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1"/>
    <p:sldMasterId id="2147483748" r:id="rId2"/>
    <p:sldMasterId id="2147483755" r:id="rId3"/>
    <p:sldMasterId id="2147483682" r:id="rId4"/>
    <p:sldMasterId id="2147483769" r:id="rId5"/>
    <p:sldMasterId id="2147483692" r:id="rId6"/>
  </p:sldMasterIdLst>
  <p:notesMasterIdLst>
    <p:notesMasterId r:id="rId22"/>
  </p:notesMasterIdLst>
  <p:handoutMasterIdLst>
    <p:handoutMasterId r:id="rId23"/>
  </p:handoutMasterIdLst>
  <p:sldIdLst>
    <p:sldId id="290" r:id="rId7"/>
    <p:sldId id="295" r:id="rId8"/>
    <p:sldId id="345" r:id="rId9"/>
    <p:sldId id="346" r:id="rId10"/>
    <p:sldId id="347" r:id="rId11"/>
    <p:sldId id="333" r:id="rId12"/>
    <p:sldId id="335" r:id="rId13"/>
    <p:sldId id="336" r:id="rId14"/>
    <p:sldId id="337" r:id="rId15"/>
    <p:sldId id="338" r:id="rId16"/>
    <p:sldId id="342" r:id="rId17"/>
    <p:sldId id="343" r:id="rId18"/>
    <p:sldId id="312" r:id="rId19"/>
    <p:sldId id="344" r:id="rId20"/>
    <p:sldId id="348" r:id="rId21"/>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2E"/>
    <a:srgbClr val="E6002F"/>
    <a:srgbClr val="000000"/>
    <a:srgbClr val="EE1F3C"/>
    <a:srgbClr val="7F7F7F"/>
    <a:srgbClr val="DB3943"/>
    <a:srgbClr val="EF1D3B"/>
    <a:srgbClr val="DB3842"/>
    <a:srgbClr val="414042"/>
    <a:srgbClr val="81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8" autoAdjust="0"/>
    <p:restoredTop sz="95284" autoAdjust="0"/>
  </p:normalViewPr>
  <p:slideViewPr>
    <p:cSldViewPr>
      <p:cViewPr varScale="1">
        <p:scale>
          <a:sx n="147" d="100"/>
          <a:sy n="147" d="100"/>
        </p:scale>
        <p:origin x="240" y="184"/>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de-CH" sz="1400" b="1" dirty="0">
                <a:solidFill>
                  <a:schemeClr val="tx1"/>
                </a:solidFill>
                <a:latin typeface="Arial" panose="020B0604020202020204" pitchFamily="34" charset="0"/>
                <a:cs typeface="Arial" panose="020B0604020202020204" pitchFamily="34" charset="0"/>
              </a:rPr>
              <a:t>Beispiel Diagramm Platzierung</a:t>
            </a:r>
          </a:p>
        </c:rich>
      </c:tx>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130"/>
        <c:overlap val="-10"/>
        <c:axId val="-2118043448"/>
        <c:axId val="-2117478040"/>
      </c:barChart>
      <c:catAx>
        <c:axId val="-21180434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2117478040"/>
        <c:crossesAt val="0"/>
        <c:auto val="1"/>
        <c:lblAlgn val="ctr"/>
        <c:lblOffset val="100"/>
        <c:noMultiLvlLbl val="0"/>
      </c:catAx>
      <c:valAx>
        <c:axId val="-2117478040"/>
        <c:scaling>
          <c:orientation val="minMax"/>
        </c:scaling>
        <c:delete val="0"/>
        <c:axPos val="l"/>
        <c:majorGridlines>
          <c:spPr>
            <a:ln w="9525" cap="flat" cmpd="sng" algn="ctr">
              <a:solidFill>
                <a:schemeClr val="tx1"/>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211804344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3A2117-7156-464B-A32B-D11C422FB451}"/>
              </a:ext>
            </a:extLst>
          </p:cNvPr>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4B84AC69-FC3C-E14B-9D9D-00936CAFF64F}"/>
              </a:ext>
            </a:extLst>
          </p:cNvPr>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A70AE70C-D509-4E4B-9352-79C3D11520D1}" type="datetimeFigureOut">
              <a:rPr lang="de-DE" smtClean="0"/>
              <a:t>10.03.19</a:t>
            </a:fld>
            <a:endParaRPr lang="de-DE"/>
          </a:p>
        </p:txBody>
      </p:sp>
      <p:sp>
        <p:nvSpPr>
          <p:cNvPr id="4" name="Fußzeilenplatzhalter 3">
            <a:extLst>
              <a:ext uri="{FF2B5EF4-FFF2-40B4-BE49-F238E27FC236}">
                <a16:creationId xmlns:a16="http://schemas.microsoft.com/office/drawing/2014/main" id="{9FFC5A2D-F8EA-2A48-B4F9-46DA29E7F731}"/>
              </a:ext>
            </a:extLst>
          </p:cNvPr>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A313281-26CF-9F44-9054-48901392330E}"/>
              </a:ext>
            </a:extLst>
          </p:cNvPr>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78E837A5-4E29-AD49-B1D8-E1C9E0E444DD}" type="slidenum">
              <a:rPr lang="de-DE" smtClean="0"/>
              <a:t>‹Nr.›</a:t>
            </a:fld>
            <a:endParaRPr lang="de-DE"/>
          </a:p>
        </p:txBody>
      </p:sp>
    </p:spTree>
    <p:extLst>
      <p:ext uri="{BB962C8B-B14F-4D97-AF65-F5344CB8AC3E}">
        <p14:creationId xmlns:p14="http://schemas.microsoft.com/office/powerpoint/2010/main" val="17108119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B77602DA-7CEE-4298-AF4B-1C87D65BAB06}" type="datetimeFigureOut">
              <a:rPr lang="de-CH" smtClean="0"/>
              <a:t>10.03.19</a:t>
            </a:fld>
            <a:endParaRPr lang="de-CH"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B2B24C57-7758-4EF8-8A0E-FE171C8C1817}" type="slidenum">
              <a:rPr lang="de-CH" smtClean="0"/>
              <a:t>‹Nr.›</a:t>
            </a:fld>
            <a:endParaRPr lang="de-CH" dirty="0"/>
          </a:p>
        </p:txBody>
      </p:sp>
    </p:spTree>
    <p:extLst>
      <p:ext uri="{BB962C8B-B14F-4D97-AF65-F5344CB8AC3E}">
        <p14:creationId xmlns:p14="http://schemas.microsoft.com/office/powerpoint/2010/main" val="14554346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Johannes von Damaskus: „…damit wir nicht das Geschaffene in die göttliche Wesenheit hinaufheben und nicht die Herrlichkeit der göttlichen Natur zu dem Ort herabziehen, der dem Erzeugten gehört.“</a:t>
            </a:r>
            <a:endParaRPr lang="en-US" dirty="0"/>
          </a:p>
        </p:txBody>
      </p:sp>
      <p:sp>
        <p:nvSpPr>
          <p:cNvPr id="4" name="Fußzeilenplatzhalter 3"/>
          <p:cNvSpPr>
            <a:spLocks noGrp="1"/>
          </p:cNvSpPr>
          <p:nvPr>
            <p:ph type="ftr" sz="quarter" idx="4"/>
          </p:nvPr>
        </p:nvSpPr>
        <p:spPr/>
        <p:txBody>
          <a:bodyPr/>
          <a:lstStyle/>
          <a:p>
            <a:endParaRPr lang="de-CH" dirty="0"/>
          </a:p>
        </p:txBody>
      </p:sp>
      <p:sp>
        <p:nvSpPr>
          <p:cNvPr id="5" name="Foliennummernplatzhalter 4"/>
          <p:cNvSpPr>
            <a:spLocks noGrp="1"/>
          </p:cNvSpPr>
          <p:nvPr>
            <p:ph type="sldNum" sz="quarter" idx="5"/>
          </p:nvPr>
        </p:nvSpPr>
        <p:spPr/>
        <p:txBody>
          <a:bodyPr/>
          <a:lstStyle/>
          <a:p>
            <a:fld id="{B2B24C57-7758-4EF8-8A0E-FE171C8C1817}" type="slidenum">
              <a:rPr lang="de-CH" smtClean="0"/>
              <a:t>6</a:t>
            </a:fld>
            <a:endParaRPr lang="de-CH" dirty="0"/>
          </a:p>
        </p:txBody>
      </p:sp>
    </p:spTree>
    <p:extLst>
      <p:ext uri="{BB962C8B-B14F-4D97-AF65-F5344CB8AC3E}">
        <p14:creationId xmlns:p14="http://schemas.microsoft.com/office/powerpoint/2010/main" val="415347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Zusammenstellung</a:t>
            </a:r>
            <a:r>
              <a:rPr lang="en-US" dirty="0"/>
              <a:t>: </a:t>
            </a:r>
            <a:r>
              <a:rPr lang="en-US" dirty="0" err="1"/>
              <a:t>funktioniert</a:t>
            </a:r>
            <a:r>
              <a:rPr lang="en-US" dirty="0"/>
              <a:t> </a:t>
            </a:r>
            <a:r>
              <a:rPr lang="en-US" dirty="0" err="1"/>
              <a:t>sie</a:t>
            </a:r>
            <a:r>
              <a:rPr lang="en-US" dirty="0"/>
              <a:t> so? </a:t>
            </a:r>
          </a:p>
          <a:p>
            <a:r>
              <a:rPr lang="en-US" dirty="0"/>
              <a:t>Die </a:t>
            </a:r>
            <a:r>
              <a:rPr lang="en-US" dirty="0" err="1"/>
              <a:t>entscheidende</a:t>
            </a:r>
            <a:r>
              <a:rPr lang="en-US" dirty="0"/>
              <a:t> </a:t>
            </a:r>
            <a:r>
              <a:rPr lang="en-US" dirty="0" err="1"/>
              <a:t>Frage</a:t>
            </a:r>
            <a:r>
              <a:rPr lang="en-US" dirty="0"/>
              <a:t> </a:t>
            </a:r>
            <a:r>
              <a:rPr lang="en-US" dirty="0" err="1"/>
              <a:t>wäre</a:t>
            </a:r>
            <a:r>
              <a:rPr lang="en-US" dirty="0"/>
              <a:t>, </a:t>
            </a:r>
            <a:r>
              <a:rPr lang="en-US" dirty="0" err="1"/>
              <a:t>ob</a:t>
            </a:r>
            <a:r>
              <a:rPr lang="en-US" dirty="0"/>
              <a:t> </a:t>
            </a:r>
            <a:r>
              <a:rPr lang="en-US" dirty="0" err="1"/>
              <a:t>es</a:t>
            </a:r>
            <a:r>
              <a:rPr lang="en-US" dirty="0"/>
              <a:t> </a:t>
            </a:r>
            <a:r>
              <a:rPr lang="en-US" dirty="0" err="1"/>
              <a:t>sich</a:t>
            </a:r>
            <a:r>
              <a:rPr lang="en-US" dirty="0"/>
              <a:t> </a:t>
            </a:r>
            <a:r>
              <a:rPr lang="en-US" dirty="0" err="1"/>
              <a:t>wirklich</a:t>
            </a:r>
            <a:r>
              <a:rPr lang="en-US" dirty="0"/>
              <a:t> um </a:t>
            </a:r>
            <a:r>
              <a:rPr lang="en-US" dirty="0" err="1"/>
              <a:t>einander</a:t>
            </a:r>
            <a:r>
              <a:rPr lang="en-US" dirty="0"/>
              <a:t> </a:t>
            </a:r>
            <a:r>
              <a:rPr lang="en-US" dirty="0" err="1"/>
              <a:t>ausschliessende</a:t>
            </a:r>
            <a:r>
              <a:rPr lang="en-US" dirty="0"/>
              <a:t> </a:t>
            </a:r>
            <a:r>
              <a:rPr lang="en-US" dirty="0" err="1"/>
              <a:t>Alternativen</a:t>
            </a:r>
            <a:r>
              <a:rPr lang="en-US" dirty="0"/>
              <a:t> </a:t>
            </a:r>
            <a:r>
              <a:rPr lang="en-US" dirty="0" err="1"/>
              <a:t>handelt</a:t>
            </a:r>
            <a:r>
              <a:rPr lang="en-US" dirty="0"/>
              <a:t>.</a:t>
            </a:r>
          </a:p>
          <a:p>
            <a:r>
              <a:rPr lang="en-US" dirty="0"/>
              <a:t>In den </a:t>
            </a:r>
            <a:r>
              <a:rPr lang="en-US" dirty="0" err="1"/>
              <a:t>Streitigkeiten</a:t>
            </a:r>
            <a:r>
              <a:rPr lang="en-US" dirty="0"/>
              <a:t> der </a:t>
            </a:r>
            <a:r>
              <a:rPr lang="en-US" dirty="0" err="1"/>
              <a:t>Kirchengeschichte</a:t>
            </a:r>
            <a:r>
              <a:rPr lang="en-US" dirty="0"/>
              <a:t> </a:t>
            </a:r>
            <a:r>
              <a:rPr lang="en-US" dirty="0" err="1"/>
              <a:t>schien</a:t>
            </a:r>
            <a:r>
              <a:rPr lang="en-US" dirty="0"/>
              <a:t> </a:t>
            </a:r>
            <a:r>
              <a:rPr lang="en-US" dirty="0" err="1"/>
              <a:t>es</a:t>
            </a:r>
            <a:r>
              <a:rPr lang="en-US" dirty="0"/>
              <a:t> so – </a:t>
            </a:r>
            <a:r>
              <a:rPr lang="en-US" dirty="0" err="1"/>
              <a:t>wobei</a:t>
            </a:r>
            <a:r>
              <a:rPr lang="en-US" dirty="0"/>
              <a:t> </a:t>
            </a:r>
            <a:r>
              <a:rPr lang="en-US" dirty="0" err="1"/>
              <a:t>immer</a:t>
            </a:r>
            <a:r>
              <a:rPr lang="en-US" dirty="0"/>
              <a:t> </a:t>
            </a:r>
            <a:r>
              <a:rPr lang="en-US" dirty="0" err="1"/>
              <a:t>auch</a:t>
            </a:r>
            <a:r>
              <a:rPr lang="en-US" dirty="0"/>
              <a:t> </a:t>
            </a:r>
            <a:r>
              <a:rPr lang="en-US" dirty="0" err="1"/>
              <a:t>andere</a:t>
            </a:r>
            <a:r>
              <a:rPr lang="en-US" dirty="0"/>
              <a:t> </a:t>
            </a:r>
            <a:r>
              <a:rPr lang="en-US" dirty="0" err="1"/>
              <a:t>als</a:t>
            </a:r>
            <a:r>
              <a:rPr lang="en-US" dirty="0"/>
              <a:t> </a:t>
            </a:r>
            <a:r>
              <a:rPr lang="en-US" dirty="0" err="1"/>
              <a:t>theologische</a:t>
            </a:r>
            <a:r>
              <a:rPr lang="en-US" dirty="0"/>
              <a:t> </a:t>
            </a:r>
            <a:r>
              <a:rPr lang="en-US" dirty="0" err="1"/>
              <a:t>Aspekte</a:t>
            </a:r>
            <a:r>
              <a:rPr lang="en-US" dirty="0"/>
              <a:t> </a:t>
            </a:r>
            <a:r>
              <a:rPr lang="en-US" dirty="0" err="1"/>
              <a:t>dabei</a:t>
            </a:r>
            <a:r>
              <a:rPr lang="en-US" dirty="0"/>
              <a:t> </a:t>
            </a:r>
            <a:r>
              <a:rPr lang="en-US" dirty="0" err="1"/>
              <a:t>eine</a:t>
            </a:r>
            <a:r>
              <a:rPr lang="en-US" dirty="0"/>
              <a:t> Rolle </a:t>
            </a:r>
            <a:r>
              <a:rPr lang="en-US" dirty="0" err="1"/>
              <a:t>spielten</a:t>
            </a:r>
            <a:endParaRPr lang="en-US" dirty="0"/>
          </a:p>
          <a:p>
            <a:r>
              <a:rPr lang="en-US" dirty="0"/>
              <a:t>In der </a:t>
            </a:r>
            <a:r>
              <a:rPr lang="en-US" dirty="0" err="1"/>
              <a:t>Geschichte</a:t>
            </a:r>
            <a:r>
              <a:rPr lang="en-US" dirty="0"/>
              <a:t> hat man dies oft </a:t>
            </a:r>
            <a:r>
              <a:rPr lang="en-US" dirty="0" err="1"/>
              <a:t>als</a:t>
            </a:r>
            <a:r>
              <a:rPr lang="en-US" dirty="0"/>
              <a:t> </a:t>
            </a:r>
            <a:r>
              <a:rPr lang="en-US" dirty="0" err="1"/>
              <a:t>unvereinbare</a:t>
            </a:r>
            <a:r>
              <a:rPr lang="en-US" dirty="0"/>
              <a:t> </a:t>
            </a:r>
            <a:r>
              <a:rPr lang="en-US" dirty="0" err="1"/>
              <a:t>Alternativen</a:t>
            </a:r>
            <a:r>
              <a:rPr lang="en-US" dirty="0"/>
              <a:t> </a:t>
            </a:r>
            <a:r>
              <a:rPr lang="en-US" dirty="0" err="1"/>
              <a:t>verstanden</a:t>
            </a:r>
            <a:r>
              <a:rPr lang="en-US" dirty="0"/>
              <a:t> – </a:t>
            </a:r>
            <a:r>
              <a:rPr lang="en-US" dirty="0" err="1"/>
              <a:t>vielleicht</a:t>
            </a:r>
            <a:r>
              <a:rPr lang="en-US" dirty="0"/>
              <a:t> </a:t>
            </a:r>
            <a:r>
              <a:rPr lang="en-US" dirty="0" err="1"/>
              <a:t>auch</a:t>
            </a:r>
            <a:r>
              <a:rPr lang="en-US" dirty="0"/>
              <a:t> </a:t>
            </a:r>
            <a:r>
              <a:rPr lang="en-US" dirty="0" err="1"/>
              <a:t>polemisch</a:t>
            </a:r>
            <a:r>
              <a:rPr lang="en-US" dirty="0"/>
              <a:t> </a:t>
            </a:r>
            <a:r>
              <a:rPr lang="en-US" dirty="0" err="1"/>
              <a:t>eingesetzt</a:t>
            </a:r>
            <a:r>
              <a:rPr lang="en-US" dirty="0"/>
              <a:t>.</a:t>
            </a:r>
          </a:p>
          <a:p>
            <a:r>
              <a:rPr lang="en-US" dirty="0" err="1"/>
              <a:t>Christliche</a:t>
            </a:r>
            <a:r>
              <a:rPr lang="en-US" dirty="0"/>
              <a:t> </a:t>
            </a:r>
            <a:r>
              <a:rPr lang="en-US" dirty="0" err="1"/>
              <a:t>Grundhermeneutik</a:t>
            </a:r>
            <a:r>
              <a:rPr lang="en-US" dirty="0"/>
              <a:t>: </a:t>
            </a:r>
            <a:r>
              <a:rPr lang="en-US" dirty="0" err="1"/>
              <a:t>Unterscheiden</a:t>
            </a:r>
            <a:r>
              <a:rPr lang="en-US" dirty="0"/>
              <a:t>, </a:t>
            </a:r>
            <a:r>
              <a:rPr lang="en-US" dirty="0" err="1"/>
              <a:t>aber</a:t>
            </a:r>
            <a:r>
              <a:rPr lang="en-US" dirty="0"/>
              <a:t> </a:t>
            </a:r>
            <a:r>
              <a:rPr lang="en-US" dirty="0" err="1"/>
              <a:t>nicht</a:t>
            </a:r>
            <a:r>
              <a:rPr lang="en-US" dirty="0"/>
              <a:t> </a:t>
            </a:r>
            <a:r>
              <a:rPr lang="en-US" dirty="0" err="1"/>
              <a:t>Trennen</a:t>
            </a:r>
            <a:endParaRPr lang="en-US" dirty="0"/>
          </a:p>
        </p:txBody>
      </p:sp>
      <p:sp>
        <p:nvSpPr>
          <p:cNvPr id="4" name="Fußzeilenplatzhalter 3"/>
          <p:cNvSpPr>
            <a:spLocks noGrp="1"/>
          </p:cNvSpPr>
          <p:nvPr>
            <p:ph type="ftr" sz="quarter" idx="4"/>
          </p:nvPr>
        </p:nvSpPr>
        <p:spPr/>
        <p:txBody>
          <a:bodyPr/>
          <a:lstStyle/>
          <a:p>
            <a:endParaRPr lang="de-CH" dirty="0"/>
          </a:p>
        </p:txBody>
      </p:sp>
      <p:sp>
        <p:nvSpPr>
          <p:cNvPr id="5" name="Foliennummernplatzhalter 4"/>
          <p:cNvSpPr>
            <a:spLocks noGrp="1"/>
          </p:cNvSpPr>
          <p:nvPr>
            <p:ph type="sldNum" sz="quarter" idx="5"/>
          </p:nvPr>
        </p:nvSpPr>
        <p:spPr/>
        <p:txBody>
          <a:bodyPr/>
          <a:lstStyle/>
          <a:p>
            <a:fld id="{B2B24C57-7758-4EF8-8A0E-FE171C8C1817}" type="slidenum">
              <a:rPr lang="de-CH" smtClean="0"/>
              <a:t>11</a:t>
            </a:fld>
            <a:endParaRPr lang="de-CH" dirty="0"/>
          </a:p>
        </p:txBody>
      </p:sp>
    </p:spTree>
    <p:extLst>
      <p:ext uri="{BB962C8B-B14F-4D97-AF65-F5344CB8AC3E}">
        <p14:creationId xmlns:p14="http://schemas.microsoft.com/office/powerpoint/2010/main" val="186412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Zusammenstellung</a:t>
            </a:r>
            <a:r>
              <a:rPr lang="en-US" dirty="0"/>
              <a:t>: </a:t>
            </a:r>
            <a:r>
              <a:rPr lang="en-US" dirty="0" err="1"/>
              <a:t>funktioniert</a:t>
            </a:r>
            <a:r>
              <a:rPr lang="en-US" dirty="0"/>
              <a:t> </a:t>
            </a:r>
            <a:r>
              <a:rPr lang="en-US" dirty="0" err="1"/>
              <a:t>sie</a:t>
            </a:r>
            <a:r>
              <a:rPr lang="en-US" dirty="0"/>
              <a:t> so? </a:t>
            </a:r>
          </a:p>
          <a:p>
            <a:r>
              <a:rPr lang="en-US" dirty="0"/>
              <a:t>Die </a:t>
            </a:r>
            <a:r>
              <a:rPr lang="en-US" dirty="0" err="1"/>
              <a:t>entscheidende</a:t>
            </a:r>
            <a:r>
              <a:rPr lang="en-US" dirty="0"/>
              <a:t> </a:t>
            </a:r>
            <a:r>
              <a:rPr lang="en-US" dirty="0" err="1"/>
              <a:t>Frage</a:t>
            </a:r>
            <a:r>
              <a:rPr lang="en-US" dirty="0"/>
              <a:t> </a:t>
            </a:r>
            <a:r>
              <a:rPr lang="en-US" dirty="0" err="1"/>
              <a:t>wäre</a:t>
            </a:r>
            <a:r>
              <a:rPr lang="en-US" dirty="0"/>
              <a:t>, </a:t>
            </a:r>
            <a:r>
              <a:rPr lang="en-US" dirty="0" err="1"/>
              <a:t>ob</a:t>
            </a:r>
            <a:r>
              <a:rPr lang="en-US" dirty="0"/>
              <a:t> </a:t>
            </a:r>
            <a:r>
              <a:rPr lang="en-US" dirty="0" err="1"/>
              <a:t>es</a:t>
            </a:r>
            <a:r>
              <a:rPr lang="en-US" dirty="0"/>
              <a:t> </a:t>
            </a:r>
            <a:r>
              <a:rPr lang="en-US" dirty="0" err="1"/>
              <a:t>sich</a:t>
            </a:r>
            <a:r>
              <a:rPr lang="en-US" dirty="0"/>
              <a:t> </a:t>
            </a:r>
            <a:r>
              <a:rPr lang="en-US" dirty="0" err="1"/>
              <a:t>wirklich</a:t>
            </a:r>
            <a:r>
              <a:rPr lang="en-US" dirty="0"/>
              <a:t> um </a:t>
            </a:r>
            <a:r>
              <a:rPr lang="en-US" dirty="0" err="1"/>
              <a:t>einander</a:t>
            </a:r>
            <a:r>
              <a:rPr lang="en-US" dirty="0"/>
              <a:t> </a:t>
            </a:r>
            <a:r>
              <a:rPr lang="en-US" dirty="0" err="1"/>
              <a:t>ausschliessende</a:t>
            </a:r>
            <a:r>
              <a:rPr lang="en-US" dirty="0"/>
              <a:t> </a:t>
            </a:r>
            <a:r>
              <a:rPr lang="en-US" dirty="0" err="1"/>
              <a:t>Alternativen</a:t>
            </a:r>
            <a:r>
              <a:rPr lang="en-US" dirty="0"/>
              <a:t> </a:t>
            </a:r>
            <a:r>
              <a:rPr lang="en-US" dirty="0" err="1"/>
              <a:t>handelt</a:t>
            </a:r>
            <a:r>
              <a:rPr lang="en-US" dirty="0"/>
              <a:t>.</a:t>
            </a:r>
          </a:p>
          <a:p>
            <a:r>
              <a:rPr lang="en-US" dirty="0"/>
              <a:t>In den </a:t>
            </a:r>
            <a:r>
              <a:rPr lang="en-US" dirty="0" err="1"/>
              <a:t>Streitigkeiten</a:t>
            </a:r>
            <a:r>
              <a:rPr lang="en-US" dirty="0"/>
              <a:t> der </a:t>
            </a:r>
            <a:r>
              <a:rPr lang="en-US" dirty="0" err="1"/>
              <a:t>Kirchengeschichte</a:t>
            </a:r>
            <a:r>
              <a:rPr lang="en-US" dirty="0"/>
              <a:t> </a:t>
            </a:r>
            <a:r>
              <a:rPr lang="en-US" dirty="0" err="1"/>
              <a:t>schien</a:t>
            </a:r>
            <a:r>
              <a:rPr lang="en-US" dirty="0"/>
              <a:t> </a:t>
            </a:r>
            <a:r>
              <a:rPr lang="en-US" dirty="0" err="1"/>
              <a:t>es</a:t>
            </a:r>
            <a:r>
              <a:rPr lang="en-US" dirty="0"/>
              <a:t> so – </a:t>
            </a:r>
            <a:r>
              <a:rPr lang="en-US" dirty="0" err="1"/>
              <a:t>wobei</a:t>
            </a:r>
            <a:r>
              <a:rPr lang="en-US" dirty="0"/>
              <a:t> </a:t>
            </a:r>
            <a:r>
              <a:rPr lang="en-US" dirty="0" err="1"/>
              <a:t>immer</a:t>
            </a:r>
            <a:r>
              <a:rPr lang="en-US" dirty="0"/>
              <a:t> </a:t>
            </a:r>
            <a:r>
              <a:rPr lang="en-US" dirty="0" err="1"/>
              <a:t>auch</a:t>
            </a:r>
            <a:r>
              <a:rPr lang="en-US" dirty="0"/>
              <a:t> </a:t>
            </a:r>
            <a:r>
              <a:rPr lang="en-US" dirty="0" err="1"/>
              <a:t>andere</a:t>
            </a:r>
            <a:r>
              <a:rPr lang="en-US" dirty="0"/>
              <a:t> </a:t>
            </a:r>
            <a:r>
              <a:rPr lang="en-US" dirty="0" err="1"/>
              <a:t>als</a:t>
            </a:r>
            <a:r>
              <a:rPr lang="en-US" dirty="0"/>
              <a:t> </a:t>
            </a:r>
            <a:r>
              <a:rPr lang="en-US" dirty="0" err="1"/>
              <a:t>theologische</a:t>
            </a:r>
            <a:r>
              <a:rPr lang="en-US" dirty="0"/>
              <a:t> </a:t>
            </a:r>
            <a:r>
              <a:rPr lang="en-US" dirty="0" err="1"/>
              <a:t>Aspekte</a:t>
            </a:r>
            <a:r>
              <a:rPr lang="en-US" dirty="0"/>
              <a:t> </a:t>
            </a:r>
            <a:r>
              <a:rPr lang="en-US" dirty="0" err="1"/>
              <a:t>dabei</a:t>
            </a:r>
            <a:r>
              <a:rPr lang="en-US" dirty="0"/>
              <a:t> </a:t>
            </a:r>
            <a:r>
              <a:rPr lang="en-US" dirty="0" err="1"/>
              <a:t>eine</a:t>
            </a:r>
            <a:r>
              <a:rPr lang="en-US" dirty="0"/>
              <a:t> Rolle </a:t>
            </a:r>
            <a:r>
              <a:rPr lang="en-US" dirty="0" err="1"/>
              <a:t>spielten</a:t>
            </a:r>
            <a:endParaRPr lang="en-US" dirty="0"/>
          </a:p>
          <a:p>
            <a:r>
              <a:rPr lang="en-US" dirty="0"/>
              <a:t>In der </a:t>
            </a:r>
            <a:r>
              <a:rPr lang="en-US" dirty="0" err="1"/>
              <a:t>Geschichte</a:t>
            </a:r>
            <a:r>
              <a:rPr lang="en-US" dirty="0"/>
              <a:t> hat man dies oft </a:t>
            </a:r>
            <a:r>
              <a:rPr lang="en-US" dirty="0" err="1"/>
              <a:t>als</a:t>
            </a:r>
            <a:r>
              <a:rPr lang="en-US" dirty="0"/>
              <a:t> </a:t>
            </a:r>
            <a:r>
              <a:rPr lang="en-US" dirty="0" err="1"/>
              <a:t>unvereinbare</a:t>
            </a:r>
            <a:r>
              <a:rPr lang="en-US" dirty="0"/>
              <a:t> </a:t>
            </a:r>
            <a:r>
              <a:rPr lang="en-US" dirty="0" err="1"/>
              <a:t>Alternativen</a:t>
            </a:r>
            <a:r>
              <a:rPr lang="en-US" dirty="0"/>
              <a:t> </a:t>
            </a:r>
            <a:r>
              <a:rPr lang="en-US" dirty="0" err="1"/>
              <a:t>verstanden</a:t>
            </a:r>
            <a:r>
              <a:rPr lang="en-US" dirty="0"/>
              <a:t> – </a:t>
            </a:r>
            <a:r>
              <a:rPr lang="en-US" dirty="0" err="1"/>
              <a:t>vielleicht</a:t>
            </a:r>
            <a:r>
              <a:rPr lang="en-US" dirty="0"/>
              <a:t> </a:t>
            </a:r>
            <a:r>
              <a:rPr lang="en-US" dirty="0" err="1"/>
              <a:t>auch</a:t>
            </a:r>
            <a:r>
              <a:rPr lang="en-US" dirty="0"/>
              <a:t> </a:t>
            </a:r>
            <a:r>
              <a:rPr lang="en-US" dirty="0" err="1"/>
              <a:t>polemisch</a:t>
            </a:r>
            <a:r>
              <a:rPr lang="en-US" dirty="0"/>
              <a:t> </a:t>
            </a:r>
            <a:r>
              <a:rPr lang="en-US" dirty="0" err="1"/>
              <a:t>eingesetzt</a:t>
            </a:r>
            <a:r>
              <a:rPr lang="en-US" dirty="0"/>
              <a:t>.</a:t>
            </a:r>
          </a:p>
          <a:p>
            <a:r>
              <a:rPr lang="en-US" dirty="0" err="1"/>
              <a:t>Christliche</a:t>
            </a:r>
            <a:r>
              <a:rPr lang="en-US" dirty="0"/>
              <a:t> </a:t>
            </a:r>
            <a:r>
              <a:rPr lang="en-US" dirty="0" err="1"/>
              <a:t>Grundhermeneutik</a:t>
            </a:r>
            <a:r>
              <a:rPr lang="en-US" dirty="0"/>
              <a:t>: </a:t>
            </a:r>
            <a:r>
              <a:rPr lang="en-US" dirty="0" err="1"/>
              <a:t>Unterscheiden</a:t>
            </a:r>
            <a:r>
              <a:rPr lang="en-US" dirty="0"/>
              <a:t>, </a:t>
            </a:r>
            <a:r>
              <a:rPr lang="en-US" dirty="0" err="1"/>
              <a:t>aber</a:t>
            </a:r>
            <a:r>
              <a:rPr lang="en-US" dirty="0"/>
              <a:t> </a:t>
            </a:r>
            <a:r>
              <a:rPr lang="en-US" dirty="0" err="1"/>
              <a:t>nicht</a:t>
            </a:r>
            <a:r>
              <a:rPr lang="en-US" dirty="0"/>
              <a:t> </a:t>
            </a:r>
            <a:r>
              <a:rPr lang="en-US" dirty="0" err="1"/>
              <a:t>Trennen</a:t>
            </a:r>
            <a:endParaRPr lang="en-US" dirty="0"/>
          </a:p>
        </p:txBody>
      </p:sp>
      <p:sp>
        <p:nvSpPr>
          <p:cNvPr id="4" name="Fußzeilenplatzhalter 3"/>
          <p:cNvSpPr>
            <a:spLocks noGrp="1"/>
          </p:cNvSpPr>
          <p:nvPr>
            <p:ph type="ftr" sz="quarter" idx="4"/>
          </p:nvPr>
        </p:nvSpPr>
        <p:spPr/>
        <p:txBody>
          <a:bodyPr/>
          <a:lstStyle/>
          <a:p>
            <a:endParaRPr lang="de-CH" dirty="0"/>
          </a:p>
        </p:txBody>
      </p:sp>
      <p:sp>
        <p:nvSpPr>
          <p:cNvPr id="5" name="Foliennummernplatzhalter 4"/>
          <p:cNvSpPr>
            <a:spLocks noGrp="1"/>
          </p:cNvSpPr>
          <p:nvPr>
            <p:ph type="sldNum" sz="quarter" idx="5"/>
          </p:nvPr>
        </p:nvSpPr>
        <p:spPr/>
        <p:txBody>
          <a:bodyPr/>
          <a:lstStyle/>
          <a:p>
            <a:fld id="{B2B24C57-7758-4EF8-8A0E-FE171C8C1817}" type="slidenum">
              <a:rPr lang="de-CH" smtClean="0"/>
              <a:t>12</a:t>
            </a:fld>
            <a:endParaRPr lang="de-CH" dirty="0"/>
          </a:p>
        </p:txBody>
      </p:sp>
    </p:spTree>
    <p:extLst>
      <p:ext uri="{BB962C8B-B14F-4D97-AF65-F5344CB8AC3E}">
        <p14:creationId xmlns:p14="http://schemas.microsoft.com/office/powerpoint/2010/main" val="133626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Philosophische</a:t>
            </a:r>
            <a:r>
              <a:rPr lang="en-US" dirty="0"/>
              <a:t> </a:t>
            </a:r>
            <a:r>
              <a:rPr lang="en-US" dirty="0" err="1"/>
              <a:t>Grundfrage</a:t>
            </a:r>
            <a:r>
              <a:rPr lang="en-US" dirty="0"/>
              <a:t>: </a:t>
            </a:r>
            <a:r>
              <a:rPr lang="en-US" dirty="0" err="1"/>
              <a:t>Versteht</a:t>
            </a:r>
            <a:r>
              <a:rPr lang="en-US" dirty="0"/>
              <a:t> man </a:t>
            </a:r>
            <a:r>
              <a:rPr lang="en-US" dirty="0" err="1"/>
              <a:t>Energien</a:t>
            </a:r>
            <a:r>
              <a:rPr lang="en-US" dirty="0"/>
              <a:t> </a:t>
            </a:r>
            <a:r>
              <a:rPr lang="en-US" dirty="0" err="1"/>
              <a:t>als</a:t>
            </a:r>
            <a:r>
              <a:rPr lang="en-US" dirty="0"/>
              <a:t> </a:t>
            </a:r>
            <a:r>
              <a:rPr lang="en-US" dirty="0" err="1"/>
              <a:t>Verwirklichung</a:t>
            </a:r>
            <a:r>
              <a:rPr lang="en-US" dirty="0"/>
              <a:t> </a:t>
            </a:r>
            <a:r>
              <a:rPr lang="en-US" dirty="0" err="1"/>
              <a:t>einer</a:t>
            </a:r>
            <a:r>
              <a:rPr lang="en-US" dirty="0"/>
              <a:t> </a:t>
            </a:r>
            <a:r>
              <a:rPr lang="en-US" dirty="0" err="1"/>
              <a:t>Möglichkeit</a:t>
            </a:r>
            <a:r>
              <a:rPr lang="en-US" dirty="0"/>
              <a:t> </a:t>
            </a:r>
            <a:r>
              <a:rPr lang="en-US" dirty="0" err="1"/>
              <a:t>oder</a:t>
            </a:r>
            <a:r>
              <a:rPr lang="en-US" dirty="0"/>
              <a:t> </a:t>
            </a:r>
            <a:r>
              <a:rPr lang="en-US" dirty="0" err="1"/>
              <a:t>als</a:t>
            </a:r>
            <a:r>
              <a:rPr lang="en-US" dirty="0"/>
              <a:t> </a:t>
            </a:r>
            <a:r>
              <a:rPr lang="en-US" dirty="0" err="1"/>
              <a:t>reine</a:t>
            </a:r>
            <a:r>
              <a:rPr lang="en-US" dirty="0"/>
              <a:t> </a:t>
            </a:r>
            <a:r>
              <a:rPr lang="en-US" dirty="0" err="1"/>
              <a:t>Wirkkraft</a:t>
            </a:r>
            <a:r>
              <a:rPr lang="en-US" dirty="0"/>
              <a:t>, Von Aristoteles </a:t>
            </a:r>
          </a:p>
        </p:txBody>
      </p:sp>
      <p:sp>
        <p:nvSpPr>
          <p:cNvPr id="4" name="Fußzeilenplatzhalter 3"/>
          <p:cNvSpPr>
            <a:spLocks noGrp="1"/>
          </p:cNvSpPr>
          <p:nvPr>
            <p:ph type="ftr" sz="quarter" idx="4"/>
          </p:nvPr>
        </p:nvSpPr>
        <p:spPr/>
        <p:txBody>
          <a:bodyPr/>
          <a:lstStyle/>
          <a:p>
            <a:endParaRPr lang="de-CH" dirty="0"/>
          </a:p>
        </p:txBody>
      </p:sp>
      <p:sp>
        <p:nvSpPr>
          <p:cNvPr id="5" name="Foliennummernplatzhalter 4"/>
          <p:cNvSpPr>
            <a:spLocks noGrp="1"/>
          </p:cNvSpPr>
          <p:nvPr>
            <p:ph type="sldNum" sz="quarter" idx="5"/>
          </p:nvPr>
        </p:nvSpPr>
        <p:spPr/>
        <p:txBody>
          <a:bodyPr/>
          <a:lstStyle/>
          <a:p>
            <a:fld id="{B2B24C57-7758-4EF8-8A0E-FE171C8C1817}" type="slidenum">
              <a:rPr lang="de-CH" smtClean="0"/>
              <a:t>13</a:t>
            </a:fld>
            <a:endParaRPr lang="de-CH" dirty="0"/>
          </a:p>
        </p:txBody>
      </p:sp>
    </p:spTree>
    <p:extLst>
      <p:ext uri="{BB962C8B-B14F-4D97-AF65-F5344CB8AC3E}">
        <p14:creationId xmlns:p14="http://schemas.microsoft.com/office/powerpoint/2010/main" val="392720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Johannes von </a:t>
            </a:r>
            <a:r>
              <a:rPr lang="en-US" dirty="0" err="1"/>
              <a:t>Damaskus</a:t>
            </a:r>
            <a:r>
              <a:rPr lang="en-US" dirty="0"/>
              <a:t>, auf </a:t>
            </a:r>
            <a:r>
              <a:rPr lang="en-US" dirty="0" err="1"/>
              <a:t>ihn</a:t>
            </a:r>
            <a:r>
              <a:rPr lang="en-US" dirty="0"/>
              <a:t> </a:t>
            </a:r>
            <a:r>
              <a:rPr lang="en-US" dirty="0" err="1"/>
              <a:t>beruft</a:t>
            </a:r>
            <a:r>
              <a:rPr lang="en-US" dirty="0"/>
              <a:t> </a:t>
            </a:r>
            <a:r>
              <a:rPr lang="en-US" dirty="0" err="1"/>
              <a:t>sich</a:t>
            </a:r>
            <a:r>
              <a:rPr lang="en-US" dirty="0"/>
              <a:t> </a:t>
            </a:r>
            <a:r>
              <a:rPr lang="en-US" dirty="0" err="1"/>
              <a:t>Akindynos</a:t>
            </a:r>
            <a:endParaRPr lang="en-US" dirty="0"/>
          </a:p>
          <a:p>
            <a:r>
              <a:rPr lang="en-US" dirty="0"/>
              <a:t>Personal </a:t>
            </a:r>
            <a:r>
              <a:rPr lang="en-US" dirty="0" err="1"/>
              <a:t>gedachte</a:t>
            </a:r>
            <a:r>
              <a:rPr lang="en-US" dirty="0"/>
              <a:t> </a:t>
            </a:r>
            <a:r>
              <a:rPr lang="en-US" dirty="0" err="1"/>
              <a:t>Energie</a:t>
            </a:r>
            <a:endParaRPr lang="en-US" dirty="0"/>
          </a:p>
        </p:txBody>
      </p:sp>
      <p:sp>
        <p:nvSpPr>
          <p:cNvPr id="4" name="Fußzeilenplatzhalter 3"/>
          <p:cNvSpPr>
            <a:spLocks noGrp="1"/>
          </p:cNvSpPr>
          <p:nvPr>
            <p:ph type="ftr" sz="quarter" idx="4"/>
          </p:nvPr>
        </p:nvSpPr>
        <p:spPr/>
        <p:txBody>
          <a:bodyPr/>
          <a:lstStyle/>
          <a:p>
            <a:endParaRPr lang="de-CH" dirty="0"/>
          </a:p>
        </p:txBody>
      </p:sp>
      <p:sp>
        <p:nvSpPr>
          <p:cNvPr id="5" name="Foliennummernplatzhalter 4"/>
          <p:cNvSpPr>
            <a:spLocks noGrp="1"/>
          </p:cNvSpPr>
          <p:nvPr>
            <p:ph type="sldNum" sz="quarter" idx="5"/>
          </p:nvPr>
        </p:nvSpPr>
        <p:spPr/>
        <p:txBody>
          <a:bodyPr/>
          <a:lstStyle/>
          <a:p>
            <a:fld id="{B2B24C57-7758-4EF8-8A0E-FE171C8C1817}" type="slidenum">
              <a:rPr lang="de-CH" smtClean="0"/>
              <a:t>14</a:t>
            </a:fld>
            <a:endParaRPr lang="de-CH" dirty="0"/>
          </a:p>
        </p:txBody>
      </p:sp>
    </p:spTree>
    <p:extLst>
      <p:ext uri="{BB962C8B-B14F-4D97-AF65-F5344CB8AC3E}">
        <p14:creationId xmlns:p14="http://schemas.microsoft.com/office/powerpoint/2010/main" val="184080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Schon deer </a:t>
            </a:r>
            <a:r>
              <a:rPr lang="en-US" dirty="0" err="1"/>
              <a:t>jüdisch-hellenistische</a:t>
            </a:r>
            <a:r>
              <a:rPr lang="en-US" dirty="0"/>
              <a:t> </a:t>
            </a:r>
            <a:r>
              <a:rPr lang="en-US" dirty="0" err="1"/>
              <a:t>Philosoph</a:t>
            </a:r>
            <a:r>
              <a:rPr lang="en-US" dirty="0"/>
              <a:t> Philo von </a:t>
            </a:r>
            <a:r>
              <a:rPr lang="en-US" dirty="0" err="1"/>
              <a:t>Alexandrien</a:t>
            </a:r>
            <a:r>
              <a:rPr lang="en-US" dirty="0"/>
              <a:t> </a:t>
            </a:r>
            <a:r>
              <a:rPr lang="en-US" dirty="0" err="1"/>
              <a:t>stellte</a:t>
            </a:r>
            <a:r>
              <a:rPr lang="en-US" dirty="0"/>
              <a:t> </a:t>
            </a:r>
            <a:r>
              <a:rPr lang="en-US" dirty="0" err="1"/>
              <a:t>sich</a:t>
            </a:r>
            <a:r>
              <a:rPr lang="en-US" dirty="0"/>
              <a:t> die </a:t>
            </a:r>
            <a:r>
              <a:rPr lang="en-US" dirty="0" err="1"/>
              <a:t>Frage</a:t>
            </a:r>
            <a:r>
              <a:rPr lang="en-US" dirty="0"/>
              <a:t> </a:t>
            </a:r>
          </a:p>
          <a:p>
            <a:r>
              <a:rPr lang="en-US" dirty="0" err="1"/>
              <a:t>Damit</a:t>
            </a:r>
            <a:r>
              <a:rPr lang="en-US" dirty="0"/>
              <a:t> </a:t>
            </a:r>
            <a:r>
              <a:rPr lang="en-US" dirty="0" err="1"/>
              <a:t>sind</a:t>
            </a:r>
            <a:r>
              <a:rPr lang="en-US" dirty="0"/>
              <a:t> </a:t>
            </a:r>
            <a:r>
              <a:rPr lang="en-US" dirty="0" err="1"/>
              <a:t>wir</a:t>
            </a:r>
            <a:r>
              <a:rPr lang="en-US" dirty="0"/>
              <a:t> </a:t>
            </a:r>
            <a:r>
              <a:rPr lang="en-US" dirty="0" err="1"/>
              <a:t>vielleicht</a:t>
            </a:r>
            <a:r>
              <a:rPr lang="en-US" dirty="0"/>
              <a:t> </a:t>
            </a:r>
            <a:r>
              <a:rPr lang="en-US" dirty="0" err="1"/>
              <a:t>wieder</a:t>
            </a:r>
            <a:r>
              <a:rPr lang="en-US" dirty="0"/>
              <a:t> </a:t>
            </a:r>
            <a:r>
              <a:rPr lang="en-US" dirty="0" err="1"/>
              <a:t>ganz</a:t>
            </a:r>
            <a:r>
              <a:rPr lang="en-US" dirty="0"/>
              <a:t> am </a:t>
            </a:r>
            <a:r>
              <a:rPr lang="en-US" dirty="0" err="1"/>
              <a:t>Anfang</a:t>
            </a:r>
            <a:r>
              <a:rPr lang="en-US" dirty="0"/>
              <a:t> – </a:t>
            </a:r>
            <a:r>
              <a:rPr lang="en-US" dirty="0" err="1"/>
              <a:t>aber</a:t>
            </a:r>
            <a:r>
              <a:rPr lang="en-US" dirty="0"/>
              <a:t> </a:t>
            </a:r>
            <a:r>
              <a:rPr lang="en-US" dirty="0" err="1"/>
              <a:t>vielleicht</a:t>
            </a:r>
            <a:r>
              <a:rPr lang="en-US" dirty="0"/>
              <a:t> verstehen </a:t>
            </a:r>
            <a:r>
              <a:rPr lang="en-US" dirty="0" err="1"/>
              <a:t>wir</a:t>
            </a:r>
            <a:r>
              <a:rPr lang="en-US" dirty="0"/>
              <a:t> die </a:t>
            </a:r>
            <a:r>
              <a:rPr lang="en-US" dirty="0" err="1"/>
              <a:t>Frage</a:t>
            </a:r>
            <a:r>
              <a:rPr lang="en-US" dirty="0"/>
              <a:t> </a:t>
            </a:r>
            <a:r>
              <a:rPr lang="en-US" dirty="0" err="1"/>
              <a:t>nach</a:t>
            </a:r>
            <a:r>
              <a:rPr lang="en-US" dirty="0"/>
              <a:t> </a:t>
            </a:r>
            <a:r>
              <a:rPr lang="en-US" dirty="0" err="1"/>
              <a:t>diesem</a:t>
            </a:r>
            <a:r>
              <a:rPr lang="en-US" dirty="0"/>
              <a:t> </a:t>
            </a:r>
            <a:r>
              <a:rPr lang="en-US" dirty="0" err="1"/>
              <a:t>Durchgang</a:t>
            </a:r>
            <a:r>
              <a:rPr lang="en-US" dirty="0"/>
              <a:t> </a:t>
            </a:r>
            <a:r>
              <a:rPr lang="en-US" dirty="0" err="1"/>
              <a:t>ein</a:t>
            </a:r>
            <a:r>
              <a:rPr lang="en-US" dirty="0"/>
              <a:t> </a:t>
            </a:r>
            <a:r>
              <a:rPr lang="en-US" dirty="0" err="1"/>
              <a:t>wenig</a:t>
            </a:r>
            <a:r>
              <a:rPr lang="en-US" dirty="0"/>
              <a:t> </a:t>
            </a:r>
            <a:r>
              <a:rPr lang="en-US" dirty="0" err="1"/>
              <a:t>besser</a:t>
            </a:r>
            <a:r>
              <a:rPr lang="en-US" dirty="0"/>
              <a:t>.</a:t>
            </a:r>
          </a:p>
        </p:txBody>
      </p:sp>
      <p:sp>
        <p:nvSpPr>
          <p:cNvPr id="4" name="Fußzeilenplatzhalter 3"/>
          <p:cNvSpPr>
            <a:spLocks noGrp="1"/>
          </p:cNvSpPr>
          <p:nvPr>
            <p:ph type="ftr" sz="quarter" idx="4"/>
          </p:nvPr>
        </p:nvSpPr>
        <p:spPr/>
        <p:txBody>
          <a:bodyPr/>
          <a:lstStyle/>
          <a:p>
            <a:endParaRPr lang="de-CH" dirty="0"/>
          </a:p>
        </p:txBody>
      </p:sp>
      <p:sp>
        <p:nvSpPr>
          <p:cNvPr id="5" name="Foliennummernplatzhalter 4"/>
          <p:cNvSpPr>
            <a:spLocks noGrp="1"/>
          </p:cNvSpPr>
          <p:nvPr>
            <p:ph type="sldNum" sz="quarter" idx="5"/>
          </p:nvPr>
        </p:nvSpPr>
        <p:spPr/>
        <p:txBody>
          <a:bodyPr/>
          <a:lstStyle/>
          <a:p>
            <a:fld id="{B2B24C57-7758-4EF8-8A0E-FE171C8C1817}" type="slidenum">
              <a:rPr lang="de-CH" smtClean="0"/>
              <a:t>15</a:t>
            </a:fld>
            <a:endParaRPr lang="de-CH" dirty="0"/>
          </a:p>
        </p:txBody>
      </p:sp>
    </p:spTree>
    <p:extLst>
      <p:ext uri="{BB962C8B-B14F-4D97-AF65-F5344CB8AC3E}">
        <p14:creationId xmlns:p14="http://schemas.microsoft.com/office/powerpoint/2010/main" val="420951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Master" Target="../slideMasters/slideMaster6.xml"/><Relationship Id="rId4"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jpeg"/><Relationship Id="rId5" Type="http://schemas.openxmlformats.org/officeDocument/2006/relationships/slideMaster" Target="../slideMasters/slideMaster6.xml"/><Relationship Id="rId4"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Titel-Folie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F220F-AF24-8D49-BCE6-4B7754B66C9B}"/>
              </a:ext>
            </a:extLst>
          </p:cNvPr>
          <p:cNvSpPr>
            <a:spLocks noGrp="1"/>
          </p:cNvSpPr>
          <p:nvPr>
            <p:ph type="title" hasCustomPrompt="1"/>
          </p:nvPr>
        </p:nvSpPr>
        <p:spPr>
          <a:xfrm>
            <a:off x="540000" y="187200"/>
            <a:ext cx="7020000" cy="410369"/>
          </a:xfrm>
        </p:spPr>
        <p:txBody>
          <a:bodyPr anchor="b" anchorCtr="0"/>
          <a:lstStyle>
            <a:lvl1pPr>
              <a:defRPr>
                <a:solidFill>
                  <a:srgbClr val="E6002E"/>
                </a:solidFill>
              </a:defRPr>
            </a:lvl1pPr>
          </a:lstStyle>
          <a:p>
            <a:r>
              <a:rPr lang="de-DE" dirty="0"/>
              <a:t>Titel A (Arial 28pt., rot, max. 1 Zeile) </a:t>
            </a:r>
          </a:p>
        </p:txBody>
      </p:sp>
      <p:sp>
        <p:nvSpPr>
          <p:cNvPr id="3" name="Textplatzhalter 2">
            <a:extLst>
              <a:ext uri="{FF2B5EF4-FFF2-40B4-BE49-F238E27FC236}">
                <a16:creationId xmlns:a16="http://schemas.microsoft.com/office/drawing/2014/main" id="{1659C5DC-671B-6A4E-BD0B-CCB6129F84B8}"/>
              </a:ext>
            </a:extLst>
          </p:cNvPr>
          <p:cNvSpPr>
            <a:spLocks noGrp="1"/>
          </p:cNvSpPr>
          <p:nvPr>
            <p:ph type="body" idx="10" hasCustomPrompt="1"/>
          </p:nvPr>
        </p:nvSpPr>
        <p:spPr>
          <a:xfrm>
            <a:off x="540000" y="1306722"/>
            <a:ext cx="7020000" cy="180000"/>
          </a:xfrm>
          <a:prstGeom prst="rect">
            <a:avLst/>
          </a:prstGeom>
        </p:spPr>
        <p:txBody>
          <a:bodyPr lIns="0" tIns="0" rIns="0" bIns="0" anchor="t">
            <a:noAutofit/>
          </a:bodyPr>
          <a:lstStyle>
            <a:lvl1pPr marL="0" indent="0">
              <a:buNone/>
              <a:defRPr sz="1400" b="1"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Moderator und Organisationseinheit (Arial Fett 14pt., max. 1 Zeile)</a:t>
            </a:r>
          </a:p>
        </p:txBody>
      </p:sp>
      <p:sp>
        <p:nvSpPr>
          <p:cNvPr id="4" name="Textplatzhalter 2">
            <a:extLst>
              <a:ext uri="{FF2B5EF4-FFF2-40B4-BE49-F238E27FC236}">
                <a16:creationId xmlns:a16="http://schemas.microsoft.com/office/drawing/2014/main" id="{99D0CF73-16BC-EE47-A2F6-63380649FC8F}"/>
              </a:ext>
            </a:extLst>
          </p:cNvPr>
          <p:cNvSpPr>
            <a:spLocks noGrp="1"/>
          </p:cNvSpPr>
          <p:nvPr>
            <p:ph type="body" idx="12" hasCustomPrompt="1"/>
          </p:nvPr>
        </p:nvSpPr>
        <p:spPr>
          <a:xfrm>
            <a:off x="540000" y="1576800"/>
            <a:ext cx="7020000" cy="180000"/>
          </a:xfrm>
          <a:prstGeom prst="rect">
            <a:avLst/>
          </a:prstGeom>
        </p:spPr>
        <p:txBody>
          <a:bodyPr lIns="0" tIns="0" rIns="0" bIns="0" anchor="t">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Datum und Präsentationsort (Arial 12pt., max. 1 Zeile)</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680400"/>
            <a:ext cx="7020000" cy="410369"/>
          </a:xfrm>
          <a:prstGeom prst="rect">
            <a:avLst/>
          </a:prstGeom>
        </p:spPr>
        <p:txBody>
          <a:bodyPr lIns="0" tIns="0" rIns="0" bIns="0" anchor="t">
            <a:noAutofit/>
          </a:bodyPr>
          <a:lstStyle>
            <a:lvl1pPr marL="0" indent="0">
              <a:lnSpc>
                <a:spcPts val="3200"/>
              </a:lnSpc>
              <a:spcBef>
                <a:spcPts val="0"/>
              </a:spcBef>
              <a:buNone/>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6" name="Inhaltsplatzhalter 2">
            <a:extLst>
              <a:ext uri="{FF2B5EF4-FFF2-40B4-BE49-F238E27FC236}">
                <a16:creationId xmlns:a16="http://schemas.microsoft.com/office/drawing/2014/main" id="{08592F44-7A11-4746-8BCA-D8016987E6BD}"/>
              </a:ext>
            </a:extLst>
          </p:cNvPr>
          <p:cNvSpPr>
            <a:spLocks noGrp="1"/>
          </p:cNvSpPr>
          <p:nvPr>
            <p:ph sz="half" idx="1" hasCustomPrompt="1"/>
          </p:nvPr>
        </p:nvSpPr>
        <p:spPr>
          <a:xfrm>
            <a:off x="0" y="1921500"/>
            <a:ext cx="9144000" cy="321840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dirty="0"/>
              <a:t>        Media Platzhalter: 25.4 (b) x 8.94 (h) cm </a:t>
            </a:r>
          </a:p>
        </p:txBody>
      </p:sp>
    </p:spTree>
    <p:extLst>
      <p:ext uri="{BB962C8B-B14F-4D97-AF65-F5344CB8AC3E}">
        <p14:creationId xmlns:p14="http://schemas.microsoft.com/office/powerpoint/2010/main" val="3392143640"/>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uildlines: Titel">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4C16497-A32C-7C4C-AA22-3A67A5394F28}"/>
              </a:ext>
            </a:extLst>
          </p:cNvPr>
          <p:cNvSpPr txBox="1">
            <a:spLocks noGrp="1" noSelect="1" noRot="1" noMove="1" noResize="1" noEditPoints="1" noAdjustHandles="1" noChangeArrowheads="1" noChangeShapeType="1" noTextEdit="1"/>
          </p:cNvSpPr>
          <p:nvPr userDrawn="1">
            <p:custDataLst>
              <p:tags r:id="rId1"/>
            </p:custDataLst>
          </p:nvPr>
        </p:nvSpPr>
        <p:spPr>
          <a:xfrm>
            <a:off x="540000" y="1220400"/>
            <a:ext cx="7020000" cy="900000"/>
          </a:xfrm>
          <a:prstGeom prst="rect">
            <a:avLst/>
          </a:prstGeom>
        </p:spPr>
        <p:txBody>
          <a:bodyPr vert="horz" lIns="0" tIns="0" rIns="0" bIns="0" rtlCol="0" anchor="b" anchorCtr="0">
            <a:noAutofit/>
          </a:bodyPr>
          <a:lst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a:lstStyle>
          <a:p>
            <a:r>
              <a:rPr lang="de-DE" dirty="0" err="1"/>
              <a:t>UniBE</a:t>
            </a:r>
            <a:r>
              <a:rPr lang="de-DE" dirty="0"/>
              <a:t> PowerPoint Präsentation</a:t>
            </a:r>
          </a:p>
        </p:txBody>
      </p:sp>
      <p:sp>
        <p:nvSpPr>
          <p:cNvPr id="7" name="Textfeld 6">
            <a:extLst>
              <a:ext uri="{FF2B5EF4-FFF2-40B4-BE49-F238E27FC236}">
                <a16:creationId xmlns:a16="http://schemas.microsoft.com/office/drawing/2014/main" id="{EC88497A-C10F-C242-9121-2FA1817FF8DE}"/>
              </a:ext>
            </a:extLst>
          </p:cNvPr>
          <p:cNvSpPr txBox="1">
            <a:spLocks noGrp="1" noSelect="1" noRot="1" noMove="1" noResize="1" noEditPoints="1" noAdjustHandles="1" noChangeArrowheads="1" noChangeShapeType="1" noTextEdit="1"/>
          </p:cNvSpPr>
          <p:nvPr userDrawn="1">
            <p:custDataLst>
              <p:tags r:id="rId2"/>
            </p:custDataLst>
          </p:nvPr>
        </p:nvSpPr>
        <p:spPr>
          <a:xfrm>
            <a:off x="540000" y="2203200"/>
            <a:ext cx="7020000" cy="900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800" dirty="0">
                <a:latin typeface="Arial" panose="020B0604020202020204" pitchFamily="34" charset="0"/>
                <a:cs typeface="Arial" panose="020B0604020202020204" pitchFamily="34" charset="0"/>
              </a:rPr>
              <a:t>Guidelines und Vorlagen: Mini Version</a:t>
            </a:r>
          </a:p>
        </p:txBody>
      </p:sp>
      <p:sp>
        <p:nvSpPr>
          <p:cNvPr id="8" name="Textfeld 7">
            <a:extLst>
              <a:ext uri="{FF2B5EF4-FFF2-40B4-BE49-F238E27FC236}">
                <a16:creationId xmlns:a16="http://schemas.microsoft.com/office/drawing/2014/main" id="{FB046D8A-2D5D-3944-B02F-74314F7A516F}"/>
              </a:ext>
            </a:extLst>
          </p:cNvPr>
          <p:cNvSpPr txBox="1">
            <a:spLocks noGrp="1" noSelect="1" noRot="1" noMove="1" noResize="1" noEditPoints="1" noAdjustHandles="1" noChangeArrowheads="1" noChangeShapeType="1" noTextEdit="1"/>
          </p:cNvSpPr>
          <p:nvPr userDrawn="1">
            <p:custDataLst>
              <p:tags r:id="rId3"/>
            </p:custDataLst>
          </p:nvPr>
        </p:nvSpPr>
        <p:spPr>
          <a:xfrm>
            <a:off x="540000" y="3564000"/>
            <a:ext cx="7020000" cy="18000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latin typeface="Arial" panose="020B0604020202020204" pitchFamily="34" charset="0"/>
                <a:cs typeface="Arial" panose="020B0604020202020204" pitchFamily="34" charset="0"/>
              </a:rPr>
              <a:t>Abteilung Marketing und Kommunikation</a:t>
            </a:r>
          </a:p>
        </p:txBody>
      </p:sp>
      <p:sp>
        <p:nvSpPr>
          <p:cNvPr id="9" name="Textfeld 8">
            <a:extLst>
              <a:ext uri="{FF2B5EF4-FFF2-40B4-BE49-F238E27FC236}">
                <a16:creationId xmlns:a16="http://schemas.microsoft.com/office/drawing/2014/main" id="{18769F7C-1529-394B-918C-BF53204833AB}"/>
              </a:ext>
            </a:extLst>
          </p:cNvPr>
          <p:cNvSpPr txBox="1">
            <a:spLocks noGrp="1" noSelect="1" noRot="1" noMove="1" noResize="1" noEditPoints="1" noAdjustHandles="1" noChangeArrowheads="1" noChangeShapeType="1" noTextEdit="1"/>
          </p:cNvSpPr>
          <p:nvPr userDrawn="1">
            <p:custDataLst>
              <p:tags r:id="rId4"/>
            </p:custDataLst>
          </p:nvPr>
        </p:nvSpPr>
        <p:spPr>
          <a:xfrm>
            <a:off x="540000" y="3834000"/>
            <a:ext cx="7020000" cy="180000"/>
          </a:xfrm>
          <a:prstGeom prst="rect">
            <a:avLst/>
          </a:prstGeom>
          <a:noFill/>
        </p:spPr>
        <p:txBody>
          <a:bodyPr wrap="none" lIns="0" tIns="0" rIns="0" bIns="0" rtlCol="0">
            <a:noAutofit/>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200" dirty="0">
                <a:solidFill>
                  <a:schemeClr val="tx1"/>
                </a:solidFill>
                <a:latin typeface="Arial" panose="020B0604020202020204" pitchFamily="34" charset="0"/>
                <a:cs typeface="Arial" panose="020B0604020202020204" pitchFamily="34" charset="0"/>
              </a:rPr>
              <a:t>Kontakt: </a:t>
            </a:r>
            <a:r>
              <a:rPr lang="de-DE" sz="1200" dirty="0" err="1">
                <a:solidFill>
                  <a:schemeClr val="tx1"/>
                </a:solidFill>
                <a:latin typeface="Arial" panose="020B0604020202020204" pitchFamily="34" charset="0"/>
                <a:cs typeface="Arial" panose="020B0604020202020204" pitchFamily="34" charset="0"/>
              </a:rPr>
              <a:t>kommunikation@unibe.ch</a:t>
            </a:r>
            <a:r>
              <a:rPr lang="de-DE" sz="1200" dirty="0">
                <a:solidFill>
                  <a:schemeClr val="tx1"/>
                </a:solidFill>
                <a:latin typeface="Arial" panose="020B0604020202020204" pitchFamily="34" charset="0"/>
                <a:cs typeface="Arial" panose="020B0604020202020204" pitchFamily="34" charset="0"/>
              </a:rPr>
              <a:t>, Tel. +41 31 631 80 44</a:t>
            </a:r>
          </a:p>
        </p:txBody>
      </p:sp>
    </p:spTree>
    <p:extLst>
      <p:ext uri="{BB962C8B-B14F-4D97-AF65-F5344CB8AC3E}">
        <p14:creationId xmlns:p14="http://schemas.microsoft.com/office/powerpoint/2010/main" val="5387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uildlines: Ressourcen">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490FFC40-EB43-8445-ADDB-1EB6EA3CDAFF}"/>
              </a:ext>
            </a:extLst>
          </p:cNvPr>
          <p:cNvSpPr txBox="1">
            <a:spLocks noGrp="1" noSelect="1" noRot="1" noMove="1" noResize="1" noEditPoints="1" noAdjustHandles="1" noChangeArrowheads="1" noChangeShapeType="1" noTextEdit="1"/>
          </p:cNvSpPr>
          <p:nvPr userDrawn="1">
            <p:custDataLst>
              <p:tags r:id="rId1"/>
            </p:custDataLst>
          </p:nvPr>
        </p:nvSpPr>
        <p:spPr>
          <a:xfrm>
            <a:off x="540000" y="187200"/>
            <a:ext cx="7020000" cy="410369"/>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r>
              <a:rPr lang="de-CH" sz="2800" kern="1200" dirty="0">
                <a:solidFill>
                  <a:srgbClr val="E6002E"/>
                </a:solidFill>
                <a:effectLst/>
                <a:latin typeface="Arial" panose="020B0604020202020204" pitchFamily="34" charset="0"/>
                <a:ea typeface="+mj-ea"/>
                <a:cs typeface="Arial" panose="020B0604020202020204" pitchFamily="34" charset="0"/>
              </a:rPr>
              <a:t>Guidelines</a:t>
            </a:r>
          </a:p>
        </p:txBody>
      </p:sp>
      <p:sp>
        <p:nvSpPr>
          <p:cNvPr id="16" name="Titelplatzhalter 14">
            <a:extLst>
              <a:ext uri="{FF2B5EF4-FFF2-40B4-BE49-F238E27FC236}">
                <a16:creationId xmlns:a16="http://schemas.microsoft.com/office/drawing/2014/main" id="{42BFD9EF-F981-634F-ACF1-E740654460D6}"/>
              </a:ext>
            </a:extLst>
          </p:cNvPr>
          <p:cNvSpPr txBox="1">
            <a:spLocks noGrp="1" noSelect="1" noRot="1" noMove="1" noResize="1" noEditPoints="1" noAdjustHandles="1" noChangeArrowheads="1" noChangeShapeType="1" noTextEdit="1"/>
          </p:cNvSpPr>
          <p:nvPr userDrawn="1">
            <p:custDataLst>
              <p:tags r:id="rId2"/>
            </p:custDataLst>
          </p:nvPr>
        </p:nvSpPr>
        <p:spPr>
          <a:xfrm>
            <a:off x="540000" y="680400"/>
            <a:ext cx="7020000" cy="410369"/>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r>
              <a:rPr lang="de-DE" dirty="0">
                <a:solidFill>
                  <a:schemeClr val="tx1"/>
                </a:solidFill>
              </a:rPr>
              <a:t>Auszeichnungen</a:t>
            </a:r>
          </a:p>
        </p:txBody>
      </p:sp>
      <p:sp>
        <p:nvSpPr>
          <p:cNvPr id="18" name="Titelplatzhalter 14">
            <a:extLst>
              <a:ext uri="{FF2B5EF4-FFF2-40B4-BE49-F238E27FC236}">
                <a16:creationId xmlns:a16="http://schemas.microsoft.com/office/drawing/2014/main" id="{5C76C480-E04E-D446-BBD5-9313C9BAB514}"/>
              </a:ext>
            </a:extLst>
          </p:cNvPr>
          <p:cNvSpPr txBox="1">
            <a:spLocks noGrp="1" noSelect="1" noRot="1" noMove="1" noResize="1" noEditPoints="1" noAdjustHandles="1" noChangeArrowheads="1" noChangeShapeType="1" noTextEdit="1"/>
          </p:cNvSpPr>
          <p:nvPr userDrawn="1">
            <p:custDataLst>
              <p:tags r:id="rId3"/>
            </p:custDataLst>
          </p:nvPr>
        </p:nvSpPr>
        <p:spPr>
          <a:xfrm>
            <a:off x="540000" y="1200150"/>
            <a:ext cx="7020000" cy="564257"/>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pPr>
              <a:lnSpc>
                <a:spcPts val="2000"/>
              </a:lnSpc>
            </a:pPr>
            <a:r>
              <a:rPr lang="de-DE" sz="1600" dirty="0">
                <a:solidFill>
                  <a:schemeClr val="tx1"/>
                </a:solidFill>
              </a:rPr>
              <a:t>Kopieren und Einfügen Piktogramme mit/ohne Definition</a:t>
            </a:r>
          </a:p>
          <a:p>
            <a:pPr>
              <a:lnSpc>
                <a:spcPts val="1200"/>
              </a:lnSpc>
            </a:pPr>
            <a:r>
              <a:rPr lang="de-CH" sz="1000" dirty="0">
                <a:solidFill>
                  <a:schemeClr val="tx1"/>
                </a:solidFill>
              </a:rPr>
              <a:t>Wenn Sie einen Inhalt besonders betonen oder sonst hervorheben wollen, stehen Ihnen </a:t>
            </a:r>
          </a:p>
          <a:p>
            <a:pPr>
              <a:lnSpc>
                <a:spcPts val="1200"/>
              </a:lnSpc>
            </a:pPr>
            <a:r>
              <a:rPr lang="de-CH" sz="1000" dirty="0">
                <a:solidFill>
                  <a:schemeClr val="tx1"/>
                </a:solidFill>
              </a:rPr>
              <a:t>folgende Piktogramme zur Verfügung. Sie können sie mit oder ohne Text verwenden.</a:t>
            </a:r>
            <a:endParaRPr lang="de-DE" sz="1000" dirty="0">
              <a:solidFill>
                <a:schemeClr val="tx1"/>
              </a:solidFill>
            </a:endParaRPr>
          </a:p>
        </p:txBody>
      </p:sp>
    </p:spTree>
    <p:extLst>
      <p:ext uri="{BB962C8B-B14F-4D97-AF65-F5344CB8AC3E}">
        <p14:creationId xmlns:p14="http://schemas.microsoft.com/office/powerpoint/2010/main" val="3607737741"/>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uidlines: Design">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490FFC40-EB43-8445-ADDB-1EB6EA3CDAFF}"/>
              </a:ext>
            </a:extLst>
          </p:cNvPr>
          <p:cNvSpPr txBox="1">
            <a:spLocks noGrp="1" noSelect="1" noRot="1" noMove="1" noResize="1" noEditPoints="1" noAdjustHandles="1" noChangeArrowheads="1" noChangeShapeType="1" noTextEdit="1"/>
          </p:cNvSpPr>
          <p:nvPr userDrawn="1">
            <p:custDataLst>
              <p:tags r:id="rId1"/>
            </p:custDataLst>
          </p:nvPr>
        </p:nvSpPr>
        <p:spPr>
          <a:xfrm>
            <a:off x="540000" y="187200"/>
            <a:ext cx="7020000" cy="410369"/>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r>
              <a:rPr lang="de-CH" sz="2800" kern="1200" dirty="0">
                <a:solidFill>
                  <a:srgbClr val="E6002E"/>
                </a:solidFill>
                <a:effectLst/>
                <a:latin typeface="Arial" panose="020B0604020202020204" pitchFamily="34" charset="0"/>
                <a:ea typeface="+mj-ea"/>
                <a:cs typeface="Arial" panose="020B0604020202020204" pitchFamily="34" charset="0"/>
              </a:rPr>
              <a:t>Inhaltliche Guidelines 3</a:t>
            </a:r>
          </a:p>
        </p:txBody>
      </p:sp>
      <p:sp>
        <p:nvSpPr>
          <p:cNvPr id="5" name="Titelplatzhalter 14">
            <a:extLst>
              <a:ext uri="{FF2B5EF4-FFF2-40B4-BE49-F238E27FC236}">
                <a16:creationId xmlns:a16="http://schemas.microsoft.com/office/drawing/2014/main" id="{E84A9D7B-50BC-C44F-8802-31714A1943F3}"/>
              </a:ext>
            </a:extLst>
          </p:cNvPr>
          <p:cNvSpPr txBox="1">
            <a:spLocks noGrp="1" noSelect="1" noRot="1" noMove="1" noResize="1" noEditPoints="1" noAdjustHandles="1" noChangeArrowheads="1" noChangeShapeType="1" noTextEdit="1"/>
          </p:cNvSpPr>
          <p:nvPr userDrawn="1">
            <p:custDataLst>
              <p:tags r:id="rId2"/>
            </p:custDataLst>
          </p:nvPr>
        </p:nvSpPr>
        <p:spPr>
          <a:xfrm>
            <a:off x="540000" y="680400"/>
            <a:ext cx="7020000" cy="410369"/>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r>
              <a:rPr lang="de-DE" dirty="0">
                <a:solidFill>
                  <a:schemeClr val="tx1"/>
                </a:solidFill>
              </a:rPr>
              <a:t>Logo, Schrift, Farben und Typografie</a:t>
            </a:r>
          </a:p>
        </p:txBody>
      </p:sp>
      <p:sp>
        <p:nvSpPr>
          <p:cNvPr id="6" name="Titelplatzhalter 14">
            <a:extLst>
              <a:ext uri="{FF2B5EF4-FFF2-40B4-BE49-F238E27FC236}">
                <a16:creationId xmlns:a16="http://schemas.microsoft.com/office/drawing/2014/main" id="{EC272DF7-D34D-7546-A5CD-0E955FBF002B}"/>
              </a:ext>
            </a:extLst>
          </p:cNvPr>
          <p:cNvSpPr txBox="1">
            <a:spLocks noGrp="1" noSelect="1" noRot="1" noMove="1" noResize="1" noEditPoints="1" noAdjustHandles="1" noChangeArrowheads="1" noChangeShapeType="1" noTextEdit="1"/>
          </p:cNvSpPr>
          <p:nvPr userDrawn="1">
            <p:custDataLst>
              <p:tags r:id="rId3"/>
            </p:custDataLst>
          </p:nvPr>
        </p:nvSpPr>
        <p:spPr>
          <a:xfrm>
            <a:off x="540000" y="1350000"/>
            <a:ext cx="6480000" cy="3616375"/>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pPr>
              <a:lnSpc>
                <a:spcPts val="2400"/>
              </a:lnSpc>
            </a:pPr>
            <a:r>
              <a:rPr lang="de-DE" sz="1400" dirty="0" err="1">
                <a:solidFill>
                  <a:schemeClr val="tx1"/>
                </a:solidFill>
              </a:rPr>
              <a:t>UniBe</a:t>
            </a:r>
            <a:r>
              <a:rPr lang="de-DE" sz="1400" dirty="0">
                <a:solidFill>
                  <a:schemeClr val="tx1"/>
                </a:solidFill>
              </a:rPr>
              <a:t> Logo ist </a:t>
            </a:r>
            <a:r>
              <a:rPr lang="de-DE" sz="1400" b="1" dirty="0">
                <a:solidFill>
                  <a:schemeClr val="tx1"/>
                </a:solidFill>
              </a:rPr>
              <a:t>immer</a:t>
            </a:r>
            <a:r>
              <a:rPr lang="de-DE" sz="1400" dirty="0">
                <a:solidFill>
                  <a:schemeClr val="tx1"/>
                </a:solidFill>
              </a:rPr>
              <a:t> sichtbar oben rechts auf den Inhalt Folien positioniert</a:t>
            </a:r>
          </a:p>
          <a:p>
            <a:pPr>
              <a:lnSpc>
                <a:spcPts val="2400"/>
              </a:lnSpc>
            </a:pPr>
            <a:r>
              <a:rPr lang="de-DE" sz="1400" dirty="0">
                <a:solidFill>
                  <a:schemeClr val="tx1"/>
                </a:solidFill>
              </a:rPr>
              <a:t>Schrift Familie: Arial</a:t>
            </a:r>
          </a:p>
          <a:p>
            <a:pPr>
              <a:lnSpc>
                <a:spcPts val="2400"/>
              </a:lnSpc>
            </a:pPr>
            <a:r>
              <a:rPr lang="de-DE" sz="1400" dirty="0" err="1">
                <a:solidFill>
                  <a:srgbClr val="E6002E"/>
                </a:solidFill>
              </a:rPr>
              <a:t>UniBe</a:t>
            </a:r>
            <a:r>
              <a:rPr lang="de-DE" sz="1400" dirty="0">
                <a:solidFill>
                  <a:srgbClr val="E6002E"/>
                </a:solidFill>
              </a:rPr>
              <a:t> Rot: R:230 G:0 B:46  |  HEX: #E6002E</a:t>
            </a:r>
          </a:p>
          <a:p>
            <a:pPr>
              <a:lnSpc>
                <a:spcPts val="2400"/>
              </a:lnSpc>
            </a:pPr>
            <a:r>
              <a:rPr lang="de-DE" sz="1400" dirty="0">
                <a:solidFill>
                  <a:schemeClr val="bg1">
                    <a:lumMod val="65000"/>
                  </a:schemeClr>
                </a:solidFill>
              </a:rPr>
              <a:t>Hintergrund Grau: R:217 G:217 B:217</a:t>
            </a:r>
          </a:p>
          <a:p>
            <a:pPr>
              <a:lnSpc>
                <a:spcPts val="2400"/>
              </a:lnSpc>
            </a:pPr>
            <a:r>
              <a:rPr lang="de-DE" sz="1400" dirty="0">
                <a:solidFill>
                  <a:schemeClr val="tx1"/>
                </a:solidFill>
              </a:rPr>
              <a:t>Media Platzhalter 1:1 = 25.4 (b) x 8.5 (h) cm, 144 dpi</a:t>
            </a:r>
          </a:p>
          <a:p>
            <a:pPr>
              <a:lnSpc>
                <a:spcPts val="1800"/>
              </a:lnSpc>
            </a:pPr>
            <a:endParaRPr lang="de-DE" sz="1400" dirty="0">
              <a:solidFill>
                <a:schemeClr val="tx1"/>
              </a:solidFill>
            </a:endParaRPr>
          </a:p>
          <a:p>
            <a:pPr marL="0" marR="0" lvl="0" indent="0" algn="l" defTabSz="914377" rtl="0" eaLnBrk="1" fontAlgn="auto" latinLnBrk="0" hangingPunct="1">
              <a:lnSpc>
                <a:spcPts val="1400"/>
              </a:lnSpc>
              <a:spcBef>
                <a:spcPct val="0"/>
              </a:spcBef>
              <a:spcAft>
                <a:spcPts val="400"/>
              </a:spcAft>
              <a:buClrTx/>
              <a:buSzTx/>
              <a:buFontTx/>
              <a:buNone/>
              <a:tabLst/>
              <a:defRPr/>
            </a:pPr>
            <a:r>
              <a:rPr lang="de-DE" sz="1200" b="1" dirty="0">
                <a:solidFill>
                  <a:schemeClr val="tx1"/>
                </a:solidFill>
              </a:rPr>
              <a:t>Typografie</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dirty="0">
                <a:solidFill>
                  <a:schemeClr val="tx1"/>
                </a:solidFill>
              </a:rPr>
              <a:t>Thema der Präsentation: Arial, 12pt.</a:t>
            </a:r>
          </a:p>
          <a:p>
            <a:pPr>
              <a:lnSpc>
                <a:spcPts val="1400"/>
              </a:lnSpc>
            </a:pPr>
            <a:r>
              <a:rPr lang="de-DE" sz="1200" b="0" dirty="0">
                <a:solidFill>
                  <a:srgbClr val="E6002E"/>
                </a:solidFill>
              </a:rPr>
              <a:t>Titel: Arial, 28/32pt., R:230 G:0 B:46, 1 Zeile</a:t>
            </a:r>
          </a:p>
          <a:p>
            <a:pPr>
              <a:lnSpc>
                <a:spcPts val="1400"/>
              </a:lnSpc>
            </a:pPr>
            <a:r>
              <a:rPr lang="de-DE" sz="1200" b="0" dirty="0">
                <a:solidFill>
                  <a:schemeClr val="tx1"/>
                </a:solidFill>
              </a:rPr>
              <a:t>Untertitel: Arial, 28/32pt., </a:t>
            </a:r>
            <a:r>
              <a:rPr lang="de-DE" sz="1200" b="0" dirty="0">
                <a:solidFill>
                  <a:srgbClr val="000000"/>
                </a:solidFill>
              </a:rPr>
              <a:t>max. 2 Zeilen</a:t>
            </a:r>
          </a:p>
          <a:p>
            <a:pPr>
              <a:lnSpc>
                <a:spcPts val="1400"/>
              </a:lnSpc>
            </a:pPr>
            <a:r>
              <a:rPr lang="de-DE" sz="1200" b="0" dirty="0">
                <a:solidFill>
                  <a:schemeClr val="tx1"/>
                </a:solidFill>
              </a:rPr>
              <a:t>Moderator und Organisationseinheit: Arial Fett, 14pt.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dirty="0">
                <a:solidFill>
                  <a:schemeClr val="tx1"/>
                </a:solidFill>
              </a:rPr>
              <a:t>Datum und Präsentationsort: Arial, 12pt.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dirty="0">
                <a:solidFill>
                  <a:schemeClr val="tx1"/>
                </a:solidFill>
              </a:rPr>
              <a:t>Inhalt Nr. XY: Arial, 20/24pt.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dirty="0">
                <a:solidFill>
                  <a:schemeClr val="tx1"/>
                </a:solidFill>
              </a:rPr>
              <a:t>Aussage XY: Arial Fett, 16/20pt.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dirty="0" err="1">
                <a:solidFill>
                  <a:schemeClr val="tx1"/>
                </a:solidFill>
              </a:rPr>
              <a:t>Fliesstext</a:t>
            </a:r>
            <a:r>
              <a:rPr lang="de-DE" sz="1200" b="0" dirty="0">
                <a:solidFill>
                  <a:schemeClr val="tx1"/>
                </a:solidFill>
              </a:rPr>
              <a:t> XY: Arial, 16/20pt.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dirty="0" err="1">
                <a:solidFill>
                  <a:schemeClr val="tx1"/>
                </a:solidFill>
              </a:rPr>
              <a:t>Fliesstext</a:t>
            </a:r>
            <a:r>
              <a:rPr lang="de-DE" sz="1200" b="0" dirty="0">
                <a:solidFill>
                  <a:schemeClr val="tx1"/>
                </a:solidFill>
              </a:rPr>
              <a:t> Ebene: Arial, 20pt., 18pt., 16pt.</a:t>
            </a:r>
          </a:p>
        </p:txBody>
      </p:sp>
      <p:cxnSp>
        <p:nvCxnSpPr>
          <p:cNvPr id="7" name="Gerade Verbindung 6">
            <a:extLst>
              <a:ext uri="{FF2B5EF4-FFF2-40B4-BE49-F238E27FC236}">
                <a16:creationId xmlns:a16="http://schemas.microsoft.com/office/drawing/2014/main" id="{2525E251-FD30-C74A-99DE-8B05E2B3939A}"/>
              </a:ext>
            </a:extLst>
          </p:cNvPr>
          <p:cNvCxnSpPr/>
          <p:nvPr userDrawn="1"/>
        </p:nvCxnSpPr>
        <p:spPr>
          <a:xfrm>
            <a:off x="540000" y="2988000"/>
            <a:ext cx="6480000" cy="0"/>
          </a:xfrm>
          <a:prstGeom prst="line">
            <a:avLst/>
          </a:prstGeom>
          <a:ln w="9525">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
        <p:nvSpPr>
          <p:cNvPr id="9" name="Titelplatzhalter 14">
            <a:extLst>
              <a:ext uri="{FF2B5EF4-FFF2-40B4-BE49-F238E27FC236}">
                <a16:creationId xmlns:a16="http://schemas.microsoft.com/office/drawing/2014/main" id="{96329C5F-757A-794E-BBCE-F3CC105898C4}"/>
              </a:ext>
            </a:extLst>
          </p:cNvPr>
          <p:cNvSpPr txBox="1">
            <a:spLocks noGrp="1" noSelect="1" noRot="1" noMove="1" noResize="1" noEditPoints="1" noAdjustHandles="1" noChangeArrowheads="1" noChangeShapeType="1" noTextEdit="1"/>
          </p:cNvSpPr>
          <p:nvPr userDrawn="1">
            <p:custDataLst>
              <p:tags r:id="rId4"/>
            </p:custDataLst>
          </p:nvPr>
        </p:nvSpPr>
        <p:spPr>
          <a:xfrm>
            <a:off x="7920000" y="1350000"/>
            <a:ext cx="1219200" cy="888961"/>
          </a:xfrm>
          <a:prstGeom prst="rect">
            <a:avLst/>
          </a:prstGeom>
        </p:spPr>
        <p:txBody>
          <a:bodyPr vert="horz" wrap="square"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pPr>
              <a:lnSpc>
                <a:spcPts val="1000"/>
              </a:lnSpc>
            </a:pPr>
            <a:r>
              <a:rPr lang="de-DE" sz="800" b="1" dirty="0">
                <a:solidFill>
                  <a:schemeClr val="tx1"/>
                </a:solidFill>
              </a:rPr>
              <a:t>Kontakt</a:t>
            </a:r>
            <a:endParaRPr lang="de-DE" sz="800" b="0" dirty="0">
              <a:solidFill>
                <a:schemeClr val="tx1"/>
              </a:solidFill>
            </a:endParaRPr>
          </a:p>
          <a:p>
            <a:pPr>
              <a:lnSpc>
                <a:spcPts val="1000"/>
              </a:lnSpc>
            </a:pPr>
            <a:r>
              <a:rPr lang="de-DE" sz="800" b="0" dirty="0">
                <a:solidFill>
                  <a:schemeClr val="tx1"/>
                </a:solidFill>
              </a:rPr>
              <a:t>Fragen zu den </a:t>
            </a:r>
            <a:r>
              <a:rPr lang="de-DE" sz="800" b="0" dirty="0" err="1">
                <a:solidFill>
                  <a:schemeClr val="tx1"/>
                </a:solidFill>
              </a:rPr>
              <a:t>UniBE</a:t>
            </a:r>
            <a:r>
              <a:rPr lang="de-DE" sz="800" b="0" dirty="0">
                <a:solidFill>
                  <a:schemeClr val="tx1"/>
                </a:solidFill>
              </a:rPr>
              <a:t> PowerPoint Vorlagen: </a:t>
            </a:r>
          </a:p>
          <a:p>
            <a:pPr>
              <a:lnSpc>
                <a:spcPts val="1000"/>
              </a:lnSpc>
            </a:pPr>
            <a:r>
              <a:rPr lang="de-DE" sz="800" b="0" dirty="0" err="1">
                <a:solidFill>
                  <a:schemeClr val="tx1"/>
                </a:solidFill>
              </a:rPr>
              <a:t>kommunikation</a:t>
            </a:r>
            <a:r>
              <a:rPr lang="de-DE" sz="800" b="0" dirty="0">
                <a:solidFill>
                  <a:schemeClr val="tx1"/>
                </a:solidFill>
              </a:rPr>
              <a:t>@</a:t>
            </a:r>
          </a:p>
          <a:p>
            <a:pPr>
              <a:lnSpc>
                <a:spcPts val="1000"/>
              </a:lnSpc>
            </a:pPr>
            <a:r>
              <a:rPr lang="de-DE" sz="800" b="0" dirty="0" err="1">
                <a:solidFill>
                  <a:schemeClr val="tx1"/>
                </a:solidFill>
              </a:rPr>
              <a:t>unibe.ch</a:t>
            </a:r>
            <a:r>
              <a:rPr lang="de-DE" sz="800" b="0" dirty="0">
                <a:solidFill>
                  <a:schemeClr val="tx1"/>
                </a:solidFill>
              </a:rPr>
              <a:t> oder </a:t>
            </a:r>
          </a:p>
          <a:p>
            <a:pPr>
              <a:lnSpc>
                <a:spcPts val="1000"/>
              </a:lnSpc>
            </a:pPr>
            <a:r>
              <a:rPr lang="de-DE" sz="800" b="0" dirty="0">
                <a:solidFill>
                  <a:schemeClr val="tx1"/>
                </a:solidFill>
              </a:rPr>
              <a:t>Tel. + 41 31 631 80 44</a:t>
            </a:r>
          </a:p>
          <a:p>
            <a:pPr>
              <a:lnSpc>
                <a:spcPts val="1000"/>
              </a:lnSpc>
            </a:pPr>
            <a:endParaRPr lang="de-DE" sz="800" b="1" dirty="0">
              <a:solidFill>
                <a:schemeClr val="tx1"/>
              </a:solidFill>
            </a:endParaRPr>
          </a:p>
        </p:txBody>
      </p:sp>
      <p:pic>
        <p:nvPicPr>
          <p:cNvPr id="3" name="Grafik 2">
            <a:extLst>
              <a:ext uri="{FF2B5EF4-FFF2-40B4-BE49-F238E27FC236}">
                <a16:creationId xmlns:a16="http://schemas.microsoft.com/office/drawing/2014/main" id="{5BC2E508-06CA-D64A-A4D9-AAF3FB62D70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18091" y="1832535"/>
            <a:ext cx="697217" cy="990600"/>
          </a:xfrm>
          <a:prstGeom prst="rect">
            <a:avLst/>
          </a:prstGeom>
        </p:spPr>
      </p:pic>
      <p:pic>
        <p:nvPicPr>
          <p:cNvPr id="4" name="Grafik 3">
            <a:extLst>
              <a:ext uri="{FF2B5EF4-FFF2-40B4-BE49-F238E27FC236}">
                <a16:creationId xmlns:a16="http://schemas.microsoft.com/office/drawing/2014/main" id="{CCE28F87-7B73-E341-9972-6E84FF11099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0666" y="1836735"/>
            <a:ext cx="656454" cy="986400"/>
          </a:xfrm>
          <a:prstGeom prst="rect">
            <a:avLst/>
          </a:prstGeom>
        </p:spPr>
      </p:pic>
    </p:spTree>
    <p:extLst>
      <p:ext uri="{BB962C8B-B14F-4D97-AF65-F5344CB8AC3E}">
        <p14:creationId xmlns:p14="http://schemas.microsoft.com/office/powerpoint/2010/main" val="397407921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 Schluss-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F220F-AF24-8D49-BCE6-4B7754B66C9B}"/>
              </a:ext>
            </a:extLst>
          </p:cNvPr>
          <p:cNvSpPr>
            <a:spLocks noGrp="1"/>
          </p:cNvSpPr>
          <p:nvPr>
            <p:ph type="title" hasCustomPrompt="1"/>
          </p:nvPr>
        </p:nvSpPr>
        <p:spPr>
          <a:xfrm>
            <a:off x="540000" y="187200"/>
            <a:ext cx="7020000" cy="410369"/>
          </a:xfrm>
        </p:spPr>
        <p:txBody>
          <a:bodyPr anchor="b" anchorCtr="0"/>
          <a:lstStyle>
            <a:lvl1pPr>
              <a:defRPr>
                <a:solidFill>
                  <a:srgbClr val="E6002E"/>
                </a:solidFill>
              </a:defRPr>
            </a:lvl1pPr>
          </a:lstStyle>
          <a:p>
            <a:r>
              <a:rPr lang="de-CH" spc="-15" dirty="0"/>
              <a:t>Vielen Dank</a:t>
            </a:r>
            <a:endParaRPr lang="de-DE" dirty="0"/>
          </a:p>
        </p:txBody>
      </p:sp>
      <p:sp>
        <p:nvSpPr>
          <p:cNvPr id="3" name="Textplatzhalter 2">
            <a:extLst>
              <a:ext uri="{FF2B5EF4-FFF2-40B4-BE49-F238E27FC236}">
                <a16:creationId xmlns:a16="http://schemas.microsoft.com/office/drawing/2014/main" id="{1659C5DC-671B-6A4E-BD0B-CCB6129F84B8}"/>
              </a:ext>
            </a:extLst>
          </p:cNvPr>
          <p:cNvSpPr>
            <a:spLocks noGrp="1"/>
          </p:cNvSpPr>
          <p:nvPr>
            <p:ph type="body" idx="10" hasCustomPrompt="1"/>
          </p:nvPr>
        </p:nvSpPr>
        <p:spPr>
          <a:xfrm>
            <a:off x="540000" y="1306722"/>
            <a:ext cx="7020000" cy="180000"/>
          </a:xfrm>
          <a:prstGeom prst="rect">
            <a:avLst/>
          </a:prstGeom>
        </p:spPr>
        <p:txBody>
          <a:bodyPr lIns="0" tIns="0" rIns="0" bIns="0" anchor="t">
            <a:noAutofit/>
          </a:bodyPr>
          <a:lstStyle>
            <a:lvl1pPr marL="0" indent="0">
              <a:buNone/>
              <a:defRPr sz="1400" b="1"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Moderator und Organisationseinheit (Arial Fett 14pt., max. 1 Zeile)</a:t>
            </a:r>
          </a:p>
        </p:txBody>
      </p:sp>
      <p:sp>
        <p:nvSpPr>
          <p:cNvPr id="4" name="Textplatzhalter 2">
            <a:extLst>
              <a:ext uri="{FF2B5EF4-FFF2-40B4-BE49-F238E27FC236}">
                <a16:creationId xmlns:a16="http://schemas.microsoft.com/office/drawing/2014/main" id="{99D0CF73-16BC-EE47-A2F6-63380649FC8F}"/>
              </a:ext>
            </a:extLst>
          </p:cNvPr>
          <p:cNvSpPr>
            <a:spLocks noGrp="1"/>
          </p:cNvSpPr>
          <p:nvPr>
            <p:ph type="body" idx="12" hasCustomPrompt="1"/>
          </p:nvPr>
        </p:nvSpPr>
        <p:spPr>
          <a:xfrm>
            <a:off x="540000" y="1576800"/>
            <a:ext cx="7020000" cy="180000"/>
          </a:xfrm>
          <a:prstGeom prst="rect">
            <a:avLst/>
          </a:prstGeom>
        </p:spPr>
        <p:txBody>
          <a:bodyPr lIns="0" tIns="0" rIns="0" bIns="0" anchor="t">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Datum und Präsentationsort (Arial 12pt., max. 1 Zeile)</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680400"/>
            <a:ext cx="7020000" cy="410369"/>
          </a:xfrm>
          <a:prstGeom prst="rect">
            <a:avLst/>
          </a:prstGeom>
        </p:spPr>
        <p:txBody>
          <a:bodyPr lIns="0" tIns="0" rIns="0" bIns="0" anchor="t">
            <a:noAutofit/>
          </a:bodyPr>
          <a:lstStyle>
            <a:lvl1pPr marL="0" indent="0">
              <a:lnSpc>
                <a:spcPts val="3200"/>
              </a:lnSpc>
              <a:spcBef>
                <a:spcPts val="0"/>
              </a:spcBef>
              <a:buNone/>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de-CH" spc="20" dirty="0">
                <a:solidFill>
                  <a:srgbClr val="231F20"/>
                </a:solidFill>
              </a:rPr>
              <a:t>für Ihre Aufmerksamkeit</a:t>
            </a:r>
            <a:endParaRPr lang="de-DE" dirty="0"/>
          </a:p>
        </p:txBody>
      </p:sp>
      <p:sp>
        <p:nvSpPr>
          <p:cNvPr id="6" name="Inhaltsplatzhalter 2">
            <a:extLst>
              <a:ext uri="{FF2B5EF4-FFF2-40B4-BE49-F238E27FC236}">
                <a16:creationId xmlns:a16="http://schemas.microsoft.com/office/drawing/2014/main" id="{08592F44-7A11-4746-8BCA-D8016987E6BD}"/>
              </a:ext>
            </a:extLst>
          </p:cNvPr>
          <p:cNvSpPr>
            <a:spLocks noGrp="1"/>
          </p:cNvSpPr>
          <p:nvPr>
            <p:ph sz="half" idx="1" hasCustomPrompt="1"/>
          </p:nvPr>
        </p:nvSpPr>
        <p:spPr>
          <a:xfrm>
            <a:off x="0" y="1921500"/>
            <a:ext cx="9144000" cy="321840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dirty="0"/>
              <a:t>        Media Platzhalter: 25.4 (b) x 8.94 (h) cm </a:t>
            </a:r>
          </a:p>
        </p:txBody>
      </p:sp>
    </p:spTree>
    <p:extLst>
      <p:ext uri="{BB962C8B-B14F-4D97-AF65-F5344CB8AC3E}">
        <p14:creationId xmlns:p14="http://schemas.microsoft.com/office/powerpoint/2010/main" val="2582863351"/>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el-Folie ohne Bi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659C5DC-671B-6A4E-BD0B-CCB6129F84B8}"/>
              </a:ext>
            </a:extLst>
          </p:cNvPr>
          <p:cNvSpPr>
            <a:spLocks noGrp="1"/>
          </p:cNvSpPr>
          <p:nvPr>
            <p:ph type="body" idx="10" hasCustomPrompt="1"/>
          </p:nvPr>
        </p:nvSpPr>
        <p:spPr>
          <a:xfrm>
            <a:off x="540000" y="3562350"/>
            <a:ext cx="7020000" cy="166199"/>
          </a:xfrm>
          <a:prstGeom prst="rect">
            <a:avLst/>
          </a:prstGeom>
        </p:spPr>
        <p:txBody>
          <a:bodyPr lIns="0" tIns="0" rIns="0" bIns="0" anchor="t">
            <a:noAutofit/>
          </a:bodyPr>
          <a:lstStyle>
            <a:lvl1pPr marL="0" indent="0">
              <a:buNone/>
              <a:defRPr sz="1400" b="1"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Moderator und Organisationseinheit (Arial Fett 14pt., max. 1 Zeile)</a:t>
            </a:r>
          </a:p>
        </p:txBody>
      </p:sp>
      <p:sp>
        <p:nvSpPr>
          <p:cNvPr id="4" name="Textplatzhalter 2">
            <a:extLst>
              <a:ext uri="{FF2B5EF4-FFF2-40B4-BE49-F238E27FC236}">
                <a16:creationId xmlns:a16="http://schemas.microsoft.com/office/drawing/2014/main" id="{99D0CF73-16BC-EE47-A2F6-63380649FC8F}"/>
              </a:ext>
            </a:extLst>
          </p:cNvPr>
          <p:cNvSpPr>
            <a:spLocks noGrp="1"/>
          </p:cNvSpPr>
          <p:nvPr>
            <p:ph type="body" idx="12" hasCustomPrompt="1"/>
          </p:nvPr>
        </p:nvSpPr>
        <p:spPr>
          <a:xfrm>
            <a:off x="540000" y="3834000"/>
            <a:ext cx="7020000" cy="166199"/>
          </a:xfrm>
          <a:prstGeom prst="rect">
            <a:avLst/>
          </a:prstGeom>
        </p:spPr>
        <p:txBody>
          <a:bodyPr lIns="0" tIns="0" rIns="0" bIns="0" anchor="t">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Datum und Präsentationsort (Arial 12pt., max. 1 Zeile)</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2203200"/>
            <a:ext cx="7020000" cy="900000"/>
          </a:xfrm>
          <a:prstGeom prst="rect">
            <a:avLst/>
          </a:prstGeom>
        </p:spPr>
        <p:txBody>
          <a:bodyPr lIns="0" tIns="0" rIns="0" bIns="0" anchor="t">
            <a:noAutofit/>
          </a:bodyPr>
          <a:lstStyle>
            <a:lvl1pPr marL="0" marR="0" indent="0" algn="l" defTabSz="914400"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28/32pt., </a:t>
            </a:r>
            <a:br>
              <a:rPr lang="de-DE" dirty="0"/>
            </a:br>
            <a:r>
              <a:rPr lang="de-DE" dirty="0"/>
              <a:t>schwarz, max. 2 Zeilen) </a:t>
            </a:r>
          </a:p>
        </p:txBody>
      </p:sp>
      <p:sp>
        <p:nvSpPr>
          <p:cNvPr id="13" name="Titelplatzhalter 14">
            <a:extLst>
              <a:ext uri="{FF2B5EF4-FFF2-40B4-BE49-F238E27FC236}">
                <a16:creationId xmlns:a16="http://schemas.microsoft.com/office/drawing/2014/main" id="{A4657668-A8BC-5644-AAC4-0A0F9B6AD949}"/>
              </a:ext>
            </a:extLst>
          </p:cNvPr>
          <p:cNvSpPr>
            <a:spLocks noGrp="1"/>
          </p:cNvSpPr>
          <p:nvPr>
            <p:ph type="title" hasCustomPrompt="1"/>
          </p:nvPr>
        </p:nvSpPr>
        <p:spPr>
          <a:xfrm>
            <a:off x="540000" y="1220400"/>
            <a:ext cx="7020000" cy="900000"/>
          </a:xfrm>
          <a:prstGeom prst="rect">
            <a:avLst/>
          </a:prstGeom>
        </p:spPr>
        <p:txBody>
          <a:bodyPr vert="horz" wrap="square" lIns="0" tIns="0" rIns="0" bIns="0" rtlCol="0" anchor="b" anchorCtr="0">
            <a:noAutofit/>
          </a:bodyPr>
          <a:lstStyle>
            <a:lvl1pPr>
              <a:defRPr/>
            </a:lvl1pPr>
          </a:lstStyle>
          <a:p>
            <a:r>
              <a:rPr lang="de-DE" dirty="0"/>
              <a:t>Titel A (Arial 28/32pt., </a:t>
            </a:r>
            <a:br>
              <a:rPr lang="de-DE" dirty="0"/>
            </a:br>
            <a:r>
              <a:rPr lang="de-DE" dirty="0"/>
              <a:t>rot, max. 2 Zeilen)</a:t>
            </a:r>
          </a:p>
        </p:txBody>
      </p:sp>
    </p:spTree>
    <p:extLst>
      <p:ext uri="{BB962C8B-B14F-4D97-AF65-F5344CB8AC3E}">
        <p14:creationId xmlns:p14="http://schemas.microsoft.com/office/powerpoint/2010/main" val="4118817871"/>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nhaltverzeichnis">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1170000"/>
            <a:ext cx="7020000" cy="410369"/>
          </a:xfrm>
          <a:prstGeom prst="rect">
            <a:avLst/>
          </a:prstGeom>
        </p:spPr>
        <p:txBody>
          <a:bodyPr lIns="0" tIns="0" rIns="0" bIns="0" anchor="t">
            <a:no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11" name="Textplatzhalter 10">
            <a:extLst>
              <a:ext uri="{FF2B5EF4-FFF2-40B4-BE49-F238E27FC236}">
                <a16:creationId xmlns:a16="http://schemas.microsoft.com/office/drawing/2014/main" id="{81FC3BBB-A060-D84D-A85B-A61AE52B9CEC}"/>
              </a:ext>
            </a:extLst>
          </p:cNvPr>
          <p:cNvSpPr>
            <a:spLocks noGrp="1"/>
          </p:cNvSpPr>
          <p:nvPr>
            <p:ph type="body" sz="quarter" idx="12" hasCustomPrompt="1"/>
          </p:nvPr>
        </p:nvSpPr>
        <p:spPr>
          <a:xfrm>
            <a:off x="540000" y="2190750"/>
            <a:ext cx="3727200" cy="2610000"/>
          </a:xfrm>
          <a:prstGeom prst="rect">
            <a:avLst/>
          </a:prstGeom>
        </p:spPr>
        <p:txBody>
          <a:bodyPr wrap="square" lIns="0" tIns="0" rIns="0" bIns="0">
            <a:noAutofit/>
          </a:bodyPr>
          <a:lstStyle>
            <a:lvl1pPr marL="0" marR="0" indent="0" algn="l" defTabSz="914377" rtl="0" eaLnBrk="1" fontAlgn="auto" latinLnBrk="0" hangingPunct="1">
              <a:lnSpc>
                <a:spcPts val="24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marL="0" marR="0" lvl="0" indent="0" algn="l" defTabSz="914377" rtl="0" eaLnBrk="1" fontAlgn="auto" latinLnBrk="0" hangingPunct="1">
              <a:lnSpc>
                <a:spcPts val="2000"/>
              </a:lnSpc>
              <a:spcBef>
                <a:spcPts val="0"/>
              </a:spcBef>
              <a:spcAft>
                <a:spcPts val="0"/>
              </a:spcAft>
              <a:buClrTx/>
              <a:buSzTx/>
              <a:buFont typeface="Arial" panose="020B0604020202020204" pitchFamily="34" charset="0"/>
              <a:buNone/>
              <a:tabLst/>
              <a:defRPr/>
            </a:pPr>
            <a:r>
              <a:rPr lang="de-DE" dirty="0"/>
              <a:t>Inhalt Nr. 1: Arial 20/24pt.</a:t>
            </a:r>
          </a:p>
          <a:p>
            <a:pPr lvl="0"/>
            <a:endParaRPr lang="de-DE" dirty="0"/>
          </a:p>
          <a:p>
            <a:pPr lvl="0"/>
            <a:r>
              <a:rPr lang="de-DE" dirty="0"/>
              <a:t>Inhalt Nr. 2</a:t>
            </a:r>
          </a:p>
        </p:txBody>
      </p:sp>
      <p:sp>
        <p:nvSpPr>
          <p:cNvPr id="14" name="Textplatzhalter 10">
            <a:extLst>
              <a:ext uri="{FF2B5EF4-FFF2-40B4-BE49-F238E27FC236}">
                <a16:creationId xmlns:a16="http://schemas.microsoft.com/office/drawing/2014/main" id="{B236500E-83E7-924C-AF0B-0F29C91C1A20}"/>
              </a:ext>
            </a:extLst>
          </p:cNvPr>
          <p:cNvSpPr>
            <a:spLocks noGrp="1"/>
          </p:cNvSpPr>
          <p:nvPr>
            <p:ph type="body" sz="quarter" idx="14" hasCustomPrompt="1"/>
          </p:nvPr>
        </p:nvSpPr>
        <p:spPr>
          <a:xfrm>
            <a:off x="4878000" y="2190750"/>
            <a:ext cx="3727200" cy="2610000"/>
          </a:xfrm>
          <a:prstGeom prst="rect">
            <a:avLst/>
          </a:prstGeom>
        </p:spPr>
        <p:txBody>
          <a:bodyPr wrap="square" lIns="0" tIns="0" rIns="0" bIns="0">
            <a:noAutofit/>
          </a:bodyPr>
          <a:lstStyle>
            <a:lvl1pPr marL="0" marR="0" indent="0" algn="l" defTabSz="914377" rtl="0" eaLnBrk="1" fontAlgn="auto" latinLnBrk="0" hangingPunct="1">
              <a:lnSpc>
                <a:spcPts val="24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marL="0" marR="0" lvl="0" indent="0" algn="l" defTabSz="914377" rtl="0" eaLnBrk="1" fontAlgn="auto" latinLnBrk="0" hangingPunct="1">
              <a:lnSpc>
                <a:spcPts val="2000"/>
              </a:lnSpc>
              <a:spcBef>
                <a:spcPts val="0"/>
              </a:spcBef>
              <a:spcAft>
                <a:spcPts val="0"/>
              </a:spcAft>
              <a:buClrTx/>
              <a:buSzTx/>
              <a:buFont typeface="Arial" panose="020B0604020202020204" pitchFamily="34" charset="0"/>
              <a:buNone/>
              <a:tabLst/>
              <a:defRPr/>
            </a:pPr>
            <a:r>
              <a:rPr lang="de-DE" dirty="0"/>
              <a:t>Inhalt Nr. 3: Arial 20/24pt.</a:t>
            </a:r>
          </a:p>
          <a:p>
            <a:pPr lvl="0"/>
            <a:endParaRPr lang="de-DE" dirty="0"/>
          </a:p>
          <a:p>
            <a:pPr lvl="0"/>
            <a:r>
              <a:rPr lang="de-DE" dirty="0"/>
              <a:t>Inhalt Nr. 4</a:t>
            </a:r>
          </a:p>
          <a:p>
            <a:pPr lvl="0"/>
            <a:endParaRPr lang="de-DE" dirty="0"/>
          </a:p>
        </p:txBody>
      </p:sp>
      <p:sp>
        <p:nvSpPr>
          <p:cNvPr id="9" name="Textplatzhalter 21">
            <a:extLst>
              <a:ext uri="{FF2B5EF4-FFF2-40B4-BE49-F238E27FC236}">
                <a16:creationId xmlns:a16="http://schemas.microsoft.com/office/drawing/2014/main" id="{16AC8D8E-CDF7-E043-997B-4F40A5E71F94}"/>
              </a:ext>
            </a:extLst>
          </p:cNvPr>
          <p:cNvSpPr>
            <a:spLocks noGrp="1"/>
          </p:cNvSpPr>
          <p:nvPr>
            <p:ph type="body" sz="quarter" idx="20" hasCustomPrompt="1"/>
          </p:nvPr>
        </p:nvSpPr>
        <p:spPr>
          <a:xfrm>
            <a:off x="540000" y="280800"/>
            <a:ext cx="7020000" cy="180000"/>
          </a:xfrm>
          <a:prstGeom prst="rect">
            <a:avLst/>
          </a:prstGeom>
        </p:spPr>
        <p:txBody>
          <a:bodyPr lIns="0" tIns="0" rIns="0" bIns="0">
            <a:noAutofit/>
          </a:bodyPr>
          <a:lstStyle>
            <a:lvl1pPr>
              <a:spcBef>
                <a:spcPts val="0"/>
              </a:spcBef>
              <a:defRPr sz="1200">
                <a:solidFill>
                  <a:schemeClr val="tx1"/>
                </a:solidFill>
                <a:latin typeface="Arial" panose="020B0604020202020204" pitchFamily="34" charset="0"/>
                <a:cs typeface="Arial" panose="020B0604020202020204" pitchFamily="34" charset="0"/>
              </a:defRPr>
            </a:lvl1pPr>
          </a:lstStyle>
          <a:p>
            <a:pPr lvl="0"/>
            <a:r>
              <a:rPr lang="de-DE" dirty="0"/>
              <a:t>Thema der Präsentation (</a:t>
            </a:r>
            <a:r>
              <a:rPr lang="de-DE" dirty="0" err="1"/>
              <a:t>gemäss</a:t>
            </a:r>
            <a:r>
              <a:rPr lang="de-DE" dirty="0"/>
              <a:t> Titelfolie: Arial 12pt., schwarz, max. 1 Zeile)</a:t>
            </a:r>
          </a:p>
        </p:txBody>
      </p:sp>
      <p:sp>
        <p:nvSpPr>
          <p:cNvPr id="10" name="Titelplatzhalter 14">
            <a:extLst>
              <a:ext uri="{FF2B5EF4-FFF2-40B4-BE49-F238E27FC236}">
                <a16:creationId xmlns:a16="http://schemas.microsoft.com/office/drawing/2014/main" id="{F49DC73E-0ADC-CB4B-B483-695B44661B05}"/>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dirty="0"/>
              <a:t>Titel A (Arial 28pt., rot, max. 1 Zeile) </a:t>
            </a:r>
          </a:p>
        </p:txBody>
      </p:sp>
      <p:sp>
        <p:nvSpPr>
          <p:cNvPr id="7" name="Foliennummernplatzhalter 7">
            <a:extLst>
              <a:ext uri="{FF2B5EF4-FFF2-40B4-BE49-F238E27FC236}">
                <a16:creationId xmlns:a16="http://schemas.microsoft.com/office/drawing/2014/main" id="{291F5CB2-B1A0-3141-810A-EA3DABABC379}"/>
              </a:ext>
            </a:extLst>
          </p:cNvPr>
          <p:cNvSpPr>
            <a:spLocks noGrp="1"/>
          </p:cNvSpPr>
          <p:nvPr>
            <p:ph type="sldNum" sz="quarter" idx="21"/>
          </p:nvPr>
        </p:nvSpPr>
        <p:spPr>
          <a:xfrm>
            <a:off x="8610600" y="6356350"/>
            <a:ext cx="2743200" cy="365125"/>
          </a:xfrm>
        </p:spPr>
        <p:txBody>
          <a:bodyPr/>
          <a:lstStyle/>
          <a:p>
            <a:fld id="{16AB2C14-F465-F643-BD65-D6125390A9E0}" type="slidenum">
              <a:rPr lang="de-DE" smtClean="0"/>
              <a:t>‹Nr.›</a:t>
            </a:fld>
            <a:endParaRPr lang="de-DE"/>
          </a:p>
        </p:txBody>
      </p:sp>
    </p:spTree>
    <p:extLst>
      <p:ext uri="{BB962C8B-B14F-4D97-AF65-F5344CB8AC3E}">
        <p14:creationId xmlns:p14="http://schemas.microsoft.com/office/powerpoint/2010/main" val="211686635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a: Text-Folie 2 Spalten">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E8DF8EC7-1228-E54F-AEA8-B9FA57ED0474}"/>
              </a:ext>
            </a:extLst>
          </p:cNvPr>
          <p:cNvSpPr>
            <a:spLocks noGrp="1"/>
          </p:cNvSpPr>
          <p:nvPr>
            <p:ph type="body" idx="11" hasCustomPrompt="1"/>
          </p:nvPr>
        </p:nvSpPr>
        <p:spPr>
          <a:xfrm>
            <a:off x="540000" y="1170000"/>
            <a:ext cx="7020000" cy="410369"/>
          </a:xfrm>
          <a:prstGeom prst="rect">
            <a:avLst/>
          </a:prstGeom>
        </p:spPr>
        <p:txBody>
          <a:bodyPr lIns="0" tIns="0" rIns="0" bIns="0" anchor="t">
            <a:no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17" name="Textplatzhalter 16">
            <a:extLst>
              <a:ext uri="{FF2B5EF4-FFF2-40B4-BE49-F238E27FC236}">
                <a16:creationId xmlns:a16="http://schemas.microsoft.com/office/drawing/2014/main" id="{723164D8-30C4-CA40-B858-A93802E24BA8}"/>
              </a:ext>
            </a:extLst>
          </p:cNvPr>
          <p:cNvSpPr>
            <a:spLocks noGrp="1"/>
          </p:cNvSpPr>
          <p:nvPr>
            <p:ph type="body" sz="quarter" idx="16" hasCustomPrompt="1"/>
          </p:nvPr>
        </p:nvSpPr>
        <p:spPr>
          <a:xfrm>
            <a:off x="540000" y="2160000"/>
            <a:ext cx="3726000" cy="180000"/>
          </a:xfrm>
          <a:prstGeom prst="rect">
            <a:avLst/>
          </a:prstGeom>
        </p:spPr>
        <p:txBody>
          <a:bodyPr lIns="0" tIns="0" rIns="0" bIns="0"/>
          <a:lstStyle>
            <a:lvl1pPr>
              <a:lnSpc>
                <a:spcPts val="1800"/>
              </a:lnSpc>
              <a:spcBef>
                <a:spcPts val="0"/>
              </a:spcBef>
              <a:defRPr sz="1600" b="1">
                <a:latin typeface="Arial" panose="020B0604020202020204" pitchFamily="34" charset="0"/>
                <a:cs typeface="Arial" panose="020B0604020202020204" pitchFamily="34" charset="0"/>
              </a:defRPr>
            </a:lvl1pPr>
          </a:lstStyle>
          <a:p>
            <a:pPr lvl="0"/>
            <a:r>
              <a:rPr lang="de-DE" dirty="0"/>
              <a:t>Aussage 1: Arial Fett 16pt.</a:t>
            </a:r>
          </a:p>
        </p:txBody>
      </p:sp>
      <p:sp>
        <p:nvSpPr>
          <p:cNvPr id="18" name="Textplatzhalter 16">
            <a:extLst>
              <a:ext uri="{FF2B5EF4-FFF2-40B4-BE49-F238E27FC236}">
                <a16:creationId xmlns:a16="http://schemas.microsoft.com/office/drawing/2014/main" id="{B040411C-234A-814D-906D-923A34543F9B}"/>
              </a:ext>
            </a:extLst>
          </p:cNvPr>
          <p:cNvSpPr>
            <a:spLocks noGrp="1"/>
          </p:cNvSpPr>
          <p:nvPr>
            <p:ph type="body" sz="quarter" idx="17" hasCustomPrompt="1"/>
          </p:nvPr>
        </p:nvSpPr>
        <p:spPr>
          <a:xfrm>
            <a:off x="540000" y="2430000"/>
            <a:ext cx="3726000" cy="2340000"/>
          </a:xfrm>
          <a:prstGeom prst="rect">
            <a:avLst/>
          </a:prstGeom>
        </p:spPr>
        <p:txBody>
          <a:bodyPr lIns="0" tIns="0" rIns="0" bIns="0"/>
          <a:lstStyle>
            <a:lvl1pPr>
              <a:lnSpc>
                <a:spcPts val="2000"/>
              </a:lnSpc>
              <a:spcBef>
                <a:spcPts val="0"/>
              </a:spcBef>
              <a:defRPr sz="1600" b="0">
                <a:latin typeface="Arial" panose="020B0604020202020204" pitchFamily="34" charset="0"/>
                <a:cs typeface="Arial" panose="020B0604020202020204" pitchFamily="34" charset="0"/>
              </a:defRPr>
            </a:lvl1pPr>
          </a:lstStyle>
          <a:p>
            <a:pPr lvl="0"/>
            <a:r>
              <a:rPr lang="de-DE" dirty="0" err="1"/>
              <a:t>Fliesstext</a:t>
            </a:r>
            <a:r>
              <a:rPr lang="de-DE" dirty="0"/>
              <a:t> 1: Arial 16/20pt.</a:t>
            </a:r>
          </a:p>
        </p:txBody>
      </p:sp>
      <p:sp>
        <p:nvSpPr>
          <p:cNvPr id="19" name="Textplatzhalter 16">
            <a:extLst>
              <a:ext uri="{FF2B5EF4-FFF2-40B4-BE49-F238E27FC236}">
                <a16:creationId xmlns:a16="http://schemas.microsoft.com/office/drawing/2014/main" id="{BA9C34C3-74C1-1046-BC15-F9C16906BAF5}"/>
              </a:ext>
            </a:extLst>
          </p:cNvPr>
          <p:cNvSpPr>
            <a:spLocks noGrp="1"/>
          </p:cNvSpPr>
          <p:nvPr>
            <p:ph type="body" sz="quarter" idx="18" hasCustomPrompt="1"/>
          </p:nvPr>
        </p:nvSpPr>
        <p:spPr>
          <a:xfrm>
            <a:off x="4878000" y="2160000"/>
            <a:ext cx="3726000" cy="180000"/>
          </a:xfrm>
          <a:prstGeom prst="rect">
            <a:avLst/>
          </a:prstGeom>
        </p:spPr>
        <p:txBody>
          <a:bodyPr lIns="0" tIns="0" rIns="0" bIns="0"/>
          <a:lstStyle>
            <a:lvl1pPr>
              <a:lnSpc>
                <a:spcPts val="1800"/>
              </a:lnSpc>
              <a:spcBef>
                <a:spcPts val="0"/>
              </a:spcBef>
              <a:defRPr sz="1600" b="1">
                <a:latin typeface="Arial" panose="020B0604020202020204" pitchFamily="34" charset="0"/>
                <a:cs typeface="Arial" panose="020B0604020202020204" pitchFamily="34" charset="0"/>
              </a:defRPr>
            </a:lvl1pPr>
          </a:lstStyle>
          <a:p>
            <a:pPr lvl="0"/>
            <a:r>
              <a:rPr lang="de-DE" dirty="0"/>
              <a:t>Aussage 2: Arial Fett 16pt.</a:t>
            </a:r>
          </a:p>
        </p:txBody>
      </p:sp>
      <p:sp>
        <p:nvSpPr>
          <p:cNvPr id="20" name="Textplatzhalter 16">
            <a:extLst>
              <a:ext uri="{FF2B5EF4-FFF2-40B4-BE49-F238E27FC236}">
                <a16:creationId xmlns:a16="http://schemas.microsoft.com/office/drawing/2014/main" id="{4D60A118-8FB6-A640-B56D-40FCAF7BFBFD}"/>
              </a:ext>
            </a:extLst>
          </p:cNvPr>
          <p:cNvSpPr>
            <a:spLocks noGrp="1"/>
          </p:cNvSpPr>
          <p:nvPr>
            <p:ph type="body" sz="quarter" idx="19" hasCustomPrompt="1"/>
          </p:nvPr>
        </p:nvSpPr>
        <p:spPr>
          <a:xfrm>
            <a:off x="4878000" y="2430000"/>
            <a:ext cx="3726000" cy="2340000"/>
          </a:xfrm>
          <a:prstGeom prst="rect">
            <a:avLst/>
          </a:prstGeom>
        </p:spPr>
        <p:txBody>
          <a:bodyPr lIns="0" tIns="0" rIns="0" bIns="0"/>
          <a:lstStyle>
            <a:lvl1pPr>
              <a:lnSpc>
                <a:spcPts val="2000"/>
              </a:lnSpc>
              <a:spcBef>
                <a:spcPts val="0"/>
              </a:spcBef>
              <a:defRPr sz="1600" b="0">
                <a:latin typeface="Arial" panose="020B0604020202020204" pitchFamily="34" charset="0"/>
                <a:cs typeface="Arial" panose="020B0604020202020204" pitchFamily="34" charset="0"/>
              </a:defRPr>
            </a:lvl1pPr>
          </a:lstStyle>
          <a:p>
            <a:pPr lvl="0"/>
            <a:r>
              <a:rPr lang="de-DE" dirty="0" err="1"/>
              <a:t>Fliesstext</a:t>
            </a:r>
            <a:r>
              <a:rPr lang="de-DE" dirty="0"/>
              <a:t> 2: Arial 16/20pt.</a:t>
            </a:r>
          </a:p>
        </p:txBody>
      </p:sp>
      <p:sp>
        <p:nvSpPr>
          <p:cNvPr id="22" name="Textplatzhalter 21">
            <a:extLst>
              <a:ext uri="{FF2B5EF4-FFF2-40B4-BE49-F238E27FC236}">
                <a16:creationId xmlns:a16="http://schemas.microsoft.com/office/drawing/2014/main" id="{3AE95407-6558-2D43-AAF2-1E121E6601AF}"/>
              </a:ext>
            </a:extLst>
          </p:cNvPr>
          <p:cNvSpPr>
            <a:spLocks noGrp="1"/>
          </p:cNvSpPr>
          <p:nvPr>
            <p:ph type="body" sz="quarter" idx="20" hasCustomPrompt="1"/>
          </p:nvPr>
        </p:nvSpPr>
        <p:spPr>
          <a:xfrm>
            <a:off x="540000" y="280800"/>
            <a:ext cx="7020000" cy="180000"/>
          </a:xfrm>
          <a:prstGeom prst="rect">
            <a:avLst/>
          </a:prstGeom>
        </p:spPr>
        <p:txBody>
          <a:bodyPr lIns="0" tIns="0" rIns="0" bIns="0">
            <a:noAutofit/>
          </a:bodyPr>
          <a:lstStyle>
            <a:lvl1pPr>
              <a:spcBef>
                <a:spcPts val="0"/>
              </a:spcBef>
              <a:defRPr sz="1200">
                <a:latin typeface="Arial" panose="020B0604020202020204" pitchFamily="34" charset="0"/>
                <a:cs typeface="Arial" panose="020B0604020202020204" pitchFamily="34" charset="0"/>
              </a:defRPr>
            </a:lvl1pPr>
          </a:lstStyle>
          <a:p>
            <a:pPr lvl="0"/>
            <a:r>
              <a:rPr lang="de-DE" dirty="0"/>
              <a:t>Inhalt aus Inhaltverzeichnis (Arial 12pt., schwarz, max. 1 Zeile)</a:t>
            </a:r>
          </a:p>
        </p:txBody>
      </p:sp>
      <p:sp>
        <p:nvSpPr>
          <p:cNvPr id="9" name="Titelplatzhalter 14">
            <a:extLst>
              <a:ext uri="{FF2B5EF4-FFF2-40B4-BE49-F238E27FC236}">
                <a16:creationId xmlns:a16="http://schemas.microsoft.com/office/drawing/2014/main" id="{C22A8075-803F-A14F-902F-5526F2DDD3F9}"/>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dirty="0"/>
              <a:t>Titel A (Arial 28pt., rot, max. 1 Zeile) </a:t>
            </a:r>
          </a:p>
        </p:txBody>
      </p:sp>
    </p:spTree>
    <p:extLst>
      <p:ext uri="{BB962C8B-B14F-4D97-AF65-F5344CB8AC3E}">
        <p14:creationId xmlns:p14="http://schemas.microsoft.com/office/powerpoint/2010/main" val="11092667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b: Text-Folie 2 Spalten">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E8DF8EC7-1228-E54F-AEA8-B9FA57ED0474}"/>
              </a:ext>
            </a:extLst>
          </p:cNvPr>
          <p:cNvSpPr>
            <a:spLocks noGrp="1"/>
          </p:cNvSpPr>
          <p:nvPr>
            <p:ph type="body" idx="11" hasCustomPrompt="1"/>
          </p:nvPr>
        </p:nvSpPr>
        <p:spPr>
          <a:xfrm>
            <a:off x="540000" y="1170000"/>
            <a:ext cx="7020000" cy="410369"/>
          </a:xfrm>
          <a:prstGeom prst="rect">
            <a:avLst/>
          </a:prstGeom>
        </p:spPr>
        <p:txBody>
          <a:bodyPr lIns="0" tIns="0" rIns="0" bIns="0" anchor="t">
            <a:no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22" name="Textplatzhalter 21">
            <a:extLst>
              <a:ext uri="{FF2B5EF4-FFF2-40B4-BE49-F238E27FC236}">
                <a16:creationId xmlns:a16="http://schemas.microsoft.com/office/drawing/2014/main" id="{3AE95407-6558-2D43-AAF2-1E121E6601AF}"/>
              </a:ext>
            </a:extLst>
          </p:cNvPr>
          <p:cNvSpPr>
            <a:spLocks noGrp="1"/>
          </p:cNvSpPr>
          <p:nvPr>
            <p:ph type="body" sz="quarter" idx="20" hasCustomPrompt="1"/>
          </p:nvPr>
        </p:nvSpPr>
        <p:spPr>
          <a:xfrm>
            <a:off x="540000" y="280800"/>
            <a:ext cx="7020000" cy="180000"/>
          </a:xfrm>
          <a:prstGeom prst="rect">
            <a:avLst/>
          </a:prstGeom>
        </p:spPr>
        <p:txBody>
          <a:bodyPr lIns="0" tIns="0" rIns="0" bIns="0">
            <a:noAutofit/>
          </a:bodyPr>
          <a:lstStyle>
            <a:lvl1pPr>
              <a:spcBef>
                <a:spcPts val="0"/>
              </a:spcBef>
              <a:defRPr sz="1200">
                <a:latin typeface="Arial" panose="020B0604020202020204" pitchFamily="34" charset="0"/>
                <a:cs typeface="Arial" panose="020B0604020202020204" pitchFamily="34" charset="0"/>
              </a:defRPr>
            </a:lvl1pPr>
          </a:lstStyle>
          <a:p>
            <a:pPr lvl="0"/>
            <a:r>
              <a:rPr lang="de-DE" dirty="0"/>
              <a:t>Inhalt aus Inhaltverzeichnis (Arial 12pt., schwarz, max. 1 Zeile)</a:t>
            </a:r>
          </a:p>
        </p:txBody>
      </p:sp>
      <p:sp>
        <p:nvSpPr>
          <p:cNvPr id="9" name="Titelplatzhalter 14">
            <a:extLst>
              <a:ext uri="{FF2B5EF4-FFF2-40B4-BE49-F238E27FC236}">
                <a16:creationId xmlns:a16="http://schemas.microsoft.com/office/drawing/2014/main" id="{C22A8075-803F-A14F-902F-5526F2DDD3F9}"/>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dirty="0"/>
              <a:t>Titel A (Arial 28pt., rot, max. 1 Zeile) </a:t>
            </a:r>
          </a:p>
        </p:txBody>
      </p:sp>
      <p:sp>
        <p:nvSpPr>
          <p:cNvPr id="10" name="Inhaltsplatzhalter 2">
            <a:extLst>
              <a:ext uri="{FF2B5EF4-FFF2-40B4-BE49-F238E27FC236}">
                <a16:creationId xmlns:a16="http://schemas.microsoft.com/office/drawing/2014/main" id="{770AC922-6444-A942-98D8-039519360B14}"/>
              </a:ext>
            </a:extLst>
          </p:cNvPr>
          <p:cNvSpPr>
            <a:spLocks noGrp="1"/>
          </p:cNvSpPr>
          <p:nvPr>
            <p:ph sz="half" idx="1" hasCustomPrompt="1"/>
          </p:nvPr>
        </p:nvSpPr>
        <p:spPr>
          <a:xfrm>
            <a:off x="540000" y="2167200"/>
            <a:ext cx="3727200" cy="2590800"/>
          </a:xfrm>
          <a:prstGeom prst="rect">
            <a:avLst/>
          </a:prstGeom>
        </p:spPr>
        <p:txBody>
          <a:bodyPr lIns="0" tIns="0" rIns="0" bIns="0"/>
          <a:lstStyle>
            <a:lvl1pPr marL="268288" indent="-261938">
              <a:buFont typeface="Symbol" pitchFamily="2" charset="2"/>
              <a:buChar char="-"/>
              <a:tabLst/>
              <a:defRPr sz="2000">
                <a:latin typeface="Arial" panose="020B0604020202020204" pitchFamily="34" charset="0"/>
                <a:cs typeface="Arial" panose="020B0604020202020204" pitchFamily="34" charset="0"/>
              </a:defRPr>
            </a:lvl1pPr>
            <a:lvl2pPr marL="268288" indent="-261938">
              <a:buFont typeface="Symbol" pitchFamily="2" charset="2"/>
              <a:buChar char="-"/>
              <a:tabLst/>
              <a:defRPr sz="2400">
                <a:latin typeface="Arial" panose="020B0604020202020204" pitchFamily="34" charset="0"/>
                <a:cs typeface="Arial" panose="020B0604020202020204" pitchFamily="34" charset="0"/>
              </a:defRPr>
            </a:lvl2pPr>
            <a:lvl3pPr marL="666750" indent="-222250">
              <a:buFont typeface="Symbol" pitchFamily="2" charset="2"/>
              <a:buChar char="-"/>
              <a:tabLst/>
              <a:defRPr sz="1800">
                <a:latin typeface="Arial" panose="020B0604020202020204" pitchFamily="34" charset="0"/>
                <a:cs typeface="Arial" panose="020B0604020202020204" pitchFamily="34" charset="0"/>
              </a:defRPr>
            </a:lvl3pPr>
            <a:lvl4pPr marL="1069975" indent="-180975">
              <a:buFont typeface="Symbol" pitchFamily="2" charset="2"/>
              <a:buChar char="-"/>
              <a:tabLst/>
              <a:defRPr sz="1600">
                <a:latin typeface="Arial" panose="020B0604020202020204" pitchFamily="34" charset="0"/>
                <a:cs typeface="Arial" panose="020B0604020202020204" pitchFamily="34" charset="0"/>
              </a:defRPr>
            </a:lvl4pPr>
            <a:lvl5pPr marL="1828800" indent="0">
              <a:buNone/>
              <a:defRPr sz="1800"/>
            </a:lvl5pPr>
            <a:lvl6pPr>
              <a:defRPr sz="1800"/>
            </a:lvl6pPr>
            <a:lvl7pPr>
              <a:defRPr sz="1800"/>
            </a:lvl7pPr>
            <a:lvl8pPr>
              <a:defRPr sz="1800"/>
            </a:lvl8pPr>
            <a:lvl9pPr>
              <a:defRPr sz="1800"/>
            </a:lvl9pPr>
          </a:lstStyle>
          <a:p>
            <a:pPr lvl="0"/>
            <a:r>
              <a:rPr lang="de-DE" dirty="0"/>
              <a:t>1. Ebene 20pt.</a:t>
            </a:r>
          </a:p>
          <a:p>
            <a:pPr lvl="2"/>
            <a:r>
              <a:rPr lang="de-DE" dirty="0"/>
              <a:t>2. Ebene 18pt.</a:t>
            </a:r>
          </a:p>
          <a:p>
            <a:pPr lvl="2"/>
            <a:r>
              <a:rPr lang="de-DE" dirty="0"/>
              <a:t>2. Ebene</a:t>
            </a:r>
          </a:p>
          <a:p>
            <a:pPr lvl="3"/>
            <a:r>
              <a:rPr lang="de-DE" dirty="0"/>
              <a:t>3. Ebene 16pt.</a:t>
            </a:r>
          </a:p>
          <a:p>
            <a:pPr lvl="3"/>
            <a:r>
              <a:rPr lang="de-DE" dirty="0"/>
              <a:t>3. Ebene</a:t>
            </a:r>
          </a:p>
          <a:p>
            <a:pPr lvl="3"/>
            <a:r>
              <a:rPr lang="de-DE" dirty="0"/>
              <a:t>3. Ebene</a:t>
            </a:r>
            <a:endParaRPr lang="de-CH" dirty="0"/>
          </a:p>
          <a:p>
            <a:pPr lvl="3"/>
            <a:endParaRPr lang="de-CH" dirty="0"/>
          </a:p>
        </p:txBody>
      </p:sp>
      <p:sp>
        <p:nvSpPr>
          <p:cNvPr id="7" name="Inhaltsplatzhalter 2">
            <a:extLst>
              <a:ext uri="{FF2B5EF4-FFF2-40B4-BE49-F238E27FC236}">
                <a16:creationId xmlns:a16="http://schemas.microsoft.com/office/drawing/2014/main" id="{F2B75F21-AF2E-9341-B9E7-91E3CDFAE52D}"/>
              </a:ext>
            </a:extLst>
          </p:cNvPr>
          <p:cNvSpPr>
            <a:spLocks noGrp="1"/>
          </p:cNvSpPr>
          <p:nvPr>
            <p:ph sz="half" idx="21" hasCustomPrompt="1"/>
          </p:nvPr>
        </p:nvSpPr>
        <p:spPr>
          <a:xfrm>
            <a:off x="4876800" y="2167200"/>
            <a:ext cx="3727200" cy="2590800"/>
          </a:xfrm>
          <a:prstGeom prst="rect">
            <a:avLst/>
          </a:prstGeom>
        </p:spPr>
        <p:txBody>
          <a:bodyPr lIns="0" tIns="0" rIns="0" bIns="0"/>
          <a:lstStyle>
            <a:lvl1pPr marL="268288" indent="-261938">
              <a:buFont typeface="Symbol" pitchFamily="2" charset="2"/>
              <a:buChar char="-"/>
              <a:tabLst/>
              <a:defRPr sz="2000">
                <a:latin typeface="Arial" panose="020B0604020202020204" pitchFamily="34" charset="0"/>
                <a:cs typeface="Arial" panose="020B0604020202020204" pitchFamily="34" charset="0"/>
              </a:defRPr>
            </a:lvl1pPr>
            <a:lvl2pPr marL="268288" indent="-261938">
              <a:buFont typeface="Symbol" pitchFamily="2" charset="2"/>
              <a:buChar char="-"/>
              <a:tabLst/>
              <a:defRPr sz="2400">
                <a:latin typeface="Arial" panose="020B0604020202020204" pitchFamily="34" charset="0"/>
                <a:cs typeface="Arial" panose="020B0604020202020204" pitchFamily="34" charset="0"/>
              </a:defRPr>
            </a:lvl2pPr>
            <a:lvl3pPr marL="666750" indent="-222250">
              <a:buFont typeface="Symbol" pitchFamily="2" charset="2"/>
              <a:buChar char="-"/>
              <a:tabLst/>
              <a:defRPr sz="1800">
                <a:latin typeface="Arial" panose="020B0604020202020204" pitchFamily="34" charset="0"/>
                <a:cs typeface="Arial" panose="020B0604020202020204" pitchFamily="34" charset="0"/>
              </a:defRPr>
            </a:lvl3pPr>
            <a:lvl4pPr marL="1069975" indent="-176213">
              <a:buFont typeface="Symbol" pitchFamily="2" charset="2"/>
              <a:buChar char="-"/>
              <a:tabLst/>
              <a:defRPr sz="1600">
                <a:latin typeface="Arial" panose="020B0604020202020204" pitchFamily="34" charset="0"/>
                <a:cs typeface="Arial" panose="020B0604020202020204" pitchFamily="34" charset="0"/>
              </a:defRPr>
            </a:lvl4pPr>
            <a:lvl5pPr marL="1828800" indent="0">
              <a:buNone/>
              <a:defRPr sz="1800"/>
            </a:lvl5pPr>
            <a:lvl6pPr>
              <a:defRPr sz="1800"/>
            </a:lvl6pPr>
            <a:lvl7pPr>
              <a:defRPr sz="1800"/>
            </a:lvl7pPr>
            <a:lvl8pPr>
              <a:defRPr sz="1800"/>
            </a:lvl8pPr>
            <a:lvl9pPr>
              <a:defRPr sz="1800"/>
            </a:lvl9pPr>
          </a:lstStyle>
          <a:p>
            <a:pPr lvl="0"/>
            <a:r>
              <a:rPr lang="de-DE" dirty="0"/>
              <a:t>1. Ebene 20pt.</a:t>
            </a:r>
          </a:p>
          <a:p>
            <a:pPr lvl="2"/>
            <a:r>
              <a:rPr lang="de-DE" dirty="0"/>
              <a:t>2. Ebene 18pt.</a:t>
            </a:r>
          </a:p>
          <a:p>
            <a:pPr lvl="2"/>
            <a:r>
              <a:rPr lang="de-DE" dirty="0"/>
              <a:t>2. Ebene</a:t>
            </a:r>
          </a:p>
          <a:p>
            <a:pPr lvl="3"/>
            <a:r>
              <a:rPr lang="de-DE" dirty="0"/>
              <a:t>3. Ebene 16pt.</a:t>
            </a:r>
          </a:p>
          <a:p>
            <a:pPr lvl="3"/>
            <a:r>
              <a:rPr lang="de-DE" dirty="0"/>
              <a:t>3. Ebene</a:t>
            </a:r>
          </a:p>
          <a:p>
            <a:pPr lvl="3"/>
            <a:r>
              <a:rPr lang="de-DE" dirty="0"/>
              <a:t>3. Ebene</a:t>
            </a:r>
            <a:endParaRPr lang="de-CH" dirty="0"/>
          </a:p>
          <a:p>
            <a:pPr lvl="3"/>
            <a:endParaRPr lang="de-CH" dirty="0"/>
          </a:p>
        </p:txBody>
      </p:sp>
    </p:spTree>
    <p:extLst>
      <p:ext uri="{BB962C8B-B14F-4D97-AF65-F5344CB8AC3E}">
        <p14:creationId xmlns:p14="http://schemas.microsoft.com/office/powerpoint/2010/main" val="156414723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Text-Folie mit Bi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66E1B1B3-D081-AB43-BE21-0F61E2F2D9D8}"/>
              </a:ext>
            </a:extLst>
          </p:cNvPr>
          <p:cNvSpPr>
            <a:spLocks noGrp="1"/>
          </p:cNvSpPr>
          <p:nvPr>
            <p:ph sz="half" idx="1" hasCustomPrompt="1"/>
          </p:nvPr>
        </p:nvSpPr>
        <p:spPr>
          <a:xfrm>
            <a:off x="4572000" y="1925998"/>
            <a:ext cx="4572000" cy="3060000"/>
          </a:xfrm>
          <a:prstGeom prst="rect">
            <a:avLst/>
          </a:prstGeom>
          <a:solidFill>
            <a:schemeClr val="bg1">
              <a:lumMod val="7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dirty="0"/>
              <a:t> Media Platzhalter: 12.7 (b) x 8.5 (h) cm </a:t>
            </a:r>
          </a:p>
        </p:txBody>
      </p:sp>
      <p:sp>
        <p:nvSpPr>
          <p:cNvPr id="4" name="Textplatzhalter 2">
            <a:extLst>
              <a:ext uri="{FF2B5EF4-FFF2-40B4-BE49-F238E27FC236}">
                <a16:creationId xmlns:a16="http://schemas.microsoft.com/office/drawing/2014/main" id="{E8DF8EC7-1228-E54F-AEA8-B9FA57ED0474}"/>
              </a:ext>
            </a:extLst>
          </p:cNvPr>
          <p:cNvSpPr>
            <a:spLocks noGrp="1"/>
          </p:cNvSpPr>
          <p:nvPr>
            <p:ph type="body" idx="11" hasCustomPrompt="1"/>
          </p:nvPr>
        </p:nvSpPr>
        <p:spPr>
          <a:xfrm>
            <a:off x="540000" y="1170000"/>
            <a:ext cx="7020000" cy="410369"/>
          </a:xfrm>
          <a:prstGeom prst="rect">
            <a:avLst/>
          </a:prstGeom>
        </p:spPr>
        <p:txBody>
          <a:bodyPr lIns="0" tIns="0" rIns="0" bIns="0" anchor="t">
            <a:spAutoFit/>
          </a:bodyPr>
          <a:lstStyle>
            <a:lvl1pPr marL="0" indent="0">
              <a:lnSpc>
                <a:spcPts val="3200"/>
              </a:lnSpc>
              <a:spcBef>
                <a:spcPts val="0"/>
              </a:spcBef>
              <a:buNone/>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17" name="Textplatzhalter 16">
            <a:extLst>
              <a:ext uri="{FF2B5EF4-FFF2-40B4-BE49-F238E27FC236}">
                <a16:creationId xmlns:a16="http://schemas.microsoft.com/office/drawing/2014/main" id="{723164D8-30C4-CA40-B858-A93802E24BA8}"/>
              </a:ext>
            </a:extLst>
          </p:cNvPr>
          <p:cNvSpPr>
            <a:spLocks noGrp="1"/>
          </p:cNvSpPr>
          <p:nvPr>
            <p:ph type="body" sz="quarter" idx="16" hasCustomPrompt="1"/>
          </p:nvPr>
        </p:nvSpPr>
        <p:spPr>
          <a:xfrm>
            <a:off x="540000" y="2160000"/>
            <a:ext cx="3726000" cy="180000"/>
          </a:xfrm>
          <a:prstGeom prst="rect">
            <a:avLst/>
          </a:prstGeom>
        </p:spPr>
        <p:txBody>
          <a:bodyPr lIns="0" tIns="0" rIns="0" bIns="0"/>
          <a:lstStyle>
            <a:lvl1pPr>
              <a:lnSpc>
                <a:spcPts val="1800"/>
              </a:lnSpc>
              <a:spcBef>
                <a:spcPts val="0"/>
              </a:spcBef>
              <a:defRPr sz="1600" b="1">
                <a:latin typeface="Arial" panose="020B0604020202020204" pitchFamily="34" charset="0"/>
                <a:cs typeface="Arial" panose="020B0604020202020204" pitchFamily="34" charset="0"/>
              </a:defRPr>
            </a:lvl1pPr>
          </a:lstStyle>
          <a:p>
            <a:pPr lvl="0"/>
            <a:r>
              <a:rPr lang="de-DE" dirty="0"/>
              <a:t>Aussage 1: Arial Fett 16pt.</a:t>
            </a:r>
          </a:p>
        </p:txBody>
      </p:sp>
      <p:sp>
        <p:nvSpPr>
          <p:cNvPr id="18" name="Textplatzhalter 16">
            <a:extLst>
              <a:ext uri="{FF2B5EF4-FFF2-40B4-BE49-F238E27FC236}">
                <a16:creationId xmlns:a16="http://schemas.microsoft.com/office/drawing/2014/main" id="{B040411C-234A-814D-906D-923A34543F9B}"/>
              </a:ext>
            </a:extLst>
          </p:cNvPr>
          <p:cNvSpPr>
            <a:spLocks noGrp="1"/>
          </p:cNvSpPr>
          <p:nvPr>
            <p:ph type="body" sz="quarter" idx="17" hasCustomPrompt="1"/>
          </p:nvPr>
        </p:nvSpPr>
        <p:spPr>
          <a:xfrm>
            <a:off x="540000" y="2430000"/>
            <a:ext cx="3726000" cy="2340000"/>
          </a:xfrm>
          <a:prstGeom prst="rect">
            <a:avLst/>
          </a:prstGeom>
        </p:spPr>
        <p:txBody>
          <a:bodyPr lIns="0" tIns="0" rIns="0" bIns="0"/>
          <a:lstStyle>
            <a:lvl1pPr>
              <a:lnSpc>
                <a:spcPts val="2000"/>
              </a:lnSpc>
              <a:spcBef>
                <a:spcPts val="0"/>
              </a:spcBef>
              <a:defRPr sz="1600" b="0">
                <a:latin typeface="Arial" panose="020B0604020202020204" pitchFamily="34" charset="0"/>
                <a:cs typeface="Arial" panose="020B0604020202020204" pitchFamily="34" charset="0"/>
              </a:defRPr>
            </a:lvl1pPr>
          </a:lstStyle>
          <a:p>
            <a:pPr lvl="0"/>
            <a:r>
              <a:rPr lang="de-DE" dirty="0" err="1"/>
              <a:t>Fliesstext</a:t>
            </a:r>
            <a:r>
              <a:rPr lang="de-DE" dirty="0"/>
              <a:t> 1: Arial 16/20pt.</a:t>
            </a:r>
          </a:p>
        </p:txBody>
      </p:sp>
      <p:sp>
        <p:nvSpPr>
          <p:cNvPr id="22" name="Textplatzhalter 21">
            <a:extLst>
              <a:ext uri="{FF2B5EF4-FFF2-40B4-BE49-F238E27FC236}">
                <a16:creationId xmlns:a16="http://schemas.microsoft.com/office/drawing/2014/main" id="{3AE95407-6558-2D43-AAF2-1E121E6601AF}"/>
              </a:ext>
            </a:extLst>
          </p:cNvPr>
          <p:cNvSpPr>
            <a:spLocks noGrp="1"/>
          </p:cNvSpPr>
          <p:nvPr>
            <p:ph type="body" sz="quarter" idx="20" hasCustomPrompt="1"/>
          </p:nvPr>
        </p:nvSpPr>
        <p:spPr>
          <a:xfrm>
            <a:off x="540000" y="280800"/>
            <a:ext cx="7020000" cy="166199"/>
          </a:xfrm>
          <a:prstGeom prst="rect">
            <a:avLst/>
          </a:prstGeom>
        </p:spPr>
        <p:txBody>
          <a:bodyPr lIns="0" tIns="0" rIns="0" bIns="0">
            <a:spAutoFit/>
          </a:bodyPr>
          <a:lstStyle>
            <a:lvl1pPr marL="0" marR="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sz="1200">
                <a:latin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Inhalt aus Inhaltverzeichnis (Arial 12pt., schwarz, max. 1 Zeile)</a:t>
            </a:r>
          </a:p>
        </p:txBody>
      </p:sp>
      <p:sp>
        <p:nvSpPr>
          <p:cNvPr id="8" name="Titelplatzhalter 14">
            <a:extLst>
              <a:ext uri="{FF2B5EF4-FFF2-40B4-BE49-F238E27FC236}">
                <a16:creationId xmlns:a16="http://schemas.microsoft.com/office/drawing/2014/main" id="{5170EE32-28A9-F84A-AD01-7B8166009F81}"/>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dirty="0"/>
              <a:t>Titel A (Arial 28pt., rot, max. 1 Zeile) </a:t>
            </a:r>
          </a:p>
        </p:txBody>
      </p:sp>
    </p:spTree>
    <p:extLst>
      <p:ext uri="{BB962C8B-B14F-4D97-AF65-F5344CB8AC3E}">
        <p14:creationId xmlns:p14="http://schemas.microsoft.com/office/powerpoint/2010/main" val="42337811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a: Folie für Grafik/Bi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0318CE9-39BE-CB41-9E7E-545A530383E2}"/>
              </a:ext>
            </a:extLst>
          </p:cNvPr>
          <p:cNvSpPr>
            <a:spLocks noGrp="1"/>
          </p:cNvSpPr>
          <p:nvPr>
            <p:ph sz="half" idx="1" hasCustomPrompt="1"/>
          </p:nvPr>
        </p:nvSpPr>
        <p:spPr>
          <a:xfrm>
            <a:off x="0" y="1926000"/>
            <a:ext cx="9144000" cy="306000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dirty="0"/>
              <a:t>        Media Platzhalter: 25.4 (b) x 8.5 (h) cm </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1170000"/>
            <a:ext cx="7020000" cy="410369"/>
          </a:xfrm>
          <a:prstGeom prst="rect">
            <a:avLst/>
          </a:prstGeom>
        </p:spPr>
        <p:txBody>
          <a:bodyPr lIns="0" tIns="0" rIns="0" bIns="0" anchor="t">
            <a:sp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8" name="Textplatzhalter 21">
            <a:extLst>
              <a:ext uri="{FF2B5EF4-FFF2-40B4-BE49-F238E27FC236}">
                <a16:creationId xmlns:a16="http://schemas.microsoft.com/office/drawing/2014/main" id="{601A40B5-7701-6547-8618-E74203A19E99}"/>
              </a:ext>
            </a:extLst>
          </p:cNvPr>
          <p:cNvSpPr>
            <a:spLocks noGrp="1"/>
          </p:cNvSpPr>
          <p:nvPr>
            <p:ph type="body" sz="quarter" idx="20" hasCustomPrompt="1"/>
          </p:nvPr>
        </p:nvSpPr>
        <p:spPr>
          <a:xfrm>
            <a:off x="540000" y="280800"/>
            <a:ext cx="7020000" cy="166199"/>
          </a:xfrm>
          <a:prstGeom prst="rect">
            <a:avLst/>
          </a:prstGeom>
        </p:spPr>
        <p:txBody>
          <a:bodyPr lIns="0" tIns="0" rIns="0" bIns="0">
            <a:spAutoFit/>
          </a:bodyPr>
          <a:lstStyle>
            <a:lvl1pPr marL="0" marR="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sz="1200">
                <a:latin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Inhalt aus Inhaltverzeichnis (Arial 12pt., schwarz, max. 1 Zeile)</a:t>
            </a:r>
          </a:p>
        </p:txBody>
      </p:sp>
      <p:sp>
        <p:nvSpPr>
          <p:cNvPr id="7" name="Titelplatzhalter 14">
            <a:extLst>
              <a:ext uri="{FF2B5EF4-FFF2-40B4-BE49-F238E27FC236}">
                <a16:creationId xmlns:a16="http://schemas.microsoft.com/office/drawing/2014/main" id="{CF6356AF-957D-A241-82E4-5276EE95A84E}"/>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dirty="0"/>
              <a:t>Titel A (Arial 28pt., rot, max. 1 Zeile) </a:t>
            </a:r>
          </a:p>
        </p:txBody>
      </p:sp>
    </p:spTree>
    <p:extLst>
      <p:ext uri="{BB962C8B-B14F-4D97-AF65-F5344CB8AC3E}">
        <p14:creationId xmlns:p14="http://schemas.microsoft.com/office/powerpoint/2010/main" val="2157838461"/>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b: Folie für Grafik/Bi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0318CE9-39BE-CB41-9E7E-545A530383E2}"/>
              </a:ext>
            </a:extLst>
          </p:cNvPr>
          <p:cNvSpPr>
            <a:spLocks noGrp="1"/>
          </p:cNvSpPr>
          <p:nvPr>
            <p:ph sz="half" idx="1" hasCustomPrompt="1"/>
          </p:nvPr>
        </p:nvSpPr>
        <p:spPr>
          <a:xfrm>
            <a:off x="0" y="1238250"/>
            <a:ext cx="9144000" cy="374775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dirty="0"/>
              <a:t>        Media Platzhalter: 25.4 (b) x 8.5 (h) cm </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680400"/>
            <a:ext cx="7020000" cy="410369"/>
          </a:xfrm>
          <a:prstGeom prst="rect">
            <a:avLst/>
          </a:prstGeom>
        </p:spPr>
        <p:txBody>
          <a:bodyPr lIns="0" tIns="0" rIns="0" bIns="0" anchor="t">
            <a:sp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Titel B (Arial 28pt., schwarz, max. 1 Zeile) </a:t>
            </a:r>
          </a:p>
        </p:txBody>
      </p:sp>
      <p:sp>
        <p:nvSpPr>
          <p:cNvPr id="7" name="Titelplatzhalter 14">
            <a:extLst>
              <a:ext uri="{FF2B5EF4-FFF2-40B4-BE49-F238E27FC236}">
                <a16:creationId xmlns:a16="http://schemas.microsoft.com/office/drawing/2014/main" id="{CF6356AF-957D-A241-82E4-5276EE95A84E}"/>
              </a:ext>
            </a:extLst>
          </p:cNvPr>
          <p:cNvSpPr>
            <a:spLocks noGrp="1"/>
          </p:cNvSpPr>
          <p:nvPr>
            <p:ph type="title" hasCustomPrompt="1"/>
          </p:nvPr>
        </p:nvSpPr>
        <p:spPr>
          <a:xfrm>
            <a:off x="540000" y="187200"/>
            <a:ext cx="7020000" cy="410369"/>
          </a:xfrm>
          <a:prstGeom prst="rect">
            <a:avLst/>
          </a:prstGeom>
        </p:spPr>
        <p:txBody>
          <a:bodyPr vert="horz" lIns="0" tIns="0" rIns="0" bIns="0" rtlCol="0" anchor="t">
            <a:spAutoFit/>
          </a:bodyPr>
          <a:lstStyle>
            <a:lvl1pPr>
              <a:defRPr/>
            </a:lvl1pPr>
          </a:lstStyle>
          <a:p>
            <a:r>
              <a:rPr lang="de-DE" dirty="0"/>
              <a:t>Titel A (Arial 28pt., rot, max. 1 Zeile) </a:t>
            </a:r>
          </a:p>
        </p:txBody>
      </p:sp>
    </p:spTree>
    <p:extLst>
      <p:ext uri="{BB962C8B-B14F-4D97-AF65-F5344CB8AC3E}">
        <p14:creationId xmlns:p14="http://schemas.microsoft.com/office/powerpoint/2010/main" val="3218821691"/>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ags" Target="../tags/tag1.xml"/><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4.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tags" Target="../tags/tag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5">
            <a:extLst>
              <a:ext uri="{FF2B5EF4-FFF2-40B4-BE49-F238E27FC236}">
                <a16:creationId xmlns:a16="http://schemas.microsoft.com/office/drawing/2014/main" id="{672FFD4B-953E-1948-9D3C-E799629962F0}"/>
              </a:ext>
            </a:extLst>
          </p:cNvPr>
          <p:cNvPicPr>
            <a:picLocks noGrp="1" noSelect="1" noRot="1" noMove="1" noResize="1" noEditPoints="1" noAdjustHandles="1" noChangeArrowheads="1" noChangeShapeType="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895600" y="270000"/>
            <a:ext cx="4603750" cy="3683000"/>
          </a:xfrm>
          <a:prstGeom prst="rect">
            <a:avLst/>
          </a:prstGeom>
        </p:spPr>
      </p:pic>
    </p:spTree>
    <p:extLst>
      <p:ext uri="{BB962C8B-B14F-4D97-AF65-F5344CB8AC3E}">
        <p14:creationId xmlns:p14="http://schemas.microsoft.com/office/powerpoint/2010/main" val="3529454249"/>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platzhalter 14">
            <a:extLst>
              <a:ext uri="{FF2B5EF4-FFF2-40B4-BE49-F238E27FC236}">
                <a16:creationId xmlns:a16="http://schemas.microsoft.com/office/drawing/2014/main" id="{D1CC1DEE-A5BE-164E-9082-DE28396C7C56}"/>
              </a:ext>
            </a:extLst>
          </p:cNvPr>
          <p:cNvSpPr>
            <a:spLocks noGrp="1" noChangeAspect="1"/>
          </p:cNvSpPr>
          <p:nvPr>
            <p:ph type="title"/>
          </p:nvPr>
        </p:nvSpPr>
        <p:spPr>
          <a:xfrm>
            <a:off x="540000" y="187200"/>
            <a:ext cx="7020000" cy="410369"/>
          </a:xfrm>
          <a:prstGeom prst="rect">
            <a:avLst/>
          </a:prstGeom>
        </p:spPr>
        <p:txBody>
          <a:bodyPr vert="horz" lIns="0" tIns="0" rIns="0" bIns="0" rtlCol="0" anchor="b" anchorCtr="0">
            <a:noAutofit/>
          </a:bodyPr>
          <a:lstStyle/>
          <a:p>
            <a:r>
              <a:rPr lang="de-DE" dirty="0"/>
              <a:t>Titel A:  (Arial 28pt., rot, max. 1 Zeile) </a:t>
            </a:r>
          </a:p>
        </p:txBody>
      </p:sp>
      <p:pic>
        <p:nvPicPr>
          <p:cNvPr id="8" name="Bild 5">
            <a:extLst>
              <a:ext uri="{FF2B5EF4-FFF2-40B4-BE49-F238E27FC236}">
                <a16:creationId xmlns:a16="http://schemas.microsoft.com/office/drawing/2014/main" id="{8EF88773-CF19-0446-8E72-82C3FC2CA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84000" y="0"/>
            <a:ext cx="1256538" cy="1006094"/>
          </a:xfrm>
          <a:prstGeom prst="rect">
            <a:avLst/>
          </a:prstGeom>
        </p:spPr>
      </p:pic>
    </p:spTree>
    <p:extLst>
      <p:ext uri="{BB962C8B-B14F-4D97-AF65-F5344CB8AC3E}">
        <p14:creationId xmlns:p14="http://schemas.microsoft.com/office/powerpoint/2010/main" val="742856631"/>
      </p:ext>
    </p:extLst>
  </p:cSld>
  <p:clrMap bg1="lt1" tx1="dk1" bg2="lt2" tx2="dk2" accent1="accent1" accent2="accent2" accent3="accent3" accent4="accent4" accent5="accent5" accent6="accent6" hlink="hlink" folHlink="folHlink"/>
  <p:sldLayoutIdLst>
    <p:sldLayoutId id="2147483750" r:id="rId1"/>
    <p:sldLayoutId id="2147483765" r:id="rId2"/>
  </p:sldLayoutIdLst>
  <p:hf hdr="0" dt="0"/>
  <p:txStyles>
    <p:titleStyle>
      <a:lvl1pPr algn="l" defTabSz="914400"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 userDrawn="1">
          <p15:clr>
            <a:srgbClr val="F26B43"/>
          </p15:clr>
        </p15:guide>
        <p15:guide id="3" pos="4752" userDrawn="1">
          <p15:clr>
            <a:srgbClr val="F26B43"/>
          </p15:clr>
        </p15:guide>
        <p15:guide id="4" pos="5664" userDrawn="1">
          <p15:clr>
            <a:srgbClr val="F26B43"/>
          </p15:clr>
        </p15:guide>
        <p15:guide id="6" pos="336" userDrawn="1">
          <p15:clr>
            <a:srgbClr val="F26B43"/>
          </p15:clr>
        </p15:guide>
        <p15:guide id="13" orient="horz" pos="836" userDrawn="1">
          <p15:clr>
            <a:srgbClr val="F26B43"/>
          </p15:clr>
        </p15:guide>
        <p15:guide id="15" orient="horz" pos="631" userDrawn="1">
          <p15:clr>
            <a:srgbClr val="F26B43"/>
          </p15:clr>
        </p15:guide>
        <p15:guide id="21" orient="horz" pos="1208" userDrawn="1">
          <p15:clr>
            <a:srgbClr val="F26B43"/>
          </p15:clr>
        </p15:guide>
        <p15:guide id="22" orient="horz" pos="4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platzhalter 14">
            <a:extLst>
              <a:ext uri="{FF2B5EF4-FFF2-40B4-BE49-F238E27FC236}">
                <a16:creationId xmlns:a16="http://schemas.microsoft.com/office/drawing/2014/main" id="{D1CC1DEE-A5BE-164E-9082-DE28396C7C56}"/>
              </a:ext>
            </a:extLst>
          </p:cNvPr>
          <p:cNvSpPr>
            <a:spLocks noGrp="1"/>
          </p:cNvSpPr>
          <p:nvPr>
            <p:ph type="title"/>
          </p:nvPr>
        </p:nvSpPr>
        <p:spPr>
          <a:xfrm>
            <a:off x="540000" y="1220400"/>
            <a:ext cx="7020000" cy="900000"/>
          </a:xfrm>
          <a:prstGeom prst="rect">
            <a:avLst/>
          </a:prstGeom>
        </p:spPr>
        <p:txBody>
          <a:bodyPr vert="horz" wrap="square" lIns="0" tIns="0" rIns="0" bIns="0" rtlCol="0" anchor="b" anchorCtr="0">
            <a:noAutofit/>
          </a:bodyPr>
          <a:lstStyle/>
          <a:p>
            <a:r>
              <a:rPr lang="de-DE" dirty="0"/>
              <a:t>Titel A (Arial 28/32pt., </a:t>
            </a:r>
            <a:br>
              <a:rPr lang="de-DE" dirty="0"/>
            </a:br>
            <a:r>
              <a:rPr lang="de-DE" dirty="0"/>
              <a:t>rot, max. 2 Zeilen) </a:t>
            </a:r>
          </a:p>
        </p:txBody>
      </p:sp>
      <p:pic>
        <p:nvPicPr>
          <p:cNvPr id="4" name="Bild 5">
            <a:extLst>
              <a:ext uri="{FF2B5EF4-FFF2-40B4-BE49-F238E27FC236}">
                <a16:creationId xmlns:a16="http://schemas.microsoft.com/office/drawing/2014/main" id="{FCC3D389-9973-964B-91ED-5643E78F35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000" y="0"/>
            <a:ext cx="1256538" cy="1006094"/>
          </a:xfrm>
          <a:prstGeom prst="rect">
            <a:avLst/>
          </a:prstGeom>
        </p:spPr>
      </p:pic>
    </p:spTree>
    <p:extLst>
      <p:ext uri="{BB962C8B-B14F-4D97-AF65-F5344CB8AC3E}">
        <p14:creationId xmlns:p14="http://schemas.microsoft.com/office/powerpoint/2010/main" val="4081700730"/>
      </p:ext>
    </p:extLst>
  </p:cSld>
  <p:clrMap bg1="lt1" tx1="dk1" bg2="lt2" tx2="dk2" accent1="accent1" accent2="accent2" accent3="accent3" accent4="accent4" accent5="accent5" accent6="accent6" hlink="hlink" folHlink="folHlink"/>
  <p:sldLayoutIdLst>
    <p:sldLayoutId id="2147483756" r:id="rId1"/>
  </p:sldLayoutIdLst>
  <p:hf hdr="0" dt="0"/>
  <p:txStyles>
    <p:titleStyle>
      <a:lvl1pPr algn="l" defTabSz="914400"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84" userDrawn="1">
          <p15:clr>
            <a:srgbClr val="F26B43"/>
          </p15:clr>
        </p15:guide>
        <p15:guide id="2" pos="336">
          <p15:clr>
            <a:srgbClr val="F26B43"/>
          </p15:clr>
        </p15:guide>
        <p15:guide id="3" pos="4752" userDrawn="1">
          <p15:clr>
            <a:srgbClr val="F26B43"/>
          </p15:clr>
        </p15:guide>
        <p15:guide id="4" pos="5664" userDrawn="1">
          <p15:clr>
            <a:srgbClr val="F26B43"/>
          </p15:clr>
        </p15:guide>
        <p15:guide id="6" orient="horz" pos="1432" userDrawn="1">
          <p15:clr>
            <a:srgbClr val="F26B43"/>
          </p15:clr>
        </p15:guide>
        <p15:guide id="12" orient="horz" pos="225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E756D428-BAD7-3447-9927-B6A9FCF078AE}"/>
              </a:ext>
            </a:extLst>
          </p:cNvPr>
          <p:cNvSpPr>
            <a:spLocks noGrp="1"/>
          </p:cNvSpPr>
          <p:nvPr>
            <p:ph type="title"/>
          </p:nvPr>
        </p:nvSpPr>
        <p:spPr>
          <a:xfrm>
            <a:off x="540000" y="676800"/>
            <a:ext cx="7020000" cy="410369"/>
          </a:xfrm>
          <a:prstGeom prst="rect">
            <a:avLst/>
          </a:prstGeom>
        </p:spPr>
        <p:txBody>
          <a:bodyPr vert="horz" lIns="0" tIns="0" rIns="0" bIns="0" rtlCol="0" anchor="t">
            <a:spAutoFit/>
          </a:bodyPr>
          <a:lstStyle/>
          <a:p>
            <a:r>
              <a:rPr lang="de-DE" dirty="0"/>
              <a:t>Titel A (Arial 28pt., rot, max. 1 Zeile) </a:t>
            </a:r>
          </a:p>
        </p:txBody>
      </p:sp>
      <p:sp>
        <p:nvSpPr>
          <p:cNvPr id="5" name="Rechteck 4">
            <a:extLst>
              <a:ext uri="{FF2B5EF4-FFF2-40B4-BE49-F238E27FC236}">
                <a16:creationId xmlns:a16="http://schemas.microsoft.com/office/drawing/2014/main" id="{4EBF98FB-2886-B941-8FDB-3481055A357B}"/>
              </a:ext>
            </a:extLst>
          </p:cNvPr>
          <p:cNvSpPr/>
          <p:nvPr userDrawn="1"/>
        </p:nvSpPr>
        <p:spPr>
          <a:xfrm>
            <a:off x="0" y="1925998"/>
            <a:ext cx="9144000" cy="30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lumMod val="85000"/>
                </a:schemeClr>
              </a:solidFill>
            </a:endParaRPr>
          </a:p>
        </p:txBody>
      </p:sp>
      <p:pic>
        <p:nvPicPr>
          <p:cNvPr id="6" name="Bild 5">
            <a:extLst>
              <a:ext uri="{FF2B5EF4-FFF2-40B4-BE49-F238E27FC236}">
                <a16:creationId xmlns:a16="http://schemas.microsoft.com/office/drawing/2014/main" id="{F06A9DEA-0FB9-8F47-9F85-6FBBED932B6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84000" y="0"/>
            <a:ext cx="1256538" cy="1006094"/>
          </a:xfrm>
          <a:prstGeom prst="rect">
            <a:avLst/>
          </a:prstGeom>
        </p:spPr>
      </p:pic>
      <p:sp>
        <p:nvSpPr>
          <p:cNvPr id="7" name="Foliennummernplatzhalter 5">
            <a:extLst>
              <a:ext uri="{FF2B5EF4-FFF2-40B4-BE49-F238E27FC236}">
                <a16:creationId xmlns:a16="http://schemas.microsoft.com/office/drawing/2014/main" id="{F11E8D0C-14F6-CE42-B947-C439B799E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B2C14-F465-F643-BD65-D6125390A9E0}" type="slidenum">
              <a:rPr lang="de-DE" smtClean="0"/>
              <a:t>‹Nr.›</a:t>
            </a:fld>
            <a:endParaRPr lang="de-DE"/>
          </a:p>
        </p:txBody>
      </p:sp>
      <p:sp>
        <p:nvSpPr>
          <p:cNvPr id="8" name="Foliennummernplatzhalter 5">
            <a:extLst>
              <a:ext uri="{FF2B5EF4-FFF2-40B4-BE49-F238E27FC236}">
                <a16:creationId xmlns:a16="http://schemas.microsoft.com/office/drawing/2014/main" id="{AC8EDBC1-FAB1-5049-8E88-A148342FA57D}"/>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AB2C14-F465-F643-BD65-D6125390A9E0}" type="slidenum">
              <a:rPr lang="de-DE" smtClean="0"/>
              <a:pPr/>
              <a:t>‹Nr.›</a:t>
            </a:fld>
            <a:endParaRPr lang="de-DE"/>
          </a:p>
        </p:txBody>
      </p:sp>
      <p:sp>
        <p:nvSpPr>
          <p:cNvPr id="13" name="Foliennummernplatzhalter 5">
            <a:extLst>
              <a:ext uri="{FF2B5EF4-FFF2-40B4-BE49-F238E27FC236}">
                <a16:creationId xmlns:a16="http://schemas.microsoft.com/office/drawing/2014/main" id="{D46E2520-6889-A743-9B33-C33B30D332DC}"/>
              </a:ext>
            </a:extLst>
          </p:cNvPr>
          <p:cNvSpPr txBox="1">
            <a:spLocks/>
          </p:cNvSpPr>
          <p:nvPr userDrawn="1"/>
        </p:nvSpPr>
        <p:spPr>
          <a:xfrm>
            <a:off x="533400" y="4984750"/>
            <a:ext cx="1440000" cy="15875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EE4E90-A1E4-1B42-8CCE-F5D8D3FE1ED0}" type="slidenum">
              <a:rPr lang="de-DE" smtClean="0">
                <a:solidFill>
                  <a:schemeClr val="tx1"/>
                </a:solidFill>
              </a:rPr>
              <a:pPr/>
              <a:t>‹Nr.›</a:t>
            </a:fld>
            <a:endParaRPr lang="de-DE" dirty="0">
              <a:solidFill>
                <a:schemeClr val="tx1"/>
              </a:solidFill>
            </a:endParaRPr>
          </a:p>
        </p:txBody>
      </p:sp>
    </p:spTree>
    <p:extLst>
      <p:ext uri="{BB962C8B-B14F-4D97-AF65-F5344CB8AC3E}">
        <p14:creationId xmlns:p14="http://schemas.microsoft.com/office/powerpoint/2010/main" val="1650500097"/>
      </p:ext>
    </p:extLst>
  </p:cSld>
  <p:clrMap bg1="lt1" tx1="dk1" bg2="lt2" tx2="dk2" accent1="accent1" accent2="accent2" accent3="accent3" accent4="accent4" accent5="accent5" accent6="accent6" hlink="hlink" folHlink="folHlink"/>
  <p:sldLayoutIdLst>
    <p:sldLayoutId id="2147483752" r:id="rId1"/>
    <p:sldLayoutId id="2147483688" r:id="rId2"/>
    <p:sldLayoutId id="2147483766" r:id="rId3"/>
    <p:sldLayoutId id="2147483754" r:id="rId4"/>
    <p:sldLayoutId id="2147483767" r:id="rId5"/>
  </p:sldLayoutIdLst>
  <p:hf hdr="0" dt="0"/>
  <p:txStyles>
    <p:title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36" userDrawn="1">
          <p15:clr>
            <a:srgbClr val="F26B43"/>
          </p15:clr>
        </p15:guide>
        <p15:guide id="4" orient="horz" pos="1380" userDrawn="1">
          <p15:clr>
            <a:srgbClr val="F26B43"/>
          </p15:clr>
        </p15:guide>
        <p15:guide id="9" pos="2688" userDrawn="1">
          <p15:clr>
            <a:srgbClr val="F26B43"/>
          </p15:clr>
        </p15:guide>
        <p15:guide id="10" pos="3072" userDrawn="1">
          <p15:clr>
            <a:srgbClr val="F26B43"/>
          </p15:clr>
        </p15:guide>
        <p15:guide id="11" pos="2880" userDrawn="1">
          <p15:clr>
            <a:srgbClr val="F26B43"/>
          </p15:clr>
        </p15:guide>
        <p15:guide id="12" pos="5424" userDrawn="1">
          <p15:clr>
            <a:srgbClr val="F26B43"/>
          </p15:clr>
        </p15:guide>
        <p15:guide id="19" orient="horz" pos="780" userDrawn="1">
          <p15:clr>
            <a:srgbClr val="F26B43"/>
          </p15:clr>
        </p15:guide>
        <p15:guide id="20" orient="horz" pos="189" userDrawn="1">
          <p15:clr>
            <a:srgbClr val="F26B43"/>
          </p15:clr>
        </p15:guide>
        <p15:guide id="24" orient="horz" pos="1213" userDrawn="1">
          <p15:clr>
            <a:srgbClr val="F26B43"/>
          </p15:clr>
        </p15:guide>
        <p15:guide id="25" orient="horz" pos="634" userDrawn="1">
          <p15:clr>
            <a:srgbClr val="F26B43"/>
          </p15:clr>
        </p15:guide>
        <p15:guide id="26" orient="horz" pos="472" userDrawn="1">
          <p15:clr>
            <a:srgbClr val="F26B43"/>
          </p15:clr>
        </p15:guide>
        <p15:guide id="29" orient="horz" pos="2981" userDrawn="1">
          <p15:clr>
            <a:srgbClr val="F26B43"/>
          </p15:clr>
        </p15:guide>
        <p15:guide id="30" orient="horz" pos="31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E756D428-BAD7-3447-9927-B6A9FCF078AE}"/>
              </a:ext>
            </a:extLst>
          </p:cNvPr>
          <p:cNvSpPr>
            <a:spLocks noGrp="1"/>
          </p:cNvSpPr>
          <p:nvPr>
            <p:ph type="title"/>
          </p:nvPr>
        </p:nvSpPr>
        <p:spPr>
          <a:xfrm>
            <a:off x="540000" y="187200"/>
            <a:ext cx="7020000" cy="410369"/>
          </a:xfrm>
          <a:prstGeom prst="rect">
            <a:avLst/>
          </a:prstGeom>
        </p:spPr>
        <p:txBody>
          <a:bodyPr vert="horz" lIns="0" tIns="0" rIns="0" bIns="0" rtlCol="0" anchor="t">
            <a:spAutoFit/>
          </a:bodyPr>
          <a:lstStyle/>
          <a:p>
            <a:r>
              <a:rPr lang="de-DE" dirty="0"/>
              <a:t>Titel A (Arial 28pt., rot, max. 1 Zeile) </a:t>
            </a:r>
          </a:p>
        </p:txBody>
      </p:sp>
      <p:pic>
        <p:nvPicPr>
          <p:cNvPr id="6" name="Bild 5">
            <a:extLst>
              <a:ext uri="{FF2B5EF4-FFF2-40B4-BE49-F238E27FC236}">
                <a16:creationId xmlns:a16="http://schemas.microsoft.com/office/drawing/2014/main" id="{F06A9DEA-0FB9-8F47-9F85-6FBBED932B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000" y="0"/>
            <a:ext cx="1256538" cy="1006094"/>
          </a:xfrm>
          <a:prstGeom prst="rect">
            <a:avLst/>
          </a:prstGeom>
        </p:spPr>
      </p:pic>
      <p:sp>
        <p:nvSpPr>
          <p:cNvPr id="7" name="Foliennummernplatzhalter 5">
            <a:extLst>
              <a:ext uri="{FF2B5EF4-FFF2-40B4-BE49-F238E27FC236}">
                <a16:creationId xmlns:a16="http://schemas.microsoft.com/office/drawing/2014/main" id="{F11E8D0C-14F6-CE42-B947-C439B799E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B2C14-F465-F643-BD65-D6125390A9E0}" type="slidenum">
              <a:rPr lang="de-DE" smtClean="0"/>
              <a:t>‹Nr.›</a:t>
            </a:fld>
            <a:endParaRPr lang="de-DE"/>
          </a:p>
        </p:txBody>
      </p:sp>
      <p:sp>
        <p:nvSpPr>
          <p:cNvPr id="8" name="Foliennummernplatzhalter 5">
            <a:extLst>
              <a:ext uri="{FF2B5EF4-FFF2-40B4-BE49-F238E27FC236}">
                <a16:creationId xmlns:a16="http://schemas.microsoft.com/office/drawing/2014/main" id="{AC8EDBC1-FAB1-5049-8E88-A148342FA57D}"/>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AB2C14-F465-F643-BD65-D6125390A9E0}" type="slidenum">
              <a:rPr lang="de-DE" smtClean="0"/>
              <a:pPr/>
              <a:t>‹Nr.›</a:t>
            </a:fld>
            <a:endParaRPr lang="de-DE"/>
          </a:p>
        </p:txBody>
      </p:sp>
      <p:sp>
        <p:nvSpPr>
          <p:cNvPr id="13" name="Foliennummernplatzhalter 5">
            <a:extLst>
              <a:ext uri="{FF2B5EF4-FFF2-40B4-BE49-F238E27FC236}">
                <a16:creationId xmlns:a16="http://schemas.microsoft.com/office/drawing/2014/main" id="{D46E2520-6889-A743-9B33-C33B30D332DC}"/>
              </a:ext>
            </a:extLst>
          </p:cNvPr>
          <p:cNvSpPr txBox="1">
            <a:spLocks/>
          </p:cNvSpPr>
          <p:nvPr userDrawn="1"/>
        </p:nvSpPr>
        <p:spPr>
          <a:xfrm>
            <a:off x="533400" y="4984750"/>
            <a:ext cx="1440000" cy="15875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EE4E90-A1E4-1B42-8CCE-F5D8D3FE1ED0}" type="slidenum">
              <a:rPr lang="de-DE" smtClean="0">
                <a:solidFill>
                  <a:schemeClr val="tx1"/>
                </a:solidFill>
              </a:rPr>
              <a:pPr/>
              <a:t>‹Nr.›</a:t>
            </a:fld>
            <a:endParaRPr lang="de-DE" dirty="0">
              <a:solidFill>
                <a:schemeClr val="tx1"/>
              </a:solidFill>
            </a:endParaRPr>
          </a:p>
        </p:txBody>
      </p:sp>
    </p:spTree>
    <p:extLst>
      <p:ext uri="{BB962C8B-B14F-4D97-AF65-F5344CB8AC3E}">
        <p14:creationId xmlns:p14="http://schemas.microsoft.com/office/powerpoint/2010/main" val="106798402"/>
      </p:ext>
    </p:extLst>
  </p:cSld>
  <p:clrMap bg1="lt1" tx1="dk1" bg2="lt2" tx2="dk2" accent1="accent1" accent2="accent2" accent3="accent3" accent4="accent4" accent5="accent5" accent6="accent6" hlink="hlink" folHlink="folHlink"/>
  <p:sldLayoutIdLst>
    <p:sldLayoutId id="2147483775" r:id="rId1"/>
  </p:sldLayoutIdLst>
  <p:hf hdr="0" dt="0"/>
  <p:txStyles>
    <p:title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36">
          <p15:clr>
            <a:srgbClr val="F26B43"/>
          </p15:clr>
        </p15:guide>
        <p15:guide id="4" orient="horz" pos="1380">
          <p15:clr>
            <a:srgbClr val="F26B43"/>
          </p15:clr>
        </p15:guide>
        <p15:guide id="9" pos="2688">
          <p15:clr>
            <a:srgbClr val="F26B43"/>
          </p15:clr>
        </p15:guide>
        <p15:guide id="10" pos="3072">
          <p15:clr>
            <a:srgbClr val="F26B43"/>
          </p15:clr>
        </p15:guide>
        <p15:guide id="11" pos="2880">
          <p15:clr>
            <a:srgbClr val="F26B43"/>
          </p15:clr>
        </p15:guide>
        <p15:guide id="12" pos="5424">
          <p15:clr>
            <a:srgbClr val="F26B43"/>
          </p15:clr>
        </p15:guide>
        <p15:guide id="19" orient="horz" pos="780">
          <p15:clr>
            <a:srgbClr val="F26B43"/>
          </p15:clr>
        </p15:guide>
        <p15:guide id="20" orient="horz" pos="324" userDrawn="1">
          <p15:clr>
            <a:srgbClr val="F26B43"/>
          </p15:clr>
        </p15:guide>
        <p15:guide id="24" orient="horz" pos="1213">
          <p15:clr>
            <a:srgbClr val="F26B43"/>
          </p15:clr>
        </p15:guide>
        <p15:guide id="25" orient="horz" pos="634">
          <p15:clr>
            <a:srgbClr val="F26B43"/>
          </p15:clr>
        </p15:guide>
        <p15:guide id="26" orient="horz" pos="472">
          <p15:clr>
            <a:srgbClr val="F26B43"/>
          </p15:clr>
        </p15:guide>
        <p15:guide id="29" orient="horz" pos="2981">
          <p15:clr>
            <a:srgbClr val="F26B43"/>
          </p15:clr>
        </p15:guide>
        <p15:guide id="30" orient="horz" pos="31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E756D428-BAD7-3447-9927-B6A9FCF078AE}"/>
              </a:ext>
            </a:extLst>
          </p:cNvPr>
          <p:cNvSpPr>
            <a:spLocks noGrp="1" noSelect="1" noRot="1" noMove="1" noResize="1" noEditPoints="1" noAdjustHandles="1" noChangeArrowheads="1" noChangeShapeType="1" noTextEdit="1"/>
          </p:cNvSpPr>
          <p:nvPr>
            <p:ph type="title"/>
            <p:custDataLst>
              <p:tags r:id="rId5"/>
            </p:custDataLst>
          </p:nvPr>
        </p:nvSpPr>
        <p:spPr>
          <a:xfrm>
            <a:off x="540000" y="187200"/>
            <a:ext cx="7020000" cy="410369"/>
          </a:xfrm>
          <a:prstGeom prst="rect">
            <a:avLst/>
          </a:prstGeom>
        </p:spPr>
        <p:txBody>
          <a:bodyPr vert="horz" lIns="0" tIns="0" rIns="0" bIns="0" rtlCol="0" anchor="t">
            <a:spAutoFit/>
          </a:bodyPr>
          <a:lstStyle/>
          <a:p>
            <a:r>
              <a:rPr lang="de-CH" sz="2800" kern="1200" dirty="0">
                <a:solidFill>
                  <a:srgbClr val="E6002F"/>
                </a:solidFill>
                <a:effectLst/>
                <a:latin typeface="Arial" panose="020B0604020202020204" pitchFamily="34" charset="0"/>
                <a:ea typeface="+mj-ea"/>
                <a:cs typeface="Arial" panose="020B0604020202020204" pitchFamily="34" charset="0"/>
              </a:rPr>
              <a:t>Inhaltliche Guidelines</a:t>
            </a:r>
            <a:endParaRPr lang="de-DE" dirty="0"/>
          </a:p>
        </p:txBody>
      </p:sp>
      <p:sp>
        <p:nvSpPr>
          <p:cNvPr id="33" name="Textplatzhalter 3">
            <a:extLst>
              <a:ext uri="{FF2B5EF4-FFF2-40B4-BE49-F238E27FC236}">
                <a16:creationId xmlns:a16="http://schemas.microsoft.com/office/drawing/2014/main" id="{6C5C4CF1-EFE9-DB4F-BB02-A27793C328E6}"/>
              </a:ext>
            </a:extLst>
          </p:cNvPr>
          <p:cNvSpPr txBox="1">
            <a:spLocks noGrp="1" noSelect="1" noRot="1" noMove="1" noResize="1" noEditPoints="1" noAdjustHandles="1" noChangeArrowheads="1" noChangeShapeType="1" noTextEdit="1"/>
          </p:cNvSpPr>
          <p:nvPr userDrawn="1">
            <p:custDataLst>
              <p:tags r:id="rId6"/>
            </p:custDataLst>
          </p:nvPr>
        </p:nvSpPr>
        <p:spPr>
          <a:xfrm>
            <a:off x="5400000" y="5004000"/>
            <a:ext cx="3600000" cy="112851"/>
          </a:xfrm>
          <a:prstGeom prst="rect">
            <a:avLst/>
          </a:prstGeom>
        </p:spPr>
        <p:txBody>
          <a:bodyPr lIns="0" tIns="0" rIns="0" bIns="0">
            <a:spAutoFit/>
          </a:bodyPr>
          <a:lstStyle>
            <a:lvl1pPr marL="0" indent="0" algn="r" defTabSz="914377" rtl="0" eaLnBrk="1" latinLnBrk="0" hangingPunct="1">
              <a:lnSpc>
                <a:spcPct val="90000"/>
              </a:lnSpc>
              <a:spcBef>
                <a:spcPts val="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7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7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7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7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 Copyright </a:t>
            </a:r>
            <a:r>
              <a:rPr lang="de-DE" dirty="0" err="1"/>
              <a:t>Kommunkation</a:t>
            </a:r>
            <a:r>
              <a:rPr lang="de-DE" dirty="0"/>
              <a:t>
							</a:t>
            </a:r>
            <a:r>
              <a:rPr lang="de-DE" dirty="0" err="1"/>
              <a:t>UniBE</a:t>
            </a:r>
            <a:r>
              <a:rPr lang="de-DE" dirty="0"/>
              <a:t>: Version 2.0  |  9.2018</a:t>
            </a:r>
          </a:p>
        </p:txBody>
      </p:sp>
      <p:pic>
        <p:nvPicPr>
          <p:cNvPr id="5" name="Bild 5">
            <a:extLst>
              <a:ext uri="{FF2B5EF4-FFF2-40B4-BE49-F238E27FC236}">
                <a16:creationId xmlns:a16="http://schemas.microsoft.com/office/drawing/2014/main" id="{C6DE84E5-9B63-C34F-923D-EB0B80D7BF96}"/>
              </a:ext>
            </a:extLst>
          </p:cNvPr>
          <p:cNvPicPr>
            <a:picLocks noGrp="1" noSelect="1" noRot="1" noMove="1" noResize="1" noEditPoints="1" noAdjustHandles="1" noChangeArrowheads="1" noChangeShapeType="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7884000" y="0"/>
            <a:ext cx="1256538" cy="1006094"/>
          </a:xfrm>
          <a:prstGeom prst="rect">
            <a:avLst/>
          </a:prstGeom>
        </p:spPr>
      </p:pic>
    </p:spTree>
    <p:extLst>
      <p:ext uri="{BB962C8B-B14F-4D97-AF65-F5344CB8AC3E}">
        <p14:creationId xmlns:p14="http://schemas.microsoft.com/office/powerpoint/2010/main" val="2752052908"/>
      </p:ext>
    </p:extLst>
  </p:cSld>
  <p:clrMap bg1="lt1" tx1="dk1" bg2="lt2" tx2="dk2" accent1="accent1" accent2="accent2" accent3="accent3" accent4="accent4" accent5="accent5" accent6="accent6" hlink="hlink" folHlink="folHlink"/>
  <p:sldLayoutIdLst>
    <p:sldLayoutId id="2147483764" r:id="rId1"/>
    <p:sldLayoutId id="2147483757" r:id="rId2"/>
    <p:sldLayoutId id="2147483758" r:id="rId3"/>
  </p:sldLayoutIdLst>
  <p:hf hdr="0" dt="0"/>
  <p:txStyles>
    <p:title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 userDrawn="1">
          <p15:clr>
            <a:srgbClr val="F26B43"/>
          </p15:clr>
        </p15:guide>
        <p15:guide id="2" pos="336" userDrawn="1">
          <p15:clr>
            <a:srgbClr val="F26B43"/>
          </p15:clr>
        </p15:guide>
        <p15:guide id="3" pos="5664" userDrawn="1">
          <p15:clr>
            <a:srgbClr val="F26B43"/>
          </p15:clr>
        </p15:guide>
        <p15:guide id="7" orient="horz" pos="634" userDrawn="1">
          <p15:clr>
            <a:srgbClr val="F26B43"/>
          </p15:clr>
        </p15:guide>
        <p15:guide id="9" orient="horz" pos="47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tags" Target="../tags/tag18.xml"/><Relationship Id="rId7" Type="http://schemas.openxmlformats.org/officeDocument/2006/relationships/image" Target="../media/image5.tif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tiff"/><Relationship Id="rId5" Type="http://schemas.openxmlformats.org/officeDocument/2006/relationships/slideLayout" Target="../slideLayouts/slideLayout1.xml"/><Relationship Id="rId4" Type="http://schemas.openxmlformats.org/officeDocument/2006/relationships/tags" Target="../tags/tag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chart" Target="../charts/chart1.xml"/><Relationship Id="rId5" Type="http://schemas.openxmlformats.org/officeDocument/2006/relationships/notesSlide" Target="../notesSlides/notesSlide4.xml"/><Relationship Id="rId4"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Layout" Target="../slideLayouts/slideLayout3.xml"/><Relationship Id="rId4"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A9BBE-0422-1E4D-830C-BBB56EAB9AE1}"/>
              </a:ext>
            </a:extLst>
          </p:cNvPr>
          <p:cNvSpPr>
            <a:spLocks noGrp="1" noRot="1" noMove="1" noResize="1" noEditPoints="1" noAdjustHandles="1" noChangeArrowheads="1" noChangeShapeType="1"/>
          </p:cNvSpPr>
          <p:nvPr>
            <p:ph type="title"/>
            <p:custDataLst>
              <p:tags r:id="rId1"/>
            </p:custDataLst>
          </p:nvPr>
        </p:nvSpPr>
        <p:spPr/>
        <p:txBody>
          <a:bodyPr/>
          <a:lstStyle/>
          <a:p>
            <a:r>
              <a:rPr lang="de-DE" dirty="0">
                <a:solidFill>
                  <a:schemeClr val="accent2">
                    <a:lumMod val="75000"/>
                  </a:schemeClr>
                </a:solidFill>
              </a:rPr>
              <a:t>Gott: Person</a:t>
            </a:r>
            <a:r>
              <a:rPr lang="de-DE" dirty="0">
                <a:solidFill>
                  <a:schemeClr val="tx1">
                    <a:lumMod val="95000"/>
                    <a:lumOff val="5000"/>
                  </a:schemeClr>
                </a:solidFill>
              </a:rPr>
              <a:t>en</a:t>
            </a:r>
            <a:r>
              <a:rPr lang="de-DE" dirty="0">
                <a:solidFill>
                  <a:schemeClr val="accent2">
                    <a:lumMod val="75000"/>
                  </a:schemeClr>
                </a:solidFill>
              </a:rPr>
              <a:t> oder Energie</a:t>
            </a:r>
            <a:r>
              <a:rPr lang="de-DE" dirty="0">
                <a:solidFill>
                  <a:schemeClr val="tx1">
                    <a:lumMod val="95000"/>
                    <a:lumOff val="5000"/>
                  </a:schemeClr>
                </a:solidFill>
              </a:rPr>
              <a:t>n</a:t>
            </a:r>
          </a:p>
        </p:txBody>
      </p:sp>
      <p:sp>
        <p:nvSpPr>
          <p:cNvPr id="3" name="Textplatzhalter 2">
            <a:extLst>
              <a:ext uri="{FF2B5EF4-FFF2-40B4-BE49-F238E27FC236}">
                <a16:creationId xmlns:a16="http://schemas.microsoft.com/office/drawing/2014/main" id="{B73EC5A4-A267-4846-B7FF-60F740601534}"/>
              </a:ext>
            </a:extLst>
          </p:cNvPr>
          <p:cNvSpPr>
            <a:spLocks noGrp="1" noRot="1" noMove="1" noResize="1" noEditPoints="1" noAdjustHandles="1" noChangeArrowheads="1" noChangeShapeType="1"/>
          </p:cNvSpPr>
          <p:nvPr>
            <p:ph type="body" idx="10"/>
            <p:custDataLst>
              <p:tags r:id="rId2"/>
            </p:custDataLst>
          </p:nvPr>
        </p:nvSpPr>
        <p:spPr/>
        <p:txBody>
          <a:bodyPr/>
          <a:lstStyle/>
          <a:p>
            <a:r>
              <a:rPr lang="de-DE" dirty="0">
                <a:solidFill>
                  <a:schemeClr val="accent2">
                    <a:lumMod val="75000"/>
                  </a:schemeClr>
                </a:solidFill>
              </a:rPr>
              <a:t>Theologischer Studientag 11. März 2019</a:t>
            </a:r>
          </a:p>
        </p:txBody>
      </p:sp>
      <p:sp>
        <p:nvSpPr>
          <p:cNvPr id="4" name="Textplatzhalter 3">
            <a:extLst>
              <a:ext uri="{FF2B5EF4-FFF2-40B4-BE49-F238E27FC236}">
                <a16:creationId xmlns:a16="http://schemas.microsoft.com/office/drawing/2014/main" id="{1F470157-FFFF-4045-80E8-50799A64FE5D}"/>
              </a:ext>
            </a:extLst>
          </p:cNvPr>
          <p:cNvSpPr>
            <a:spLocks noGrp="1" noRot="1" noMove="1" noResize="1" noEditPoints="1" noAdjustHandles="1" noChangeArrowheads="1" noChangeShapeType="1"/>
          </p:cNvSpPr>
          <p:nvPr>
            <p:ph type="body" idx="12"/>
            <p:custDataLst>
              <p:tags r:id="rId3"/>
            </p:custDataLst>
          </p:nvPr>
        </p:nvSpPr>
        <p:spPr/>
        <p:txBody>
          <a:bodyPr/>
          <a:lstStyle/>
          <a:p>
            <a:r>
              <a:rPr lang="de-DE" sz="1600" b="1" dirty="0"/>
              <a:t>HERZLICH WILLKOMMEN </a:t>
            </a:r>
          </a:p>
        </p:txBody>
      </p:sp>
      <p:sp>
        <p:nvSpPr>
          <p:cNvPr id="5" name="Textplatzhalter 4">
            <a:extLst>
              <a:ext uri="{FF2B5EF4-FFF2-40B4-BE49-F238E27FC236}">
                <a16:creationId xmlns:a16="http://schemas.microsoft.com/office/drawing/2014/main" id="{95FF6CAE-E15F-B948-B695-73EFD8CB4A5E}"/>
              </a:ext>
            </a:extLst>
          </p:cNvPr>
          <p:cNvSpPr>
            <a:spLocks noGrp="1" noRot="1" noMove="1" noResize="1" noEditPoints="1" noAdjustHandles="1" noChangeArrowheads="1" noChangeShapeType="1"/>
          </p:cNvSpPr>
          <p:nvPr>
            <p:ph type="body" idx="11"/>
            <p:custDataLst>
              <p:tags r:id="rId4"/>
            </p:custDataLst>
          </p:nvPr>
        </p:nvSpPr>
        <p:spPr/>
        <p:txBody>
          <a:bodyPr/>
          <a:lstStyle/>
          <a:p>
            <a:r>
              <a:rPr lang="de-DE" dirty="0"/>
              <a:t>Gottesbilder auf dem Prüfstand</a:t>
            </a:r>
          </a:p>
        </p:txBody>
      </p:sp>
      <p:pic>
        <p:nvPicPr>
          <p:cNvPr id="6" name="Grafik 5">
            <a:extLst>
              <a:ext uri="{FF2B5EF4-FFF2-40B4-BE49-F238E27FC236}">
                <a16:creationId xmlns:a16="http://schemas.microsoft.com/office/drawing/2014/main" id="{BB50823F-DC90-9342-B6F2-21BDBFD4626B}"/>
              </a:ext>
            </a:extLst>
          </p:cNvPr>
          <p:cNvPicPr>
            <a:picLocks noChangeAspect="1"/>
          </p:cNvPicPr>
          <p:nvPr/>
        </p:nvPicPr>
        <p:blipFill>
          <a:blip r:embed="rId6"/>
          <a:stretch>
            <a:fillRect/>
          </a:stretch>
        </p:blipFill>
        <p:spPr>
          <a:xfrm>
            <a:off x="0" y="2049014"/>
            <a:ext cx="9144000" cy="2629648"/>
          </a:xfrm>
          <a:prstGeom prst="rect">
            <a:avLst/>
          </a:prstGeom>
        </p:spPr>
      </p:pic>
      <p:sp>
        <p:nvSpPr>
          <p:cNvPr id="7" name="Textfeld 6">
            <a:extLst>
              <a:ext uri="{FF2B5EF4-FFF2-40B4-BE49-F238E27FC236}">
                <a16:creationId xmlns:a16="http://schemas.microsoft.com/office/drawing/2014/main" id="{89496B97-B016-8F4A-8F74-9A1EA6153C6E}"/>
              </a:ext>
            </a:extLst>
          </p:cNvPr>
          <p:cNvSpPr txBox="1"/>
          <p:nvPr/>
        </p:nvSpPr>
        <p:spPr>
          <a:xfrm>
            <a:off x="356743" y="4678662"/>
            <a:ext cx="8430513"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Sie </a:t>
            </a:r>
            <a:r>
              <a:rPr lang="en-US" sz="1600" b="1" dirty="0" err="1">
                <a:latin typeface="Arial" panose="020B0604020202020204" pitchFamily="34" charset="0"/>
                <a:cs typeface="Arial" panose="020B0604020202020204" pitchFamily="34" charset="0"/>
              </a:rPr>
              <a:t>haben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noch</a:t>
            </a:r>
            <a:r>
              <a:rPr lang="en-US" sz="1600" b="1" dirty="0">
                <a:latin typeface="Arial" panose="020B0604020202020204" pitchFamily="34" charset="0"/>
                <a:cs typeface="Arial" panose="020B0604020202020204" pitchFamily="34" charset="0"/>
              </a:rPr>
              <a:t> Zeit? Dann </a:t>
            </a:r>
            <a:r>
              <a:rPr lang="en-US" sz="1600" b="1" dirty="0" err="1">
                <a:latin typeface="Arial" panose="020B0604020202020204" pitchFamily="34" charset="0"/>
                <a:cs typeface="Arial" panose="020B0604020202020204" pitchFamily="34" charset="0"/>
              </a:rPr>
              <a:t>verteilen</a:t>
            </a:r>
            <a:r>
              <a:rPr lang="en-US" sz="1600" b="1" dirty="0">
                <a:latin typeface="Arial" panose="020B0604020202020204" pitchFamily="34" charset="0"/>
                <a:cs typeface="Arial" panose="020B0604020202020204" pitchFamily="34" charset="0"/>
              </a:rPr>
              <a:t> Sie </a:t>
            </a:r>
            <a:r>
              <a:rPr lang="en-US" sz="1600" b="1" dirty="0" err="1">
                <a:latin typeface="Arial" panose="020B0604020202020204" pitchFamily="34" charset="0"/>
                <a:cs typeface="Arial" panose="020B0604020202020204" pitchFamily="34" charset="0"/>
              </a:rPr>
              <a:t>doch</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Ihre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Klebepunkte</a:t>
            </a:r>
            <a:r>
              <a:rPr lang="en-US" sz="1600" b="1" dirty="0">
                <a:latin typeface="Arial" panose="020B0604020202020204" pitchFamily="34" charset="0"/>
                <a:cs typeface="Arial" panose="020B0604020202020204" pitchFamily="34" charset="0"/>
              </a:rPr>
              <a:t> auf den Flipcharts!</a:t>
            </a:r>
          </a:p>
        </p:txBody>
      </p:sp>
      <p:pic>
        <p:nvPicPr>
          <p:cNvPr id="8" name="Grafik 7">
            <a:extLst>
              <a:ext uri="{FF2B5EF4-FFF2-40B4-BE49-F238E27FC236}">
                <a16:creationId xmlns:a16="http://schemas.microsoft.com/office/drawing/2014/main" id="{DF241187-D9D7-D544-BB14-0C3B0BE1568A}"/>
              </a:ext>
            </a:extLst>
          </p:cNvPr>
          <p:cNvPicPr>
            <a:picLocks noChangeAspect="1"/>
          </p:cNvPicPr>
          <p:nvPr/>
        </p:nvPicPr>
        <p:blipFill>
          <a:blip r:embed="rId7"/>
          <a:stretch>
            <a:fillRect/>
          </a:stretch>
        </p:blipFill>
        <p:spPr>
          <a:xfrm>
            <a:off x="6516216" y="206638"/>
            <a:ext cx="936104" cy="844329"/>
          </a:xfrm>
          <a:prstGeom prst="rect">
            <a:avLst/>
          </a:prstGeom>
        </p:spPr>
      </p:pic>
      <p:pic>
        <p:nvPicPr>
          <p:cNvPr id="10" name="Grafik 9">
            <a:extLst>
              <a:ext uri="{FF2B5EF4-FFF2-40B4-BE49-F238E27FC236}">
                <a16:creationId xmlns:a16="http://schemas.microsoft.com/office/drawing/2014/main" id="{ED558537-9283-8340-889E-18D3DBD8E194}"/>
              </a:ext>
            </a:extLst>
          </p:cNvPr>
          <p:cNvPicPr>
            <a:picLocks noChangeAspect="1"/>
          </p:cNvPicPr>
          <p:nvPr/>
        </p:nvPicPr>
        <p:blipFill>
          <a:blip r:embed="rId8"/>
          <a:stretch>
            <a:fillRect/>
          </a:stretch>
        </p:blipFill>
        <p:spPr>
          <a:xfrm>
            <a:off x="6804248" y="1408375"/>
            <a:ext cx="1130300" cy="177800"/>
          </a:xfrm>
          <a:prstGeom prst="rect">
            <a:avLst/>
          </a:prstGeom>
        </p:spPr>
      </p:pic>
    </p:spTree>
    <p:extLst>
      <p:ext uri="{BB962C8B-B14F-4D97-AF65-F5344CB8AC3E}">
        <p14:creationId xmlns:p14="http://schemas.microsoft.com/office/powerpoint/2010/main" val="297899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44FF18B-6D0C-5340-884B-55D526D00C49}"/>
              </a:ext>
            </a:extLst>
          </p:cNvPr>
          <p:cNvSpPr>
            <a:spLocks noGrp="1"/>
          </p:cNvSpPr>
          <p:nvPr>
            <p:ph sz="half" idx="1"/>
          </p:nvPr>
        </p:nvSpPr>
        <p:spPr/>
        <p:txBody>
          <a:bodyPr/>
          <a:lstStyle/>
          <a:p>
            <a:endParaRPr lang="en-US" dirty="0"/>
          </a:p>
          <a:p>
            <a:endParaRPr lang="en-US" dirty="0"/>
          </a:p>
          <a:p>
            <a:r>
              <a:rPr lang="en-US" dirty="0"/>
              <a:t>	</a:t>
            </a:r>
            <a:r>
              <a:rPr lang="en-US" sz="2400" dirty="0"/>
              <a:t>Was </a:t>
            </a:r>
            <a:r>
              <a:rPr lang="en-US" sz="2400" dirty="0" err="1"/>
              <a:t>lässt</a:t>
            </a:r>
            <a:r>
              <a:rPr lang="en-US" sz="2400" dirty="0"/>
              <a:t> </a:t>
            </a:r>
            <a:r>
              <a:rPr lang="en-US" sz="2400" dirty="0" err="1"/>
              <a:t>sich</a:t>
            </a:r>
            <a:r>
              <a:rPr lang="en-US" sz="2400" dirty="0"/>
              <a:t> </a:t>
            </a:r>
            <a:r>
              <a:rPr lang="en-US" sz="2400" dirty="0" err="1"/>
              <a:t>über</a:t>
            </a:r>
            <a:r>
              <a:rPr lang="en-US" sz="2400" dirty="0"/>
              <a:t> Gott </a:t>
            </a:r>
            <a:r>
              <a:rPr lang="en-US" sz="2400" dirty="0" err="1"/>
              <a:t>sagen</a:t>
            </a:r>
            <a:r>
              <a:rPr lang="en-US" sz="2400" dirty="0"/>
              <a:t>?</a:t>
            </a:r>
          </a:p>
          <a:p>
            <a:r>
              <a:rPr lang="en-US" sz="2400" dirty="0"/>
              <a:t>	</a:t>
            </a:r>
            <a:r>
              <a:rPr lang="en-US" sz="2400" dirty="0" err="1"/>
              <a:t>Kann</a:t>
            </a:r>
            <a:r>
              <a:rPr lang="en-US" sz="2400" dirty="0"/>
              <a:t> man </a:t>
            </a:r>
            <a:r>
              <a:rPr lang="en-US" sz="2400" dirty="0" err="1"/>
              <a:t>zu</a:t>
            </a:r>
            <a:r>
              <a:rPr lang="en-US" sz="2400" dirty="0"/>
              <a:t> </a:t>
            </a:r>
            <a:r>
              <a:rPr lang="en-US" sz="2400" dirty="0" err="1"/>
              <a:t>Energien</a:t>
            </a:r>
            <a:r>
              <a:rPr lang="en-US" sz="2400" dirty="0"/>
              <a:t> </a:t>
            </a:r>
            <a:r>
              <a:rPr lang="en-US" sz="2400" dirty="0" err="1"/>
              <a:t>beten</a:t>
            </a:r>
            <a:r>
              <a:rPr lang="en-US" sz="2400" dirty="0"/>
              <a:t>?</a:t>
            </a:r>
          </a:p>
        </p:txBody>
      </p:sp>
      <p:sp>
        <p:nvSpPr>
          <p:cNvPr id="3" name="Textplatzhalter 2">
            <a:extLst>
              <a:ext uri="{FF2B5EF4-FFF2-40B4-BE49-F238E27FC236}">
                <a16:creationId xmlns:a16="http://schemas.microsoft.com/office/drawing/2014/main" id="{1D99E625-17BE-D748-A635-7284D0ADA95F}"/>
              </a:ext>
            </a:extLst>
          </p:cNvPr>
          <p:cNvSpPr>
            <a:spLocks noGrp="1"/>
          </p:cNvSpPr>
          <p:nvPr>
            <p:ph type="body" idx="11"/>
          </p:nvPr>
        </p:nvSpPr>
        <p:spPr/>
        <p:txBody>
          <a:bodyPr/>
          <a:lstStyle/>
          <a:p>
            <a:r>
              <a:rPr lang="en-US" dirty="0" err="1"/>
              <a:t>Schweigen</a:t>
            </a:r>
            <a:r>
              <a:rPr lang="en-US" dirty="0"/>
              <a:t> / </a:t>
            </a:r>
            <a:r>
              <a:rPr lang="en-US" dirty="0" err="1"/>
              <a:t>Sprechen</a:t>
            </a:r>
            <a:endParaRPr lang="en-US" dirty="0"/>
          </a:p>
        </p:txBody>
      </p:sp>
      <p:sp>
        <p:nvSpPr>
          <p:cNvPr id="4" name="Titel 3">
            <a:extLst>
              <a:ext uri="{FF2B5EF4-FFF2-40B4-BE49-F238E27FC236}">
                <a16:creationId xmlns:a16="http://schemas.microsoft.com/office/drawing/2014/main" id="{69EB4E81-3973-0645-9725-0F59863C1CFC}"/>
              </a:ext>
            </a:extLst>
          </p:cNvPr>
          <p:cNvSpPr>
            <a:spLocks noGrp="1"/>
          </p:cNvSpPr>
          <p:nvPr>
            <p:ph type="title"/>
          </p:nvPr>
        </p:nvSpPr>
        <p:spPr/>
        <p:txBody>
          <a:bodyPr/>
          <a:lstStyle/>
          <a:p>
            <a:endParaRPr lang="en-US" dirty="0"/>
          </a:p>
        </p:txBody>
      </p:sp>
      <p:sp>
        <p:nvSpPr>
          <p:cNvPr id="6" name="Pfeil nach rechts 5">
            <a:extLst>
              <a:ext uri="{FF2B5EF4-FFF2-40B4-BE49-F238E27FC236}">
                <a16:creationId xmlns:a16="http://schemas.microsoft.com/office/drawing/2014/main" id="{BD1B1DA9-01FD-CA44-972C-EBA5C9BA1DC6}"/>
              </a:ext>
            </a:extLst>
          </p:cNvPr>
          <p:cNvSpPr/>
          <p:nvPr/>
        </p:nvSpPr>
        <p:spPr>
          <a:xfrm>
            <a:off x="323528" y="3507854"/>
            <a:ext cx="8712968" cy="13487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2./3. </a:t>
            </a:r>
            <a:r>
              <a:rPr lang="en-US" sz="1600" dirty="0" err="1"/>
              <a:t>Jh</a:t>
            </a:r>
            <a:r>
              <a:rPr lang="en-US" sz="1600" dirty="0"/>
              <a:t>       4. </a:t>
            </a:r>
            <a:r>
              <a:rPr lang="en-US" sz="1600" dirty="0" err="1"/>
              <a:t>Jh</a:t>
            </a:r>
            <a:r>
              <a:rPr lang="en-US" sz="1600" dirty="0"/>
              <a:t>.                                               7./8. </a:t>
            </a:r>
            <a:r>
              <a:rPr lang="en-US" sz="1600" dirty="0" err="1"/>
              <a:t>Jh</a:t>
            </a:r>
            <a:r>
              <a:rPr lang="en-US" sz="1600" dirty="0"/>
              <a:t>.                                                   14. </a:t>
            </a:r>
            <a:r>
              <a:rPr lang="en-US" sz="1600" dirty="0" err="1"/>
              <a:t>Jh</a:t>
            </a:r>
            <a:r>
              <a:rPr lang="en-US" sz="1600" dirty="0"/>
              <a:t>.</a:t>
            </a:r>
          </a:p>
          <a:p>
            <a:r>
              <a:rPr lang="en-US" sz="1600" dirty="0"/>
              <a:t>Gnosis     	</a:t>
            </a:r>
            <a:r>
              <a:rPr lang="en-US" sz="1600" dirty="0" err="1"/>
              <a:t>Trinitarische</a:t>
            </a:r>
            <a:r>
              <a:rPr lang="en-US" sz="1600" dirty="0"/>
              <a:t> </a:t>
            </a:r>
            <a:r>
              <a:rPr lang="en-US" sz="1600" dirty="0" err="1"/>
              <a:t>Streitigkeiten</a:t>
            </a:r>
            <a:r>
              <a:rPr lang="en-US" sz="1600" dirty="0"/>
              <a:t>          </a:t>
            </a:r>
            <a:r>
              <a:rPr lang="en-US" sz="1600" dirty="0" err="1"/>
              <a:t>Monenergetischer</a:t>
            </a:r>
            <a:r>
              <a:rPr lang="en-US" sz="1600" dirty="0"/>
              <a:t> </a:t>
            </a:r>
            <a:r>
              <a:rPr lang="en-US" sz="1600" dirty="0" err="1"/>
              <a:t>Streit</a:t>
            </a:r>
            <a:r>
              <a:rPr lang="en-US" sz="1600" dirty="0"/>
              <a:t>	   </a:t>
            </a:r>
            <a:r>
              <a:rPr lang="en-US" sz="1600" dirty="0" err="1"/>
              <a:t>Energienstreit</a:t>
            </a:r>
            <a:r>
              <a:rPr lang="en-US" sz="1600" dirty="0"/>
              <a:t>                     </a:t>
            </a:r>
          </a:p>
        </p:txBody>
      </p:sp>
    </p:spTree>
    <p:extLst>
      <p:ext uri="{BB962C8B-B14F-4D97-AF65-F5344CB8AC3E}">
        <p14:creationId xmlns:p14="http://schemas.microsoft.com/office/powerpoint/2010/main" val="420687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44FF18B-6D0C-5340-884B-55D526D00C49}"/>
              </a:ext>
            </a:extLst>
          </p:cNvPr>
          <p:cNvSpPr>
            <a:spLocks noGrp="1"/>
          </p:cNvSpPr>
          <p:nvPr>
            <p:ph sz="half" idx="1"/>
          </p:nvPr>
        </p:nvSpPr>
        <p:spPr/>
        <p:txBody>
          <a:bodyPr/>
          <a:lstStyle/>
          <a:p>
            <a:r>
              <a:rPr lang="en-US" dirty="0"/>
              <a:t> 	</a:t>
            </a:r>
          </a:p>
          <a:p>
            <a:r>
              <a:rPr lang="en-US" sz="2400" dirty="0"/>
              <a:t>        	     </a:t>
            </a:r>
            <a:r>
              <a:rPr lang="en-US" sz="2400" dirty="0" err="1"/>
              <a:t>Wille</a:t>
            </a:r>
            <a:r>
              <a:rPr lang="en-US" sz="2400" dirty="0"/>
              <a:t> 	               </a:t>
            </a:r>
            <a:r>
              <a:rPr lang="en-US" sz="2400" dirty="0" err="1"/>
              <a:t>Wirksamkeit</a:t>
            </a:r>
            <a:r>
              <a:rPr lang="en-US" sz="2400" dirty="0"/>
              <a:t>		</a:t>
            </a:r>
          </a:p>
          <a:p>
            <a:r>
              <a:rPr lang="en-US" sz="2400" dirty="0"/>
              <a:t>                </a:t>
            </a:r>
            <a:r>
              <a:rPr lang="en-US" sz="2400" dirty="0" err="1"/>
              <a:t>Erkennen</a:t>
            </a:r>
            <a:r>
              <a:rPr lang="en-US" sz="2400" dirty="0"/>
              <a:t> 		    </a:t>
            </a:r>
            <a:r>
              <a:rPr lang="en-US" sz="2400" dirty="0" err="1"/>
              <a:t>Erfahren</a:t>
            </a:r>
            <a:endParaRPr lang="en-US" sz="2400" dirty="0"/>
          </a:p>
          <a:p>
            <a:r>
              <a:rPr lang="en-US" sz="2400" dirty="0"/>
              <a:t>                Institution 		    Individuum </a:t>
            </a:r>
          </a:p>
          <a:p>
            <a:r>
              <a:rPr lang="en-US" sz="2400" dirty="0"/>
              <a:t>                </a:t>
            </a:r>
            <a:r>
              <a:rPr lang="en-US" sz="2400" dirty="0" err="1"/>
              <a:t>Sprechen</a:t>
            </a:r>
            <a:r>
              <a:rPr lang="en-US" sz="2400" dirty="0"/>
              <a:t> 		    </a:t>
            </a:r>
            <a:r>
              <a:rPr lang="en-US" sz="2400" dirty="0" err="1"/>
              <a:t>Schweigen</a:t>
            </a:r>
            <a:r>
              <a:rPr lang="en-US" sz="2400" dirty="0"/>
              <a:t>	</a:t>
            </a:r>
          </a:p>
        </p:txBody>
      </p:sp>
      <p:sp>
        <p:nvSpPr>
          <p:cNvPr id="3" name="Textplatzhalter 2">
            <a:extLst>
              <a:ext uri="{FF2B5EF4-FFF2-40B4-BE49-F238E27FC236}">
                <a16:creationId xmlns:a16="http://schemas.microsoft.com/office/drawing/2014/main" id="{1D99E625-17BE-D748-A635-7284D0ADA95F}"/>
              </a:ext>
            </a:extLst>
          </p:cNvPr>
          <p:cNvSpPr>
            <a:spLocks noGrp="1"/>
          </p:cNvSpPr>
          <p:nvPr>
            <p:ph type="body" idx="11"/>
          </p:nvPr>
        </p:nvSpPr>
        <p:spPr/>
        <p:txBody>
          <a:bodyPr/>
          <a:lstStyle/>
          <a:p>
            <a:r>
              <a:rPr lang="en-US" dirty="0"/>
              <a:t>Gott: </a:t>
            </a:r>
            <a:r>
              <a:rPr lang="en-US" dirty="0" err="1"/>
              <a:t>Person</a:t>
            </a:r>
            <a:r>
              <a:rPr lang="en-US" dirty="0" err="1">
                <a:solidFill>
                  <a:srgbClr val="C00000"/>
                </a:solidFill>
              </a:rPr>
              <a:t>en</a:t>
            </a:r>
            <a:r>
              <a:rPr lang="en-US" dirty="0"/>
              <a:t> </a:t>
            </a:r>
            <a:r>
              <a:rPr lang="en-US" dirty="0" err="1"/>
              <a:t>oder</a:t>
            </a:r>
            <a:r>
              <a:rPr lang="en-US" dirty="0"/>
              <a:t> </a:t>
            </a:r>
            <a:r>
              <a:rPr lang="en-US" dirty="0" err="1"/>
              <a:t>Energie</a:t>
            </a:r>
            <a:r>
              <a:rPr lang="en-US" dirty="0" err="1">
                <a:solidFill>
                  <a:srgbClr val="C00000"/>
                </a:solidFill>
              </a:rPr>
              <a:t>n</a:t>
            </a:r>
            <a:endParaRPr lang="en-US" dirty="0">
              <a:solidFill>
                <a:srgbClr val="C00000"/>
              </a:solidFill>
            </a:endParaRPr>
          </a:p>
        </p:txBody>
      </p:sp>
      <p:sp>
        <p:nvSpPr>
          <p:cNvPr id="4" name="Titel 3">
            <a:extLst>
              <a:ext uri="{FF2B5EF4-FFF2-40B4-BE49-F238E27FC236}">
                <a16:creationId xmlns:a16="http://schemas.microsoft.com/office/drawing/2014/main" id="{69EB4E81-3973-0645-9725-0F59863C1CFC}"/>
              </a:ext>
            </a:extLst>
          </p:cNvPr>
          <p:cNvSpPr>
            <a:spLocks noGrp="1"/>
          </p:cNvSpPr>
          <p:nvPr>
            <p:ph type="title"/>
          </p:nvPr>
        </p:nvSpPr>
        <p:spPr/>
        <p:txBody>
          <a:bodyPr/>
          <a:lstStyle/>
          <a:p>
            <a:r>
              <a:rPr lang="en-US" dirty="0"/>
              <a:t>Der </a:t>
            </a:r>
            <a:r>
              <a:rPr lang="en-US" dirty="0" err="1"/>
              <a:t>theologische</a:t>
            </a:r>
            <a:r>
              <a:rPr lang="en-US" dirty="0"/>
              <a:t> Kern des </a:t>
            </a:r>
            <a:r>
              <a:rPr lang="en-US" dirty="0" err="1"/>
              <a:t>Energienstreits</a:t>
            </a:r>
            <a:endParaRPr lang="en-US" dirty="0">
              <a:solidFill>
                <a:schemeClr val="tx1"/>
              </a:solidFill>
            </a:endParaRPr>
          </a:p>
        </p:txBody>
      </p:sp>
      <p:sp>
        <p:nvSpPr>
          <p:cNvPr id="6" name="Pfeil nach rechts 5">
            <a:extLst>
              <a:ext uri="{FF2B5EF4-FFF2-40B4-BE49-F238E27FC236}">
                <a16:creationId xmlns:a16="http://schemas.microsoft.com/office/drawing/2014/main" id="{3129E5E2-135A-7749-A262-072C3FD61E18}"/>
              </a:ext>
            </a:extLst>
          </p:cNvPr>
          <p:cNvSpPr/>
          <p:nvPr/>
        </p:nvSpPr>
        <p:spPr>
          <a:xfrm>
            <a:off x="323528" y="3507854"/>
            <a:ext cx="8712968" cy="13487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2./3. </a:t>
            </a:r>
            <a:r>
              <a:rPr lang="en-US" sz="1600" dirty="0" err="1"/>
              <a:t>Jh</a:t>
            </a:r>
            <a:r>
              <a:rPr lang="en-US" sz="1600" dirty="0"/>
              <a:t>       4. </a:t>
            </a:r>
            <a:r>
              <a:rPr lang="en-US" sz="1600" dirty="0" err="1"/>
              <a:t>Jh</a:t>
            </a:r>
            <a:r>
              <a:rPr lang="en-US" sz="1600" dirty="0"/>
              <a:t>.                                               7./8. </a:t>
            </a:r>
            <a:r>
              <a:rPr lang="en-US" sz="1600" dirty="0" err="1"/>
              <a:t>Jh</a:t>
            </a:r>
            <a:r>
              <a:rPr lang="en-US" sz="1600" dirty="0"/>
              <a:t>.                                                   14. </a:t>
            </a:r>
            <a:r>
              <a:rPr lang="en-US" sz="1600" dirty="0" err="1"/>
              <a:t>Jh</a:t>
            </a:r>
            <a:r>
              <a:rPr lang="en-US" sz="1600" dirty="0"/>
              <a:t>.</a:t>
            </a:r>
          </a:p>
          <a:p>
            <a:r>
              <a:rPr lang="en-US" sz="1600" dirty="0"/>
              <a:t>Gnosis     	</a:t>
            </a:r>
            <a:r>
              <a:rPr lang="en-US" sz="1600" dirty="0" err="1"/>
              <a:t>Trinitarische</a:t>
            </a:r>
            <a:r>
              <a:rPr lang="en-US" sz="1600" dirty="0"/>
              <a:t> </a:t>
            </a:r>
            <a:r>
              <a:rPr lang="en-US" sz="1600" dirty="0" err="1"/>
              <a:t>Streitigkeiten</a:t>
            </a:r>
            <a:r>
              <a:rPr lang="en-US" sz="1600" dirty="0"/>
              <a:t>          </a:t>
            </a:r>
            <a:r>
              <a:rPr lang="en-US" sz="1600" dirty="0" err="1"/>
              <a:t>Monenergetischer</a:t>
            </a:r>
            <a:r>
              <a:rPr lang="en-US" sz="1600" dirty="0"/>
              <a:t> </a:t>
            </a:r>
            <a:r>
              <a:rPr lang="en-US" sz="1600" dirty="0" err="1"/>
              <a:t>Streit</a:t>
            </a:r>
            <a:r>
              <a:rPr lang="en-US" sz="1600" dirty="0"/>
              <a:t>	   </a:t>
            </a:r>
            <a:r>
              <a:rPr lang="en-US" sz="1600" dirty="0" err="1"/>
              <a:t>Energienstreit</a:t>
            </a:r>
            <a:r>
              <a:rPr lang="en-US" sz="1600" dirty="0"/>
              <a:t>                     </a:t>
            </a:r>
          </a:p>
        </p:txBody>
      </p:sp>
    </p:spTree>
    <p:extLst>
      <p:ext uri="{BB962C8B-B14F-4D97-AF65-F5344CB8AC3E}">
        <p14:creationId xmlns:p14="http://schemas.microsoft.com/office/powerpoint/2010/main" val="125168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44FF18B-6D0C-5340-884B-55D526D00C49}"/>
              </a:ext>
            </a:extLst>
          </p:cNvPr>
          <p:cNvSpPr>
            <a:spLocks noGrp="1"/>
          </p:cNvSpPr>
          <p:nvPr>
            <p:ph sz="half" idx="1"/>
          </p:nvPr>
        </p:nvSpPr>
        <p:spPr/>
        <p:txBody>
          <a:bodyPr/>
          <a:lstStyle/>
          <a:p>
            <a:r>
              <a:rPr lang="en-US" dirty="0"/>
              <a:t> 	</a:t>
            </a:r>
          </a:p>
          <a:p>
            <a:r>
              <a:rPr lang="en-US" sz="2400" dirty="0"/>
              <a:t>        	     </a:t>
            </a:r>
            <a:r>
              <a:rPr lang="en-US" sz="2400" dirty="0" err="1"/>
              <a:t>Wille</a:t>
            </a:r>
            <a:r>
              <a:rPr lang="en-US" sz="2400" dirty="0"/>
              <a:t> 	   </a:t>
            </a:r>
            <a:r>
              <a:rPr lang="en-US" sz="2400" dirty="0">
                <a:solidFill>
                  <a:srgbClr val="C00000"/>
                </a:solidFill>
              </a:rPr>
              <a:t> und     </a:t>
            </a:r>
            <a:r>
              <a:rPr lang="en-US" sz="2400" dirty="0" err="1"/>
              <a:t>Wirksamkeit</a:t>
            </a:r>
            <a:r>
              <a:rPr lang="en-US" sz="2400" dirty="0"/>
              <a:t>		</a:t>
            </a:r>
            <a:endParaRPr lang="en-US" sz="2400" dirty="0">
              <a:solidFill>
                <a:srgbClr val="C00000"/>
              </a:solidFill>
            </a:endParaRPr>
          </a:p>
          <a:p>
            <a:r>
              <a:rPr lang="en-US" sz="2400" dirty="0"/>
              <a:t>                </a:t>
            </a:r>
            <a:r>
              <a:rPr lang="en-US" sz="2400" dirty="0" err="1"/>
              <a:t>Erkennen</a:t>
            </a:r>
            <a:r>
              <a:rPr lang="en-US" sz="2400" dirty="0"/>
              <a:t> 	    </a:t>
            </a:r>
            <a:r>
              <a:rPr lang="en-US" sz="2400" dirty="0">
                <a:solidFill>
                  <a:srgbClr val="C00000"/>
                </a:solidFill>
              </a:rPr>
              <a:t>und</a:t>
            </a:r>
            <a:r>
              <a:rPr lang="en-US" sz="2400" dirty="0"/>
              <a:t>     </a:t>
            </a:r>
            <a:r>
              <a:rPr lang="en-US" sz="2400" dirty="0" err="1"/>
              <a:t>Erfahren</a:t>
            </a:r>
            <a:endParaRPr lang="en-US" sz="2400" dirty="0"/>
          </a:p>
          <a:p>
            <a:r>
              <a:rPr lang="en-US" sz="2400" dirty="0"/>
              <a:t>                Institution     </a:t>
            </a:r>
            <a:r>
              <a:rPr lang="en-US" sz="2400" dirty="0">
                <a:solidFill>
                  <a:srgbClr val="C00000"/>
                </a:solidFill>
              </a:rPr>
              <a:t>und</a:t>
            </a:r>
            <a:r>
              <a:rPr lang="en-US" sz="2400" dirty="0"/>
              <a:t>     Individuum </a:t>
            </a:r>
          </a:p>
          <a:p>
            <a:r>
              <a:rPr lang="en-US" sz="2400" dirty="0"/>
              <a:t>                </a:t>
            </a:r>
            <a:r>
              <a:rPr lang="en-US" sz="2400" dirty="0" err="1"/>
              <a:t>Sprechen</a:t>
            </a:r>
            <a:r>
              <a:rPr lang="en-US" sz="2400" dirty="0"/>
              <a:t> 	    </a:t>
            </a:r>
            <a:r>
              <a:rPr lang="en-US" sz="2400" dirty="0">
                <a:solidFill>
                  <a:srgbClr val="C00000"/>
                </a:solidFill>
              </a:rPr>
              <a:t>und</a:t>
            </a:r>
            <a:r>
              <a:rPr lang="en-US" sz="2400" dirty="0"/>
              <a:t>	    </a:t>
            </a:r>
            <a:r>
              <a:rPr lang="en-US" sz="2400" dirty="0" err="1"/>
              <a:t>Schweigen</a:t>
            </a:r>
            <a:r>
              <a:rPr lang="en-US" sz="2400" dirty="0"/>
              <a:t>	</a:t>
            </a:r>
          </a:p>
        </p:txBody>
      </p:sp>
      <p:sp>
        <p:nvSpPr>
          <p:cNvPr id="3" name="Textplatzhalter 2">
            <a:extLst>
              <a:ext uri="{FF2B5EF4-FFF2-40B4-BE49-F238E27FC236}">
                <a16:creationId xmlns:a16="http://schemas.microsoft.com/office/drawing/2014/main" id="{1D99E625-17BE-D748-A635-7284D0ADA95F}"/>
              </a:ext>
            </a:extLst>
          </p:cNvPr>
          <p:cNvSpPr>
            <a:spLocks noGrp="1"/>
          </p:cNvSpPr>
          <p:nvPr>
            <p:ph type="body" idx="11"/>
          </p:nvPr>
        </p:nvSpPr>
        <p:spPr>
          <a:xfrm>
            <a:off x="540000" y="680400"/>
            <a:ext cx="7020000" cy="820738"/>
          </a:xfrm>
        </p:spPr>
        <p:txBody>
          <a:bodyPr/>
          <a:lstStyle/>
          <a:p>
            <a:r>
              <a:rPr lang="en-US" dirty="0"/>
              <a:t>Gott: </a:t>
            </a:r>
            <a:r>
              <a:rPr lang="en-US" dirty="0" err="1"/>
              <a:t>Person</a:t>
            </a:r>
            <a:r>
              <a:rPr lang="en-US" dirty="0" err="1">
                <a:solidFill>
                  <a:srgbClr val="C00000"/>
                </a:solidFill>
              </a:rPr>
              <a:t>en</a:t>
            </a:r>
            <a:r>
              <a:rPr lang="en-US" dirty="0"/>
              <a:t> </a:t>
            </a:r>
            <a:r>
              <a:rPr lang="en-US" dirty="0" err="1"/>
              <a:t>oder</a:t>
            </a:r>
            <a:r>
              <a:rPr lang="en-US" dirty="0"/>
              <a:t> </a:t>
            </a:r>
            <a:r>
              <a:rPr lang="en-US" dirty="0" err="1"/>
              <a:t>Energie</a:t>
            </a:r>
            <a:r>
              <a:rPr lang="en-US" dirty="0" err="1">
                <a:solidFill>
                  <a:srgbClr val="C00000"/>
                </a:solidFill>
              </a:rPr>
              <a:t>n</a:t>
            </a:r>
            <a:endParaRPr lang="en-US" dirty="0">
              <a:solidFill>
                <a:srgbClr val="C00000"/>
              </a:solidFill>
            </a:endParaRPr>
          </a:p>
          <a:p>
            <a:endParaRPr lang="en-US" dirty="0"/>
          </a:p>
        </p:txBody>
      </p:sp>
      <p:sp>
        <p:nvSpPr>
          <p:cNvPr id="4" name="Titel 3">
            <a:extLst>
              <a:ext uri="{FF2B5EF4-FFF2-40B4-BE49-F238E27FC236}">
                <a16:creationId xmlns:a16="http://schemas.microsoft.com/office/drawing/2014/main" id="{69EB4E81-3973-0645-9725-0F59863C1CFC}"/>
              </a:ext>
            </a:extLst>
          </p:cNvPr>
          <p:cNvSpPr>
            <a:spLocks noGrp="1"/>
          </p:cNvSpPr>
          <p:nvPr>
            <p:ph type="title"/>
          </p:nvPr>
        </p:nvSpPr>
        <p:spPr/>
        <p:txBody>
          <a:bodyPr/>
          <a:lstStyle/>
          <a:p>
            <a:r>
              <a:rPr lang="en-US" dirty="0"/>
              <a:t>Der </a:t>
            </a:r>
            <a:r>
              <a:rPr lang="en-US" dirty="0" err="1"/>
              <a:t>theologische</a:t>
            </a:r>
            <a:r>
              <a:rPr lang="en-US" dirty="0"/>
              <a:t> Kern des </a:t>
            </a:r>
            <a:r>
              <a:rPr lang="en-US" dirty="0" err="1"/>
              <a:t>Energienstreits</a:t>
            </a:r>
            <a:endParaRPr lang="en-US" dirty="0">
              <a:solidFill>
                <a:schemeClr val="tx1"/>
              </a:solidFill>
            </a:endParaRPr>
          </a:p>
        </p:txBody>
      </p:sp>
      <p:sp>
        <p:nvSpPr>
          <p:cNvPr id="6" name="Pfeil nach rechts 5">
            <a:extLst>
              <a:ext uri="{FF2B5EF4-FFF2-40B4-BE49-F238E27FC236}">
                <a16:creationId xmlns:a16="http://schemas.microsoft.com/office/drawing/2014/main" id="{3129E5E2-135A-7749-A262-072C3FD61E18}"/>
              </a:ext>
            </a:extLst>
          </p:cNvPr>
          <p:cNvSpPr/>
          <p:nvPr/>
        </p:nvSpPr>
        <p:spPr>
          <a:xfrm>
            <a:off x="323528" y="3507854"/>
            <a:ext cx="8712968" cy="13487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2./3. </a:t>
            </a:r>
            <a:r>
              <a:rPr lang="en-US" sz="1600" dirty="0" err="1"/>
              <a:t>Jh</a:t>
            </a:r>
            <a:r>
              <a:rPr lang="en-US" sz="1600" dirty="0"/>
              <a:t>       4. </a:t>
            </a:r>
            <a:r>
              <a:rPr lang="en-US" sz="1600" dirty="0" err="1"/>
              <a:t>Jh</a:t>
            </a:r>
            <a:r>
              <a:rPr lang="en-US" sz="1600" dirty="0"/>
              <a:t>.                                               7./8. </a:t>
            </a:r>
            <a:r>
              <a:rPr lang="en-US" sz="1600" dirty="0" err="1"/>
              <a:t>Jh</a:t>
            </a:r>
            <a:r>
              <a:rPr lang="en-US" sz="1600" dirty="0"/>
              <a:t>.                                                   14. </a:t>
            </a:r>
            <a:r>
              <a:rPr lang="en-US" sz="1600" dirty="0" err="1"/>
              <a:t>Jh</a:t>
            </a:r>
            <a:r>
              <a:rPr lang="en-US" sz="1600" dirty="0"/>
              <a:t>.</a:t>
            </a:r>
          </a:p>
          <a:p>
            <a:r>
              <a:rPr lang="en-US" sz="1600" dirty="0"/>
              <a:t>Gnosis     	</a:t>
            </a:r>
            <a:r>
              <a:rPr lang="en-US" sz="1600" dirty="0" err="1"/>
              <a:t>Trinitarische</a:t>
            </a:r>
            <a:r>
              <a:rPr lang="en-US" sz="1600" dirty="0"/>
              <a:t> </a:t>
            </a:r>
            <a:r>
              <a:rPr lang="en-US" sz="1600" dirty="0" err="1"/>
              <a:t>Streitigkeiten</a:t>
            </a:r>
            <a:r>
              <a:rPr lang="en-US" sz="1600" dirty="0"/>
              <a:t>          </a:t>
            </a:r>
            <a:r>
              <a:rPr lang="en-US" sz="1600" dirty="0" err="1"/>
              <a:t>Monenergetischer</a:t>
            </a:r>
            <a:r>
              <a:rPr lang="en-US" sz="1600" dirty="0"/>
              <a:t> </a:t>
            </a:r>
            <a:r>
              <a:rPr lang="en-US" sz="1600" dirty="0" err="1"/>
              <a:t>Streit</a:t>
            </a:r>
            <a:r>
              <a:rPr lang="en-US" sz="1600" dirty="0"/>
              <a:t>	   </a:t>
            </a:r>
            <a:r>
              <a:rPr lang="en-US" sz="1600" dirty="0" err="1"/>
              <a:t>Energienstreit</a:t>
            </a:r>
            <a:r>
              <a:rPr lang="en-US" sz="1600" dirty="0"/>
              <a:t>                     </a:t>
            </a:r>
          </a:p>
        </p:txBody>
      </p:sp>
      <p:sp>
        <p:nvSpPr>
          <p:cNvPr id="5" name="Rechteck 4">
            <a:extLst>
              <a:ext uri="{FF2B5EF4-FFF2-40B4-BE49-F238E27FC236}">
                <a16:creationId xmlns:a16="http://schemas.microsoft.com/office/drawing/2014/main" id="{C7F31862-C982-B14F-81C7-45FFB3D17640}"/>
              </a:ext>
            </a:extLst>
          </p:cNvPr>
          <p:cNvSpPr/>
          <p:nvPr/>
        </p:nvSpPr>
        <p:spPr>
          <a:xfrm>
            <a:off x="7884368" y="1588222"/>
            <a:ext cx="1044727" cy="1569660"/>
          </a:xfrm>
          <a:prstGeom prst="rect">
            <a:avLst/>
          </a:prstGeom>
          <a:noFill/>
        </p:spPr>
        <p:txBody>
          <a:bodyPr wrap="square" lIns="91440" tIns="45720" rIns="91440" bIns="45720">
            <a:spAutoFit/>
          </a:bodyPr>
          <a:lstStyle/>
          <a:p>
            <a:pPr algn="ctr"/>
            <a:r>
              <a:rPr lang="de-DE" sz="96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320696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3584312-A2E6-374B-9C84-7A504C58D1EF}"/>
              </a:ext>
            </a:extLst>
          </p:cNvPr>
          <p:cNvSpPr>
            <a:spLocks noGrp="1" noRot="1" noMove="1" noResize="1" noEditPoints="1" noAdjustHandles="1" noChangeArrowheads="1" noChangeShapeType="1"/>
          </p:cNvSpPr>
          <p:nvPr>
            <p:ph sz="half" idx="1"/>
            <p:custDataLst>
              <p:tags r:id="rId1"/>
            </p:custDataLst>
          </p:nvPr>
        </p:nvSpPr>
        <p:spPr/>
        <p:txBody>
          <a:bodyPr/>
          <a:lstStyle/>
          <a:p>
            <a:pPr lvl="0"/>
            <a:r>
              <a:rPr lang="de-DE" sz="1000" dirty="0"/>
              <a:t>  </a:t>
            </a:r>
          </a:p>
          <a:p>
            <a:pPr lvl="0">
              <a:lnSpc>
                <a:spcPct val="114000"/>
              </a:lnSpc>
            </a:pPr>
            <a:r>
              <a:rPr lang="de-DE" dirty="0"/>
              <a:t>     	Aristoteles, Metaphysik IX.8</a:t>
            </a:r>
          </a:p>
          <a:p>
            <a:pPr>
              <a:lnSpc>
                <a:spcPct val="114000"/>
              </a:lnSpc>
            </a:pPr>
            <a:r>
              <a:rPr lang="de-DE" dirty="0"/>
              <a:t>	</a:t>
            </a:r>
            <a:r>
              <a:rPr lang="el-GR" dirty="0">
                <a:solidFill>
                  <a:srgbClr val="C00000"/>
                </a:solidFill>
              </a:rPr>
              <a:t>τ</a:t>
            </a:r>
            <a:r>
              <a:rPr lang="de-DE" dirty="0" err="1">
                <a:solidFill>
                  <a:srgbClr val="C00000"/>
                </a:solidFill>
              </a:rPr>
              <a:t>ὸ</a:t>
            </a:r>
            <a:r>
              <a:rPr lang="el-GR" dirty="0">
                <a:solidFill>
                  <a:srgbClr val="C00000"/>
                </a:solidFill>
              </a:rPr>
              <a:t> </a:t>
            </a:r>
            <a:r>
              <a:rPr lang="el-GR" dirty="0" err="1">
                <a:solidFill>
                  <a:srgbClr val="C00000"/>
                </a:solidFill>
              </a:rPr>
              <a:t>γὰρ</a:t>
            </a:r>
            <a:r>
              <a:rPr lang="el-GR" dirty="0">
                <a:solidFill>
                  <a:srgbClr val="C00000"/>
                </a:solidFill>
              </a:rPr>
              <a:t> </a:t>
            </a:r>
            <a:r>
              <a:rPr lang="el-GR" dirty="0" err="1">
                <a:solidFill>
                  <a:srgbClr val="C00000"/>
                </a:solidFill>
              </a:rPr>
              <a:t>ἔργον</a:t>
            </a:r>
            <a:r>
              <a:rPr lang="el-GR" dirty="0">
                <a:solidFill>
                  <a:srgbClr val="C00000"/>
                </a:solidFill>
              </a:rPr>
              <a:t> τέλος, </a:t>
            </a:r>
            <a:r>
              <a:rPr lang="el-GR" dirty="0" err="1">
                <a:solidFill>
                  <a:srgbClr val="C00000"/>
                </a:solidFill>
              </a:rPr>
              <a:t>ἡ</a:t>
            </a:r>
            <a:r>
              <a:rPr lang="el-GR" dirty="0">
                <a:solidFill>
                  <a:srgbClr val="C00000"/>
                </a:solidFill>
              </a:rPr>
              <a:t> δ᾽ </a:t>
            </a:r>
            <a:r>
              <a:rPr lang="el-GR" dirty="0" err="1">
                <a:solidFill>
                  <a:srgbClr val="C00000"/>
                </a:solidFill>
              </a:rPr>
              <a:t>ἐνέργεια</a:t>
            </a:r>
            <a:r>
              <a:rPr lang="el-GR" dirty="0">
                <a:solidFill>
                  <a:srgbClr val="C00000"/>
                </a:solidFill>
              </a:rPr>
              <a:t> </a:t>
            </a:r>
            <a:r>
              <a:rPr lang="el-GR" dirty="0" err="1">
                <a:solidFill>
                  <a:srgbClr val="C00000"/>
                </a:solidFill>
              </a:rPr>
              <a:t>τὸ</a:t>
            </a:r>
            <a:r>
              <a:rPr lang="el-GR" dirty="0">
                <a:solidFill>
                  <a:srgbClr val="C00000"/>
                </a:solidFill>
              </a:rPr>
              <a:t> </a:t>
            </a:r>
            <a:r>
              <a:rPr lang="el-GR" dirty="0" err="1">
                <a:solidFill>
                  <a:srgbClr val="C00000"/>
                </a:solidFill>
              </a:rPr>
              <a:t>ἔργον</a:t>
            </a:r>
            <a:r>
              <a:rPr lang="el-GR" dirty="0">
                <a:solidFill>
                  <a:srgbClr val="C00000"/>
                </a:solidFill>
              </a:rPr>
              <a:t>. </a:t>
            </a:r>
            <a:r>
              <a:rPr lang="el-GR" dirty="0" err="1">
                <a:solidFill>
                  <a:srgbClr val="C00000"/>
                </a:solidFill>
              </a:rPr>
              <a:t>διὸ</a:t>
            </a:r>
            <a:r>
              <a:rPr lang="el-GR" dirty="0">
                <a:solidFill>
                  <a:srgbClr val="C00000"/>
                </a:solidFill>
              </a:rPr>
              <a:t> </a:t>
            </a:r>
            <a:r>
              <a:rPr lang="el-GR" dirty="0" err="1">
                <a:solidFill>
                  <a:srgbClr val="C00000"/>
                </a:solidFill>
              </a:rPr>
              <a:t>καὶ</a:t>
            </a:r>
            <a:r>
              <a:rPr lang="el-GR" dirty="0">
                <a:solidFill>
                  <a:srgbClr val="C00000"/>
                </a:solidFill>
              </a:rPr>
              <a:t> </a:t>
            </a:r>
            <a:r>
              <a:rPr lang="el-GR" dirty="0" err="1">
                <a:solidFill>
                  <a:srgbClr val="C00000"/>
                </a:solidFill>
              </a:rPr>
              <a:t>τοὔνομα</a:t>
            </a:r>
            <a:r>
              <a:rPr lang="el-GR" dirty="0">
                <a:solidFill>
                  <a:srgbClr val="C00000"/>
                </a:solidFill>
              </a:rPr>
              <a:t> </a:t>
            </a:r>
            <a:r>
              <a:rPr lang="el-GR" dirty="0" err="1">
                <a:solidFill>
                  <a:srgbClr val="C00000"/>
                </a:solidFill>
              </a:rPr>
              <a:t>ἐνέργεια</a:t>
            </a:r>
            <a:r>
              <a:rPr lang="el-GR" dirty="0">
                <a:solidFill>
                  <a:srgbClr val="C00000"/>
                </a:solidFill>
              </a:rPr>
              <a:t> </a:t>
            </a:r>
            <a:r>
              <a:rPr lang="de-DE" dirty="0">
                <a:solidFill>
                  <a:srgbClr val="C00000"/>
                </a:solidFill>
              </a:rPr>
              <a:t>	</a:t>
            </a:r>
            <a:r>
              <a:rPr lang="el-GR" dirty="0">
                <a:solidFill>
                  <a:srgbClr val="C00000"/>
                </a:solidFill>
              </a:rPr>
              <a:t>λέγεται </a:t>
            </a:r>
            <a:r>
              <a:rPr lang="el-GR" dirty="0" err="1">
                <a:solidFill>
                  <a:srgbClr val="C00000"/>
                </a:solidFill>
              </a:rPr>
              <a:t>κατὰ</a:t>
            </a:r>
            <a:r>
              <a:rPr lang="el-GR" dirty="0">
                <a:solidFill>
                  <a:srgbClr val="C00000"/>
                </a:solidFill>
              </a:rPr>
              <a:t> </a:t>
            </a:r>
            <a:r>
              <a:rPr lang="el-GR" dirty="0" err="1">
                <a:solidFill>
                  <a:srgbClr val="C00000"/>
                </a:solidFill>
              </a:rPr>
              <a:t>τὸ</a:t>
            </a:r>
            <a:r>
              <a:rPr lang="el-GR" dirty="0">
                <a:solidFill>
                  <a:srgbClr val="C00000"/>
                </a:solidFill>
              </a:rPr>
              <a:t> </a:t>
            </a:r>
            <a:r>
              <a:rPr lang="el-GR" dirty="0" err="1">
                <a:solidFill>
                  <a:srgbClr val="C00000"/>
                </a:solidFill>
              </a:rPr>
              <a:t>ἔργον</a:t>
            </a:r>
            <a:r>
              <a:rPr lang="el-GR" dirty="0">
                <a:solidFill>
                  <a:srgbClr val="C00000"/>
                </a:solidFill>
              </a:rPr>
              <a:t>, </a:t>
            </a:r>
            <a:r>
              <a:rPr lang="el-GR" dirty="0" err="1">
                <a:solidFill>
                  <a:srgbClr val="C00000"/>
                </a:solidFill>
              </a:rPr>
              <a:t>καὶ</a:t>
            </a:r>
            <a:r>
              <a:rPr lang="el-GR" dirty="0">
                <a:solidFill>
                  <a:srgbClr val="C00000"/>
                </a:solidFill>
              </a:rPr>
              <a:t> συντείνει </a:t>
            </a:r>
            <a:r>
              <a:rPr lang="el-GR" dirty="0" err="1">
                <a:solidFill>
                  <a:srgbClr val="C00000"/>
                </a:solidFill>
              </a:rPr>
              <a:t>πρὸς</a:t>
            </a:r>
            <a:r>
              <a:rPr lang="el-GR" dirty="0">
                <a:solidFill>
                  <a:srgbClr val="C00000"/>
                </a:solidFill>
              </a:rPr>
              <a:t> </a:t>
            </a:r>
            <a:r>
              <a:rPr lang="el-GR" dirty="0" err="1">
                <a:solidFill>
                  <a:srgbClr val="C00000"/>
                </a:solidFill>
              </a:rPr>
              <a:t>τὴν</a:t>
            </a:r>
            <a:r>
              <a:rPr lang="el-GR" dirty="0">
                <a:solidFill>
                  <a:srgbClr val="C00000"/>
                </a:solidFill>
              </a:rPr>
              <a:t> </a:t>
            </a:r>
            <a:r>
              <a:rPr lang="el-GR" dirty="0" err="1">
                <a:solidFill>
                  <a:srgbClr val="C00000"/>
                </a:solidFill>
              </a:rPr>
              <a:t>ἐντελέχειαν</a:t>
            </a:r>
            <a:endParaRPr lang="de-DE" dirty="0">
              <a:solidFill>
                <a:srgbClr val="C00000"/>
              </a:solidFill>
            </a:endParaRPr>
          </a:p>
          <a:p>
            <a:pPr lvl="0">
              <a:lnSpc>
                <a:spcPct val="114000"/>
              </a:lnSpc>
            </a:pPr>
            <a:r>
              <a:rPr lang="de-DE" dirty="0"/>
              <a:t>	„Das Werk ist das Ziel, aber die Wirksamkeit ist das Werk. Daher ist        	auch der Begriff Wirksamkeit von Werk abgeleitet und zielt hin auf 	Vollendung.“</a:t>
            </a:r>
            <a:endParaRPr lang="de-DE" sz="800" dirty="0"/>
          </a:p>
          <a:p>
            <a:pPr lvl="0">
              <a:lnSpc>
                <a:spcPct val="114000"/>
              </a:lnSpc>
            </a:pPr>
            <a:r>
              <a:rPr lang="de-DE" sz="800" dirty="0"/>
              <a:t>	</a:t>
            </a:r>
          </a:p>
          <a:p>
            <a:pPr marL="1028683" lvl="1" indent="-342900">
              <a:lnSpc>
                <a:spcPct val="114000"/>
              </a:lnSpc>
              <a:buFont typeface="Wingdings" pitchFamily="2" charset="2"/>
              <a:buChar char="Ø"/>
            </a:pPr>
            <a:r>
              <a:rPr lang="de-DE" sz="2000" dirty="0" err="1">
                <a:latin typeface="Arial" panose="020B0604020202020204" pitchFamily="34" charset="0"/>
                <a:cs typeface="Arial" panose="020B0604020202020204" pitchFamily="34" charset="0"/>
              </a:rPr>
              <a:t>ἐ</a:t>
            </a:r>
            <a:r>
              <a:rPr lang="el-GR" sz="2000" dirty="0" err="1">
                <a:latin typeface="Arial" panose="020B0604020202020204" pitchFamily="34" charset="0"/>
                <a:cs typeface="Arial" panose="020B0604020202020204" pitchFamily="34" charset="0"/>
              </a:rPr>
              <a:t>νέργεια</a:t>
            </a:r>
            <a:r>
              <a:rPr lang="el-GR" sz="2000" dirty="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als zielgerichtete Verwirklichung (Ins-Werk-Setzung) einer Kraft (</a:t>
            </a:r>
            <a:r>
              <a:rPr lang="el-GR" sz="2000" dirty="0" err="1">
                <a:latin typeface="Arial" panose="020B0604020202020204" pitchFamily="34" charset="0"/>
                <a:cs typeface="Arial" panose="020B0604020202020204" pitchFamily="34" charset="0"/>
              </a:rPr>
              <a:t>δύμαμις</a:t>
            </a:r>
            <a:r>
              <a:rPr lang="de-DE" sz="2000" dirty="0">
                <a:latin typeface="Arial" panose="020B0604020202020204" pitchFamily="34" charset="0"/>
                <a:cs typeface="Arial" panose="020B0604020202020204" pitchFamily="34" charset="0"/>
              </a:rPr>
              <a:t>)</a:t>
            </a:r>
          </a:p>
        </p:txBody>
      </p:sp>
      <p:sp>
        <p:nvSpPr>
          <p:cNvPr id="3" name="Textplatzhalter 2">
            <a:extLst>
              <a:ext uri="{FF2B5EF4-FFF2-40B4-BE49-F238E27FC236}">
                <a16:creationId xmlns:a16="http://schemas.microsoft.com/office/drawing/2014/main" id="{F9897E2C-C960-C247-A97D-7AA81460FFDD}"/>
              </a:ext>
            </a:extLst>
          </p:cNvPr>
          <p:cNvSpPr>
            <a:spLocks noGrp="1" noRot="1" noMove="1" noResize="1" noEditPoints="1" noAdjustHandles="1" noChangeArrowheads="1" noChangeShapeType="1"/>
          </p:cNvSpPr>
          <p:nvPr>
            <p:ph type="body" idx="11"/>
            <p:custDataLst>
              <p:tags r:id="rId2"/>
            </p:custDataLst>
          </p:nvPr>
        </p:nvSpPr>
        <p:spPr>
          <a:xfrm>
            <a:off x="540000" y="680400"/>
            <a:ext cx="7020000" cy="410369"/>
          </a:xfrm>
        </p:spPr>
        <p:txBody>
          <a:bodyPr/>
          <a:lstStyle/>
          <a:p>
            <a:r>
              <a:rPr lang="de-DE" dirty="0"/>
              <a:t>Philosophische Voraussetzungen</a:t>
            </a:r>
          </a:p>
        </p:txBody>
      </p:sp>
      <p:sp>
        <p:nvSpPr>
          <p:cNvPr id="4" name="Titel 3">
            <a:extLst>
              <a:ext uri="{FF2B5EF4-FFF2-40B4-BE49-F238E27FC236}">
                <a16:creationId xmlns:a16="http://schemas.microsoft.com/office/drawing/2014/main" id="{9946D434-E52B-FD4A-BFF2-93DD83F2C55A}"/>
              </a:ext>
            </a:extLst>
          </p:cNvPr>
          <p:cNvSpPr>
            <a:spLocks noGrp="1" noRot="1" noMove="1" noResize="1" noEditPoints="1" noAdjustHandles="1" noChangeArrowheads="1" noChangeShapeType="1"/>
          </p:cNvSpPr>
          <p:nvPr>
            <p:ph type="title"/>
            <p:custDataLst>
              <p:tags r:id="rId3"/>
            </p:custDataLst>
          </p:nvPr>
        </p:nvSpPr>
        <p:spPr/>
        <p:txBody>
          <a:bodyPr/>
          <a:lstStyle/>
          <a:p>
            <a:r>
              <a:rPr lang="de-DE" dirty="0"/>
              <a:t>Zum Begriff Energie</a:t>
            </a:r>
          </a:p>
        </p:txBody>
      </p:sp>
      <p:graphicFrame>
        <p:nvGraphicFramePr>
          <p:cNvPr id="5" name="Diagramm 4">
            <a:extLst>
              <a:ext uri="{FF2B5EF4-FFF2-40B4-BE49-F238E27FC236}">
                <a16:creationId xmlns:a16="http://schemas.microsoft.com/office/drawing/2014/main" id="{1640E7C6-0E87-CF47-94E3-99EE9D24E8A2}"/>
              </a:ext>
            </a:extLst>
          </p:cNvPr>
          <p:cNvGraphicFramePr/>
          <p:nvPr>
            <p:extLst/>
          </p:nvPr>
        </p:nvGraphicFramePr>
        <p:xfrm>
          <a:off x="1299576" y="1400643"/>
          <a:ext cx="6544848" cy="33423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2857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AF807F9-5FFC-E241-8242-794ACDBBE9E0}"/>
              </a:ext>
            </a:extLst>
          </p:cNvPr>
          <p:cNvSpPr>
            <a:spLocks noGrp="1"/>
          </p:cNvSpPr>
          <p:nvPr>
            <p:ph sz="half" idx="1"/>
          </p:nvPr>
        </p:nvSpPr>
        <p:spPr>
          <a:xfrm>
            <a:off x="-324544" y="1203168"/>
            <a:ext cx="9468544" cy="3747750"/>
          </a:xfrm>
        </p:spPr>
        <p:txBody>
          <a:bodyPr/>
          <a:lstStyle/>
          <a:p>
            <a:endParaRPr lang="de-DE" sz="800" dirty="0"/>
          </a:p>
          <a:p>
            <a:r>
              <a:rPr lang="de-DE" sz="1400" dirty="0"/>
              <a:t>                   Gregorios </a:t>
            </a:r>
            <a:r>
              <a:rPr lang="de-DE" sz="1400" dirty="0" err="1"/>
              <a:t>Akindynos</a:t>
            </a:r>
            <a:r>
              <a:rPr lang="de-DE" sz="1400" dirty="0"/>
              <a:t>, Brief an den Patriarchen </a:t>
            </a:r>
            <a:r>
              <a:rPr lang="de-DE" sz="1400" dirty="0" err="1"/>
              <a:t>Kalekas</a:t>
            </a:r>
            <a:r>
              <a:rPr lang="de-DE" sz="1400" dirty="0"/>
              <a:t> (1344)</a:t>
            </a:r>
          </a:p>
          <a:p>
            <a:r>
              <a:rPr lang="de-DE" dirty="0"/>
              <a:t>	</a:t>
            </a:r>
            <a:r>
              <a:rPr lang="de-DE" sz="1800" dirty="0"/>
              <a:t>Wir bekennen die göttliche und </a:t>
            </a:r>
            <a:r>
              <a:rPr lang="de-DE" sz="1800" dirty="0" err="1"/>
              <a:t>ungeschaffene</a:t>
            </a:r>
            <a:r>
              <a:rPr lang="de-DE" sz="1800" dirty="0"/>
              <a:t> Strahlung und Energie, wie sie uns 	Johannes von </a:t>
            </a:r>
            <a:r>
              <a:rPr lang="de-DE" sz="1800" dirty="0" err="1"/>
              <a:t>Damaskos</a:t>
            </a:r>
            <a:r>
              <a:rPr lang="de-DE" sz="1800" dirty="0"/>
              <a:t> überliefert, wenn er sagt: „Die göttliche Strahlung und 	Energie, die eine ist und einfach und ungeteilt und gütig, in Teile mannigfaltig 	unterschieden und allen diesen Teilen die Komposita der eigenen Natur zuteilend. 	Dabei bleibt sie einfach, auf ungeteilte Weise sich in den Teilen vermehrend,   	und die Teile zu ihrer Einfachheit zusammenführend und hinwendend.</a:t>
            </a:r>
            <a:r>
              <a:rPr lang="de-DE" sz="1800" dirty="0">
                <a:solidFill>
                  <a:srgbClr val="C00000"/>
                </a:solidFill>
                <a:latin typeface="Calibri" pitchFamily="34" charset="0"/>
              </a:rPr>
              <a:t> </a:t>
            </a:r>
          </a:p>
          <a:p>
            <a:r>
              <a:rPr lang="de-DE" sz="1800" dirty="0">
                <a:solidFill>
                  <a:srgbClr val="C00000"/>
                </a:solidFill>
                <a:latin typeface="Calibri" pitchFamily="34" charset="0"/>
              </a:rPr>
              <a:t>	</a:t>
            </a:r>
            <a:r>
              <a:rPr lang="de-DE" sz="1800" dirty="0"/>
              <a:t>Alles wird von ihr 	angetrieben und hat in ihr sein Vermögen, und sie teilt allen das 	Sein mit, wie sie es von Natur aus hat. Und sie ist das Sein der Seienden und das 	Leben der Lebenden und der Verstand der Verständigen und die Wahrnehmung der 	Wahrnehmenden, ist sie doch über der Vernunft und über dem Verstand und über 	dem Leben und über dem Sein.“                                                                                               </a:t>
            </a:r>
          </a:p>
          <a:p>
            <a:r>
              <a:rPr lang="de-DE" sz="1600" dirty="0"/>
              <a:t>					</a:t>
            </a:r>
            <a:endParaRPr lang="en-US" dirty="0"/>
          </a:p>
        </p:txBody>
      </p:sp>
      <p:sp>
        <p:nvSpPr>
          <p:cNvPr id="3" name="Textplatzhalter 2">
            <a:extLst>
              <a:ext uri="{FF2B5EF4-FFF2-40B4-BE49-F238E27FC236}">
                <a16:creationId xmlns:a16="http://schemas.microsoft.com/office/drawing/2014/main" id="{67FF9B92-EB35-E749-8FA4-3DF8EE7C9661}"/>
              </a:ext>
            </a:extLst>
          </p:cNvPr>
          <p:cNvSpPr>
            <a:spLocks noGrp="1"/>
          </p:cNvSpPr>
          <p:nvPr>
            <p:ph type="body" idx="11"/>
          </p:nvPr>
        </p:nvSpPr>
        <p:spPr/>
        <p:txBody>
          <a:bodyPr/>
          <a:lstStyle/>
          <a:p>
            <a:r>
              <a:rPr lang="en-US" dirty="0" err="1"/>
              <a:t>Theologische</a:t>
            </a:r>
            <a:r>
              <a:rPr lang="en-US" dirty="0"/>
              <a:t> </a:t>
            </a:r>
            <a:r>
              <a:rPr lang="en-US" dirty="0" err="1"/>
              <a:t>Ansätze</a:t>
            </a:r>
            <a:endParaRPr lang="en-US" dirty="0"/>
          </a:p>
        </p:txBody>
      </p:sp>
      <p:sp>
        <p:nvSpPr>
          <p:cNvPr id="4" name="Titel 3">
            <a:extLst>
              <a:ext uri="{FF2B5EF4-FFF2-40B4-BE49-F238E27FC236}">
                <a16:creationId xmlns:a16="http://schemas.microsoft.com/office/drawing/2014/main" id="{874615CC-AAF0-E841-B0F4-EC3625633A86}"/>
              </a:ext>
            </a:extLst>
          </p:cNvPr>
          <p:cNvSpPr>
            <a:spLocks noGrp="1"/>
          </p:cNvSpPr>
          <p:nvPr>
            <p:ph type="title"/>
          </p:nvPr>
        </p:nvSpPr>
        <p:spPr/>
        <p:txBody>
          <a:bodyPr/>
          <a:lstStyle/>
          <a:p>
            <a:r>
              <a:rPr lang="en-US" dirty="0"/>
              <a:t>Eine </a:t>
            </a:r>
            <a:r>
              <a:rPr lang="en-US" dirty="0" err="1"/>
              <a:t>Frage</a:t>
            </a:r>
            <a:r>
              <a:rPr lang="en-US" dirty="0"/>
              <a:t> der </a:t>
            </a:r>
            <a:r>
              <a:rPr lang="en-US" dirty="0" err="1"/>
              <a:t>Zahl</a:t>
            </a:r>
            <a:r>
              <a:rPr lang="en-US" dirty="0"/>
              <a:t>?</a:t>
            </a:r>
          </a:p>
        </p:txBody>
      </p:sp>
    </p:spTree>
    <p:extLst>
      <p:ext uri="{BB962C8B-B14F-4D97-AF65-F5344CB8AC3E}">
        <p14:creationId xmlns:p14="http://schemas.microsoft.com/office/powerpoint/2010/main" val="244079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C1DCDADB-EE1A-F041-8B4A-32E4B257D23F}"/>
              </a:ext>
            </a:extLst>
          </p:cNvPr>
          <p:cNvPicPr>
            <a:picLocks noChangeAspect="1"/>
          </p:cNvPicPr>
          <p:nvPr/>
        </p:nvPicPr>
        <p:blipFill>
          <a:blip r:embed="rId3"/>
          <a:srcRect l="-92804" r="-92804"/>
          <a:stretch>
            <a:fillRect/>
          </a:stretch>
        </p:blipFill>
        <p:spPr>
          <a:xfrm>
            <a:off x="4213413" y="1238250"/>
            <a:ext cx="6693173" cy="3769085"/>
          </a:xfrm>
          <a:prstGeom prst="rect">
            <a:avLst/>
          </a:prstGeom>
          <a:solidFill>
            <a:schemeClr val="bg1">
              <a:lumMod val="85000"/>
            </a:schemeClr>
          </a:solidFill>
        </p:spPr>
      </p:pic>
      <p:sp>
        <p:nvSpPr>
          <p:cNvPr id="2" name="Inhaltsplatzhalter 1">
            <a:extLst>
              <a:ext uri="{FF2B5EF4-FFF2-40B4-BE49-F238E27FC236}">
                <a16:creationId xmlns:a16="http://schemas.microsoft.com/office/drawing/2014/main" id="{3DF3B0F4-799D-D74D-9951-66988B94E094}"/>
              </a:ext>
            </a:extLst>
          </p:cNvPr>
          <p:cNvSpPr>
            <a:spLocks noGrp="1"/>
          </p:cNvSpPr>
          <p:nvPr>
            <p:ph sz="half" idx="1"/>
          </p:nvPr>
        </p:nvSpPr>
        <p:spPr/>
        <p:txBody>
          <a:bodyPr/>
          <a:lstStyle/>
          <a:p>
            <a:endParaRPr lang="en-US" dirty="0"/>
          </a:p>
          <a:p>
            <a:endParaRPr lang="en-US" dirty="0"/>
          </a:p>
          <a:p>
            <a:r>
              <a:rPr lang="en-US" dirty="0"/>
              <a:t>	 der </a:t>
            </a:r>
            <a:r>
              <a:rPr lang="en-US" dirty="0" err="1"/>
              <a:t>Seiende</a:t>
            </a:r>
            <a:r>
              <a:rPr lang="en-US" dirty="0"/>
              <a:t>	</a:t>
            </a:r>
            <a:r>
              <a:rPr lang="en-US" dirty="0" err="1">
                <a:solidFill>
                  <a:srgbClr val="C00000"/>
                </a:solidFill>
              </a:rPr>
              <a:t>ὁ</a:t>
            </a:r>
            <a:r>
              <a:rPr lang="el-GR" dirty="0">
                <a:solidFill>
                  <a:srgbClr val="C00000"/>
                </a:solidFill>
              </a:rPr>
              <a:t> </a:t>
            </a:r>
            <a:r>
              <a:rPr lang="el-GR" dirty="0" err="1">
                <a:solidFill>
                  <a:srgbClr val="C00000"/>
                </a:solidFill>
              </a:rPr>
              <a:t>ὦν</a:t>
            </a:r>
            <a:endParaRPr lang="en-US" dirty="0">
              <a:solidFill>
                <a:srgbClr val="C00000"/>
              </a:solidFill>
            </a:endParaRPr>
          </a:p>
          <a:p>
            <a:endParaRPr lang="en-US" dirty="0"/>
          </a:p>
          <a:p>
            <a:r>
              <a:rPr lang="en-US" dirty="0"/>
              <a:t>	das </a:t>
            </a:r>
            <a:r>
              <a:rPr lang="en-US" dirty="0" err="1"/>
              <a:t>Seiende</a:t>
            </a:r>
            <a:r>
              <a:rPr lang="el-GR" dirty="0"/>
              <a:t>      </a:t>
            </a:r>
            <a:r>
              <a:rPr lang="el-GR" dirty="0" err="1">
                <a:solidFill>
                  <a:srgbClr val="C00000"/>
                </a:solidFill>
              </a:rPr>
              <a:t>τὸ</a:t>
            </a:r>
            <a:r>
              <a:rPr lang="el-GR" dirty="0">
                <a:solidFill>
                  <a:srgbClr val="C00000"/>
                </a:solidFill>
              </a:rPr>
              <a:t> </a:t>
            </a:r>
            <a:r>
              <a:rPr lang="el-GR" dirty="0" err="1">
                <a:solidFill>
                  <a:srgbClr val="C00000"/>
                </a:solidFill>
              </a:rPr>
              <a:t>ὄν</a:t>
            </a:r>
            <a:endParaRPr lang="en-US" dirty="0">
              <a:solidFill>
                <a:srgbClr val="C00000"/>
              </a:solidFill>
            </a:endParaRPr>
          </a:p>
          <a:p>
            <a:endParaRPr lang="en-US" dirty="0"/>
          </a:p>
          <a:p>
            <a:r>
              <a:rPr lang="en-US" dirty="0"/>
              <a:t>	</a:t>
            </a:r>
            <a:r>
              <a:rPr lang="de-DE" dirty="0"/>
              <a:t>die </a:t>
            </a:r>
            <a:r>
              <a:rPr lang="en-US" dirty="0" err="1"/>
              <a:t>Energie</a:t>
            </a:r>
            <a:r>
              <a:rPr lang="de-DE" dirty="0"/>
              <a:t>/</a:t>
            </a:r>
            <a:r>
              <a:rPr lang="de-DE" dirty="0" err="1"/>
              <a:t>n</a:t>
            </a:r>
            <a:r>
              <a:rPr lang="el-GR" dirty="0"/>
              <a:t>	</a:t>
            </a:r>
            <a:r>
              <a:rPr lang="el-GR" dirty="0" err="1">
                <a:solidFill>
                  <a:srgbClr val="C00000"/>
                </a:solidFill>
              </a:rPr>
              <a:t>ἐνέργεια</a:t>
            </a:r>
            <a:r>
              <a:rPr lang="de-DE" dirty="0">
                <a:solidFill>
                  <a:srgbClr val="C00000"/>
                </a:solidFill>
              </a:rPr>
              <a:t>/</a:t>
            </a:r>
            <a:r>
              <a:rPr lang="el-GR" dirty="0">
                <a:solidFill>
                  <a:srgbClr val="C00000"/>
                </a:solidFill>
              </a:rPr>
              <a:t>ι</a:t>
            </a:r>
            <a:endParaRPr lang="en-US" dirty="0">
              <a:solidFill>
                <a:srgbClr val="C00000"/>
              </a:solidFill>
            </a:endParaRPr>
          </a:p>
        </p:txBody>
      </p:sp>
      <p:sp>
        <p:nvSpPr>
          <p:cNvPr id="3" name="Textplatzhalter 2">
            <a:extLst>
              <a:ext uri="{FF2B5EF4-FFF2-40B4-BE49-F238E27FC236}">
                <a16:creationId xmlns:a16="http://schemas.microsoft.com/office/drawing/2014/main" id="{7BBAA613-FA4E-1046-89EC-95D7CD555BC5}"/>
              </a:ext>
            </a:extLst>
          </p:cNvPr>
          <p:cNvSpPr>
            <a:spLocks noGrp="1"/>
          </p:cNvSpPr>
          <p:nvPr>
            <p:ph type="body" idx="11"/>
          </p:nvPr>
        </p:nvSpPr>
        <p:spPr/>
        <p:txBody>
          <a:bodyPr/>
          <a:lstStyle/>
          <a:p>
            <a:endParaRPr lang="en-US" dirty="0"/>
          </a:p>
        </p:txBody>
      </p:sp>
      <p:sp>
        <p:nvSpPr>
          <p:cNvPr id="4" name="Titel 3">
            <a:extLst>
              <a:ext uri="{FF2B5EF4-FFF2-40B4-BE49-F238E27FC236}">
                <a16:creationId xmlns:a16="http://schemas.microsoft.com/office/drawing/2014/main" id="{F1DA13BF-1DB2-8D47-B4BD-0B6B16F0FB37}"/>
              </a:ext>
            </a:extLst>
          </p:cNvPr>
          <p:cNvSpPr>
            <a:spLocks noGrp="1"/>
          </p:cNvSpPr>
          <p:nvPr>
            <p:ph type="title"/>
          </p:nvPr>
        </p:nvSpPr>
        <p:spPr/>
        <p:txBody>
          <a:bodyPr/>
          <a:lstStyle/>
          <a:p>
            <a:r>
              <a:rPr lang="en-US" dirty="0"/>
              <a:t>Eine </a:t>
            </a:r>
            <a:r>
              <a:rPr lang="en-US" dirty="0" err="1"/>
              <a:t>Frage</a:t>
            </a:r>
            <a:r>
              <a:rPr lang="en-US" dirty="0"/>
              <a:t> des </a:t>
            </a:r>
            <a:r>
              <a:rPr lang="en-US" dirty="0" err="1"/>
              <a:t>Geschlechts</a:t>
            </a:r>
            <a:r>
              <a:rPr lang="en-US" dirty="0"/>
              <a:t>?</a:t>
            </a:r>
          </a:p>
        </p:txBody>
      </p:sp>
      <p:pic>
        <p:nvPicPr>
          <p:cNvPr id="6" name="Inhaltsplatzhalter 4">
            <a:extLst>
              <a:ext uri="{FF2B5EF4-FFF2-40B4-BE49-F238E27FC236}">
                <a16:creationId xmlns:a16="http://schemas.microsoft.com/office/drawing/2014/main" id="{5002B860-BB71-AE46-BDDB-D54576B37016}"/>
              </a:ext>
            </a:extLst>
          </p:cNvPr>
          <p:cNvPicPr>
            <a:picLocks noChangeAspect="1"/>
          </p:cNvPicPr>
          <p:nvPr/>
        </p:nvPicPr>
        <p:blipFill>
          <a:blip r:embed="rId3"/>
          <a:srcRect l="-92804" r="-92804"/>
          <a:stretch>
            <a:fillRect/>
          </a:stretch>
        </p:blipFill>
        <p:spPr>
          <a:xfrm>
            <a:off x="4018411" y="1238249"/>
            <a:ext cx="6693173" cy="3769085"/>
          </a:xfrm>
          <a:prstGeom prst="rect">
            <a:avLst/>
          </a:prstGeom>
          <a:solidFill>
            <a:schemeClr val="bg1">
              <a:lumMod val="85000"/>
            </a:schemeClr>
          </a:solidFill>
        </p:spPr>
      </p:pic>
    </p:spTree>
    <p:extLst>
      <p:ext uri="{BB962C8B-B14F-4D97-AF65-F5344CB8AC3E}">
        <p14:creationId xmlns:p14="http://schemas.microsoft.com/office/powerpoint/2010/main" val="275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A48D265-F1F9-E940-A479-8D1BB147D46B}"/>
              </a:ext>
            </a:extLst>
          </p:cNvPr>
          <p:cNvSpPr>
            <a:spLocks noGrp="1" noRot="1" noMove="1" noResize="1" noEditPoints="1" noAdjustHandles="1" noChangeArrowheads="1" noChangeShapeType="1"/>
          </p:cNvSpPr>
          <p:nvPr>
            <p:ph type="body" idx="10"/>
            <p:custDataLst>
              <p:tags r:id="rId1"/>
            </p:custDataLst>
          </p:nvPr>
        </p:nvSpPr>
        <p:spPr/>
        <p:txBody>
          <a:bodyPr/>
          <a:lstStyle/>
          <a:p>
            <a:r>
              <a:rPr lang="de-DE" dirty="0"/>
              <a:t>Katharina Heyden</a:t>
            </a:r>
          </a:p>
        </p:txBody>
      </p:sp>
      <p:sp>
        <p:nvSpPr>
          <p:cNvPr id="3" name="Textplatzhalter 2">
            <a:extLst>
              <a:ext uri="{FF2B5EF4-FFF2-40B4-BE49-F238E27FC236}">
                <a16:creationId xmlns:a16="http://schemas.microsoft.com/office/drawing/2014/main" id="{381AB1BA-4463-4645-ABB7-6BC935891A82}"/>
              </a:ext>
            </a:extLst>
          </p:cNvPr>
          <p:cNvSpPr>
            <a:spLocks noGrp="1" noRot="1" noMove="1" noResize="1" noEditPoints="1" noAdjustHandles="1" noChangeArrowheads="1" noChangeShapeType="1"/>
          </p:cNvSpPr>
          <p:nvPr>
            <p:ph type="body" idx="12"/>
            <p:custDataLst>
              <p:tags r:id="rId2"/>
            </p:custDataLst>
          </p:nvPr>
        </p:nvSpPr>
        <p:spPr/>
        <p:txBody>
          <a:bodyPr/>
          <a:lstStyle/>
          <a:p>
            <a:r>
              <a:rPr lang="de-DE" dirty="0"/>
              <a:t>Institut für Historische Theologie</a:t>
            </a:r>
          </a:p>
        </p:txBody>
      </p:sp>
      <p:sp>
        <p:nvSpPr>
          <p:cNvPr id="4" name="Textplatzhalter 3">
            <a:extLst>
              <a:ext uri="{FF2B5EF4-FFF2-40B4-BE49-F238E27FC236}">
                <a16:creationId xmlns:a16="http://schemas.microsoft.com/office/drawing/2014/main" id="{3BE82552-B1D6-EB41-9B9E-82F218A2F822}"/>
              </a:ext>
            </a:extLst>
          </p:cNvPr>
          <p:cNvSpPr>
            <a:spLocks noGrp="1" noRot="1" noMove="1" noResize="1" noEditPoints="1" noAdjustHandles="1" noChangeArrowheads="1" noChangeShapeType="1"/>
          </p:cNvSpPr>
          <p:nvPr>
            <p:ph type="body" idx="11"/>
            <p:custDataLst>
              <p:tags r:id="rId3"/>
            </p:custDataLst>
          </p:nvPr>
        </p:nvSpPr>
        <p:spPr/>
        <p:txBody>
          <a:bodyPr/>
          <a:lstStyle/>
          <a:p>
            <a:r>
              <a:rPr lang="de-DE" dirty="0"/>
              <a:t>Theologiegeschichtliche Perspektive</a:t>
            </a:r>
          </a:p>
        </p:txBody>
      </p:sp>
      <p:sp>
        <p:nvSpPr>
          <p:cNvPr id="5" name="Titel 4">
            <a:extLst>
              <a:ext uri="{FF2B5EF4-FFF2-40B4-BE49-F238E27FC236}">
                <a16:creationId xmlns:a16="http://schemas.microsoft.com/office/drawing/2014/main" id="{441952DA-E11D-324E-BDDE-6973532F51D7}"/>
              </a:ext>
            </a:extLst>
          </p:cNvPr>
          <p:cNvSpPr>
            <a:spLocks noGrp="1" noRot="1" noMove="1" noResize="1" noEditPoints="1" noAdjustHandles="1" noChangeArrowheads="1" noChangeShapeType="1"/>
          </p:cNvSpPr>
          <p:nvPr>
            <p:ph type="title"/>
            <p:custDataLst>
              <p:tags r:id="rId4"/>
            </p:custDataLst>
          </p:nvPr>
        </p:nvSpPr>
        <p:spPr/>
        <p:txBody>
          <a:bodyPr/>
          <a:lstStyle/>
          <a:p>
            <a:br>
              <a:rPr lang="de-DE" dirty="0"/>
            </a:br>
            <a:br>
              <a:rPr lang="de-DE" dirty="0"/>
            </a:br>
            <a:r>
              <a:rPr lang="de-DE" dirty="0"/>
              <a:t>Wille versus Wirksamkeit </a:t>
            </a:r>
            <a:br>
              <a:rPr lang="de-DE" dirty="0"/>
            </a:br>
            <a:r>
              <a:rPr lang="de-DE" dirty="0"/>
              <a:t>Der theologische Kern des </a:t>
            </a:r>
            <a:r>
              <a:rPr lang="de-DE" dirty="0" err="1"/>
              <a:t>Energienstreits</a:t>
            </a:r>
            <a:br>
              <a:rPr lang="de-DE" dirty="0"/>
            </a:br>
            <a:endParaRPr lang="de-DE" dirty="0"/>
          </a:p>
        </p:txBody>
      </p:sp>
    </p:spTree>
    <p:extLst>
      <p:ext uri="{BB962C8B-B14F-4D97-AF65-F5344CB8AC3E}">
        <p14:creationId xmlns:p14="http://schemas.microsoft.com/office/powerpoint/2010/main" val="123688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EF34F89-F5AF-AC44-9BB9-8B1AD94F8814}"/>
              </a:ext>
            </a:extLst>
          </p:cNvPr>
          <p:cNvSpPr>
            <a:spLocks noGrp="1"/>
          </p:cNvSpPr>
          <p:nvPr>
            <p:ph sz="half" idx="1"/>
          </p:nvPr>
        </p:nvSpPr>
        <p:spPr/>
        <p:txBody>
          <a:bodyPr/>
          <a:lstStyle/>
          <a:p>
            <a:r>
              <a:rPr lang="en-US" dirty="0"/>
              <a:t>   </a:t>
            </a:r>
          </a:p>
          <a:p>
            <a:r>
              <a:rPr lang="en-US" dirty="0"/>
              <a:t>   </a:t>
            </a:r>
          </a:p>
          <a:p>
            <a:endParaRPr lang="en-US" dirty="0"/>
          </a:p>
          <a:p>
            <a:endParaRPr lang="en-US" dirty="0"/>
          </a:p>
          <a:p>
            <a:endParaRPr lang="en-US" dirty="0"/>
          </a:p>
          <a:p>
            <a:endParaRPr lang="en-US" dirty="0"/>
          </a:p>
          <a:p>
            <a:endParaRPr lang="en-US" sz="1600" dirty="0"/>
          </a:p>
          <a:p>
            <a:endParaRPr lang="en-US" sz="1600" dirty="0"/>
          </a:p>
          <a:p>
            <a:r>
              <a:rPr lang="en-US" sz="1600" dirty="0"/>
              <a:t>				</a:t>
            </a:r>
          </a:p>
          <a:p>
            <a:r>
              <a:rPr lang="en-US" sz="1400" dirty="0"/>
              <a:t>		, </a:t>
            </a:r>
          </a:p>
        </p:txBody>
      </p:sp>
      <p:sp>
        <p:nvSpPr>
          <p:cNvPr id="3" name="Textplatzhalter 2">
            <a:extLst>
              <a:ext uri="{FF2B5EF4-FFF2-40B4-BE49-F238E27FC236}">
                <a16:creationId xmlns:a16="http://schemas.microsoft.com/office/drawing/2014/main" id="{E8C88407-363C-DF4E-AF77-EFC34C01ADE1}"/>
              </a:ext>
            </a:extLst>
          </p:cNvPr>
          <p:cNvSpPr>
            <a:spLocks noGrp="1"/>
          </p:cNvSpPr>
          <p:nvPr>
            <p:ph type="body" idx="11"/>
          </p:nvPr>
        </p:nvSpPr>
        <p:spPr/>
        <p:txBody>
          <a:bodyPr/>
          <a:lstStyle/>
          <a:p>
            <a:r>
              <a:rPr lang="en-US" dirty="0" err="1"/>
              <a:t>Akindynos</a:t>
            </a:r>
            <a:r>
              <a:rPr lang="en-US" dirty="0"/>
              <a:t>		</a:t>
            </a:r>
          </a:p>
        </p:txBody>
      </p:sp>
      <p:sp>
        <p:nvSpPr>
          <p:cNvPr id="4" name="Titel 3">
            <a:extLst>
              <a:ext uri="{FF2B5EF4-FFF2-40B4-BE49-F238E27FC236}">
                <a16:creationId xmlns:a16="http://schemas.microsoft.com/office/drawing/2014/main" id="{CEEAE675-CF80-3341-9E1D-CB7B7056DE67}"/>
              </a:ext>
            </a:extLst>
          </p:cNvPr>
          <p:cNvSpPr>
            <a:spLocks noGrp="1"/>
          </p:cNvSpPr>
          <p:nvPr>
            <p:ph type="title"/>
          </p:nvPr>
        </p:nvSpPr>
        <p:spPr/>
        <p:txBody>
          <a:bodyPr/>
          <a:lstStyle/>
          <a:p>
            <a:r>
              <a:rPr lang="en-US" dirty="0"/>
              <a:t>Der </a:t>
            </a:r>
            <a:r>
              <a:rPr lang="en-US" dirty="0" err="1"/>
              <a:t>sog</a:t>
            </a:r>
            <a:r>
              <a:rPr lang="en-US" dirty="0"/>
              <a:t>. </a:t>
            </a:r>
            <a:r>
              <a:rPr lang="en-US" dirty="0" err="1"/>
              <a:t>byzantinische</a:t>
            </a:r>
            <a:r>
              <a:rPr lang="en-US" dirty="0"/>
              <a:t> </a:t>
            </a:r>
            <a:r>
              <a:rPr lang="en-US" dirty="0" err="1"/>
              <a:t>Energienstreit</a:t>
            </a:r>
            <a:endParaRPr lang="en-US" dirty="0"/>
          </a:p>
        </p:txBody>
      </p:sp>
      <p:pic>
        <p:nvPicPr>
          <p:cNvPr id="9" name="Bild 1" descr="Monac.gr.223_f.26r.png">
            <a:extLst>
              <a:ext uri="{FF2B5EF4-FFF2-40B4-BE49-F238E27FC236}">
                <a16:creationId xmlns:a16="http://schemas.microsoft.com/office/drawing/2014/main" id="{B108CA59-C9ED-2941-8EC5-6FF984330618}"/>
              </a:ext>
            </a:extLst>
          </p:cNvPr>
          <p:cNvPicPr>
            <a:picLocks noChangeAspect="1"/>
          </p:cNvPicPr>
          <p:nvPr/>
        </p:nvPicPr>
        <p:blipFill>
          <a:blip r:embed="rId2">
            <a:extLst>
              <a:ext uri="{28A0092B-C50C-407E-A947-70E740481C1C}">
                <a14:useLocalDpi xmlns:a14="http://schemas.microsoft.com/office/drawing/2010/main" val="0"/>
              </a:ext>
            </a:extLst>
          </a:blip>
          <a:srcRect l="-74938" r="-74938"/>
          <a:stretch>
            <a:fillRect/>
          </a:stretch>
        </p:blipFill>
        <p:spPr bwMode="auto">
          <a:xfrm>
            <a:off x="-1274585" y="1326923"/>
            <a:ext cx="5846585" cy="3262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hteck 9">
            <a:extLst>
              <a:ext uri="{FF2B5EF4-FFF2-40B4-BE49-F238E27FC236}">
                <a16:creationId xmlns:a16="http://schemas.microsoft.com/office/drawing/2014/main" id="{BF843A43-B24A-AE4E-B808-55434C2AE617}"/>
              </a:ext>
            </a:extLst>
          </p:cNvPr>
          <p:cNvSpPr/>
          <p:nvPr/>
        </p:nvSpPr>
        <p:spPr>
          <a:xfrm>
            <a:off x="313799" y="4618913"/>
            <a:ext cx="3171125" cy="307777"/>
          </a:xfrm>
          <a:prstGeom prst="rect">
            <a:avLst/>
          </a:prstGeom>
        </p:spPr>
        <p:txBody>
          <a:bodyPr wrap="none">
            <a:spAutoFit/>
          </a:bodyPr>
          <a:lstStyle/>
          <a:p>
            <a:r>
              <a:rPr lang="en-US" sz="1400" dirty="0"/>
              <a:t>Codex </a:t>
            </a:r>
            <a:r>
              <a:rPr lang="en-US" sz="1400" dirty="0" err="1"/>
              <a:t>Monac</a:t>
            </a:r>
            <a:r>
              <a:rPr lang="en-US" sz="1400" dirty="0"/>
              <a:t>. </a:t>
            </a:r>
            <a:r>
              <a:rPr lang="en-US" sz="1400" dirty="0" err="1"/>
              <a:t>Graec</a:t>
            </a:r>
            <a:r>
              <a:rPr lang="en-US" sz="1400" dirty="0"/>
              <a:t>. 223 (</a:t>
            </a:r>
            <a:r>
              <a:rPr lang="en-US" sz="1400" dirty="0" err="1"/>
              <a:t>saec</a:t>
            </a:r>
            <a:r>
              <a:rPr lang="en-US" sz="1400" dirty="0"/>
              <a:t>. XIV).       </a:t>
            </a:r>
          </a:p>
        </p:txBody>
      </p:sp>
    </p:spTree>
    <p:extLst>
      <p:ext uri="{BB962C8B-B14F-4D97-AF65-F5344CB8AC3E}">
        <p14:creationId xmlns:p14="http://schemas.microsoft.com/office/powerpoint/2010/main" val="182256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EF34F89-F5AF-AC44-9BB9-8B1AD94F8814}"/>
              </a:ext>
            </a:extLst>
          </p:cNvPr>
          <p:cNvSpPr>
            <a:spLocks noGrp="1"/>
          </p:cNvSpPr>
          <p:nvPr>
            <p:ph sz="half" idx="1"/>
          </p:nvPr>
        </p:nvSpPr>
        <p:spPr/>
        <p:txBody>
          <a:bodyPr/>
          <a:lstStyle/>
          <a:p>
            <a:r>
              <a:rPr lang="en-US" dirty="0"/>
              <a:t>   </a:t>
            </a:r>
          </a:p>
          <a:p>
            <a:r>
              <a:rPr lang="en-US" dirty="0"/>
              <a:t>   </a:t>
            </a:r>
          </a:p>
          <a:p>
            <a:endParaRPr lang="en-US" dirty="0"/>
          </a:p>
          <a:p>
            <a:endParaRPr lang="en-US" dirty="0"/>
          </a:p>
          <a:p>
            <a:endParaRPr lang="en-US" dirty="0"/>
          </a:p>
          <a:p>
            <a:endParaRPr lang="en-US" dirty="0"/>
          </a:p>
          <a:p>
            <a:endParaRPr lang="en-US" sz="1600" dirty="0"/>
          </a:p>
          <a:p>
            <a:endParaRPr lang="en-US" sz="1600" dirty="0"/>
          </a:p>
          <a:p>
            <a:r>
              <a:rPr lang="en-US" sz="1600" dirty="0"/>
              <a:t>				</a:t>
            </a:r>
          </a:p>
          <a:p>
            <a:r>
              <a:rPr lang="en-US" sz="1400" dirty="0"/>
              <a:t>		, </a:t>
            </a:r>
          </a:p>
        </p:txBody>
      </p:sp>
      <p:sp>
        <p:nvSpPr>
          <p:cNvPr id="3" name="Textplatzhalter 2">
            <a:extLst>
              <a:ext uri="{FF2B5EF4-FFF2-40B4-BE49-F238E27FC236}">
                <a16:creationId xmlns:a16="http://schemas.microsoft.com/office/drawing/2014/main" id="{E8C88407-363C-DF4E-AF77-EFC34C01ADE1}"/>
              </a:ext>
            </a:extLst>
          </p:cNvPr>
          <p:cNvSpPr>
            <a:spLocks noGrp="1"/>
          </p:cNvSpPr>
          <p:nvPr>
            <p:ph type="body" idx="11"/>
          </p:nvPr>
        </p:nvSpPr>
        <p:spPr/>
        <p:txBody>
          <a:bodyPr/>
          <a:lstStyle/>
          <a:p>
            <a:r>
              <a:rPr lang="en-US" dirty="0" err="1"/>
              <a:t>Akindynos</a:t>
            </a:r>
            <a:r>
              <a:rPr lang="en-US" dirty="0"/>
              <a:t>		</a:t>
            </a:r>
            <a:r>
              <a:rPr lang="en-US" dirty="0" err="1"/>
              <a:t>Hesychasmus</a:t>
            </a:r>
            <a:r>
              <a:rPr lang="en-US" dirty="0"/>
              <a:t>	</a:t>
            </a:r>
          </a:p>
        </p:txBody>
      </p:sp>
      <p:sp>
        <p:nvSpPr>
          <p:cNvPr id="4" name="Titel 3">
            <a:extLst>
              <a:ext uri="{FF2B5EF4-FFF2-40B4-BE49-F238E27FC236}">
                <a16:creationId xmlns:a16="http://schemas.microsoft.com/office/drawing/2014/main" id="{CEEAE675-CF80-3341-9E1D-CB7B7056DE67}"/>
              </a:ext>
            </a:extLst>
          </p:cNvPr>
          <p:cNvSpPr>
            <a:spLocks noGrp="1"/>
          </p:cNvSpPr>
          <p:nvPr>
            <p:ph type="title"/>
          </p:nvPr>
        </p:nvSpPr>
        <p:spPr/>
        <p:txBody>
          <a:bodyPr/>
          <a:lstStyle/>
          <a:p>
            <a:r>
              <a:rPr lang="en-US" dirty="0"/>
              <a:t>Der </a:t>
            </a:r>
            <a:r>
              <a:rPr lang="en-US" dirty="0" err="1"/>
              <a:t>sog</a:t>
            </a:r>
            <a:r>
              <a:rPr lang="en-US" dirty="0"/>
              <a:t>. </a:t>
            </a:r>
            <a:r>
              <a:rPr lang="en-US" dirty="0" err="1"/>
              <a:t>byzantinische</a:t>
            </a:r>
            <a:r>
              <a:rPr lang="en-US" dirty="0"/>
              <a:t> </a:t>
            </a:r>
            <a:r>
              <a:rPr lang="en-US" dirty="0" err="1"/>
              <a:t>Energienstreit</a:t>
            </a:r>
            <a:endParaRPr lang="en-US" dirty="0"/>
          </a:p>
        </p:txBody>
      </p:sp>
      <p:pic>
        <p:nvPicPr>
          <p:cNvPr id="8" name="Grafik 7">
            <a:extLst>
              <a:ext uri="{FF2B5EF4-FFF2-40B4-BE49-F238E27FC236}">
                <a16:creationId xmlns:a16="http://schemas.microsoft.com/office/drawing/2014/main" id="{7C1479B8-15A3-924D-BC56-06CF3F125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942" y="1341354"/>
            <a:ext cx="2354705" cy="3267153"/>
          </a:xfrm>
          <a:prstGeom prst="rect">
            <a:avLst/>
          </a:prstGeom>
        </p:spPr>
      </p:pic>
      <p:pic>
        <p:nvPicPr>
          <p:cNvPr id="9" name="Bild 1" descr="Monac.gr.223_f.26r.png">
            <a:extLst>
              <a:ext uri="{FF2B5EF4-FFF2-40B4-BE49-F238E27FC236}">
                <a16:creationId xmlns:a16="http://schemas.microsoft.com/office/drawing/2014/main" id="{B108CA59-C9ED-2941-8EC5-6FF984330618}"/>
              </a:ext>
            </a:extLst>
          </p:cNvPr>
          <p:cNvPicPr>
            <a:picLocks noChangeAspect="1"/>
          </p:cNvPicPr>
          <p:nvPr/>
        </p:nvPicPr>
        <p:blipFill>
          <a:blip r:embed="rId3">
            <a:extLst>
              <a:ext uri="{28A0092B-C50C-407E-A947-70E740481C1C}">
                <a14:useLocalDpi xmlns:a14="http://schemas.microsoft.com/office/drawing/2010/main" val="0"/>
              </a:ext>
            </a:extLst>
          </a:blip>
          <a:srcRect l="-74938" r="-74938"/>
          <a:stretch>
            <a:fillRect/>
          </a:stretch>
        </p:blipFill>
        <p:spPr bwMode="auto">
          <a:xfrm>
            <a:off x="-1274585" y="1326923"/>
            <a:ext cx="5846585" cy="3262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hteck 9">
            <a:extLst>
              <a:ext uri="{FF2B5EF4-FFF2-40B4-BE49-F238E27FC236}">
                <a16:creationId xmlns:a16="http://schemas.microsoft.com/office/drawing/2014/main" id="{BF843A43-B24A-AE4E-B808-55434C2AE617}"/>
              </a:ext>
            </a:extLst>
          </p:cNvPr>
          <p:cNvSpPr/>
          <p:nvPr/>
        </p:nvSpPr>
        <p:spPr>
          <a:xfrm>
            <a:off x="313799" y="4618913"/>
            <a:ext cx="5886483" cy="307777"/>
          </a:xfrm>
          <a:prstGeom prst="rect">
            <a:avLst/>
          </a:prstGeom>
        </p:spPr>
        <p:txBody>
          <a:bodyPr wrap="none">
            <a:spAutoFit/>
          </a:bodyPr>
          <a:lstStyle/>
          <a:p>
            <a:r>
              <a:rPr lang="en-US" sz="1400" dirty="0"/>
              <a:t>Codex </a:t>
            </a:r>
            <a:r>
              <a:rPr lang="en-US" sz="1400" dirty="0" err="1"/>
              <a:t>Monac</a:t>
            </a:r>
            <a:r>
              <a:rPr lang="en-US" sz="1400" dirty="0"/>
              <a:t>. </a:t>
            </a:r>
            <a:r>
              <a:rPr lang="en-US" sz="1400" dirty="0" err="1"/>
              <a:t>Graec</a:t>
            </a:r>
            <a:r>
              <a:rPr lang="en-US" sz="1400" dirty="0"/>
              <a:t>. 223 (</a:t>
            </a:r>
            <a:r>
              <a:rPr lang="en-US" sz="1400" dirty="0" err="1"/>
              <a:t>saec</a:t>
            </a:r>
            <a:r>
              <a:rPr lang="en-US" sz="1400" dirty="0"/>
              <a:t>. XIV).       </a:t>
            </a:r>
            <a:r>
              <a:rPr lang="en-US" sz="1400" dirty="0" err="1"/>
              <a:t>Ikone</a:t>
            </a:r>
            <a:r>
              <a:rPr lang="en-US" sz="1400" dirty="0"/>
              <a:t> </a:t>
            </a:r>
            <a:r>
              <a:rPr lang="en-US" sz="1400" dirty="0" err="1"/>
              <a:t>Verklärung</a:t>
            </a:r>
            <a:r>
              <a:rPr lang="en-US" sz="1400" dirty="0"/>
              <a:t>, </a:t>
            </a:r>
            <a:r>
              <a:rPr lang="en-US" sz="1400" dirty="0" err="1"/>
              <a:t>Russland</a:t>
            </a:r>
            <a:r>
              <a:rPr lang="en-US" sz="1400" dirty="0"/>
              <a:t> 15. </a:t>
            </a:r>
            <a:r>
              <a:rPr lang="en-US" sz="1400" dirty="0" err="1"/>
              <a:t>Jh</a:t>
            </a:r>
            <a:r>
              <a:rPr lang="en-US" sz="1400" dirty="0"/>
              <a:t>.      </a:t>
            </a:r>
          </a:p>
        </p:txBody>
      </p:sp>
    </p:spTree>
    <p:extLst>
      <p:ext uri="{BB962C8B-B14F-4D97-AF65-F5344CB8AC3E}">
        <p14:creationId xmlns:p14="http://schemas.microsoft.com/office/powerpoint/2010/main" val="39981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EF34F89-F5AF-AC44-9BB9-8B1AD94F8814}"/>
              </a:ext>
            </a:extLst>
          </p:cNvPr>
          <p:cNvSpPr>
            <a:spLocks noGrp="1"/>
          </p:cNvSpPr>
          <p:nvPr>
            <p:ph sz="half" idx="1"/>
          </p:nvPr>
        </p:nvSpPr>
        <p:spPr/>
        <p:txBody>
          <a:bodyPr/>
          <a:lstStyle/>
          <a:p>
            <a:r>
              <a:rPr lang="en-US" dirty="0"/>
              <a:t>   </a:t>
            </a:r>
          </a:p>
          <a:p>
            <a:r>
              <a:rPr lang="en-US" dirty="0"/>
              <a:t>   </a:t>
            </a:r>
          </a:p>
          <a:p>
            <a:endParaRPr lang="en-US" dirty="0"/>
          </a:p>
          <a:p>
            <a:endParaRPr lang="en-US" dirty="0"/>
          </a:p>
          <a:p>
            <a:endParaRPr lang="en-US" dirty="0"/>
          </a:p>
          <a:p>
            <a:endParaRPr lang="en-US" dirty="0"/>
          </a:p>
          <a:p>
            <a:endParaRPr lang="en-US" sz="1600" dirty="0"/>
          </a:p>
          <a:p>
            <a:endParaRPr lang="en-US" sz="1600" dirty="0"/>
          </a:p>
          <a:p>
            <a:r>
              <a:rPr lang="en-US" sz="1600" dirty="0"/>
              <a:t>				</a:t>
            </a:r>
          </a:p>
          <a:p>
            <a:r>
              <a:rPr lang="en-US" sz="1400" dirty="0"/>
              <a:t>		, </a:t>
            </a:r>
          </a:p>
        </p:txBody>
      </p:sp>
      <p:sp>
        <p:nvSpPr>
          <p:cNvPr id="3" name="Textplatzhalter 2">
            <a:extLst>
              <a:ext uri="{FF2B5EF4-FFF2-40B4-BE49-F238E27FC236}">
                <a16:creationId xmlns:a16="http://schemas.microsoft.com/office/drawing/2014/main" id="{E8C88407-363C-DF4E-AF77-EFC34C01ADE1}"/>
              </a:ext>
            </a:extLst>
          </p:cNvPr>
          <p:cNvSpPr>
            <a:spLocks noGrp="1"/>
          </p:cNvSpPr>
          <p:nvPr>
            <p:ph type="body" idx="11"/>
          </p:nvPr>
        </p:nvSpPr>
        <p:spPr/>
        <p:txBody>
          <a:bodyPr/>
          <a:lstStyle/>
          <a:p>
            <a:r>
              <a:rPr lang="en-US" dirty="0" err="1"/>
              <a:t>Akindynos</a:t>
            </a:r>
            <a:r>
              <a:rPr lang="en-US" dirty="0"/>
              <a:t>		</a:t>
            </a:r>
            <a:r>
              <a:rPr lang="en-US" dirty="0" err="1"/>
              <a:t>Hesychasmus</a:t>
            </a:r>
            <a:r>
              <a:rPr lang="en-US" dirty="0"/>
              <a:t>	</a:t>
            </a:r>
            <a:r>
              <a:rPr lang="en-US" dirty="0" err="1"/>
              <a:t>Palamas</a:t>
            </a:r>
            <a:endParaRPr lang="en-US" dirty="0"/>
          </a:p>
        </p:txBody>
      </p:sp>
      <p:sp>
        <p:nvSpPr>
          <p:cNvPr id="4" name="Titel 3">
            <a:extLst>
              <a:ext uri="{FF2B5EF4-FFF2-40B4-BE49-F238E27FC236}">
                <a16:creationId xmlns:a16="http://schemas.microsoft.com/office/drawing/2014/main" id="{CEEAE675-CF80-3341-9E1D-CB7B7056DE67}"/>
              </a:ext>
            </a:extLst>
          </p:cNvPr>
          <p:cNvSpPr>
            <a:spLocks noGrp="1"/>
          </p:cNvSpPr>
          <p:nvPr>
            <p:ph type="title"/>
          </p:nvPr>
        </p:nvSpPr>
        <p:spPr/>
        <p:txBody>
          <a:bodyPr/>
          <a:lstStyle/>
          <a:p>
            <a:r>
              <a:rPr lang="en-US" dirty="0"/>
              <a:t>Der </a:t>
            </a:r>
            <a:r>
              <a:rPr lang="en-US" dirty="0" err="1"/>
              <a:t>sog</a:t>
            </a:r>
            <a:r>
              <a:rPr lang="en-US" dirty="0"/>
              <a:t>. </a:t>
            </a:r>
            <a:r>
              <a:rPr lang="en-US" dirty="0" err="1"/>
              <a:t>byzantinische</a:t>
            </a:r>
            <a:r>
              <a:rPr lang="en-US" dirty="0"/>
              <a:t> </a:t>
            </a:r>
            <a:r>
              <a:rPr lang="en-US" dirty="0" err="1"/>
              <a:t>Energienstreit</a:t>
            </a:r>
            <a:endParaRPr lang="en-US" dirty="0"/>
          </a:p>
        </p:txBody>
      </p:sp>
      <p:pic>
        <p:nvPicPr>
          <p:cNvPr id="8" name="Grafik 7">
            <a:extLst>
              <a:ext uri="{FF2B5EF4-FFF2-40B4-BE49-F238E27FC236}">
                <a16:creationId xmlns:a16="http://schemas.microsoft.com/office/drawing/2014/main" id="{7C1479B8-15A3-924D-BC56-06CF3F125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942" y="1341354"/>
            <a:ext cx="2354705" cy="3267153"/>
          </a:xfrm>
          <a:prstGeom prst="rect">
            <a:avLst/>
          </a:prstGeom>
        </p:spPr>
      </p:pic>
      <p:pic>
        <p:nvPicPr>
          <p:cNvPr id="9" name="Bild 1" descr="Monac.gr.223_f.26r.png">
            <a:extLst>
              <a:ext uri="{FF2B5EF4-FFF2-40B4-BE49-F238E27FC236}">
                <a16:creationId xmlns:a16="http://schemas.microsoft.com/office/drawing/2014/main" id="{B108CA59-C9ED-2941-8EC5-6FF984330618}"/>
              </a:ext>
            </a:extLst>
          </p:cNvPr>
          <p:cNvPicPr>
            <a:picLocks noChangeAspect="1"/>
          </p:cNvPicPr>
          <p:nvPr/>
        </p:nvPicPr>
        <p:blipFill>
          <a:blip r:embed="rId3">
            <a:extLst>
              <a:ext uri="{28A0092B-C50C-407E-A947-70E740481C1C}">
                <a14:useLocalDpi xmlns:a14="http://schemas.microsoft.com/office/drawing/2010/main" val="0"/>
              </a:ext>
            </a:extLst>
          </a:blip>
          <a:srcRect l="-74938" r="-74938"/>
          <a:stretch>
            <a:fillRect/>
          </a:stretch>
        </p:blipFill>
        <p:spPr bwMode="auto">
          <a:xfrm>
            <a:off x="-1274585" y="1326923"/>
            <a:ext cx="5846585" cy="3262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hteck 9">
            <a:extLst>
              <a:ext uri="{FF2B5EF4-FFF2-40B4-BE49-F238E27FC236}">
                <a16:creationId xmlns:a16="http://schemas.microsoft.com/office/drawing/2014/main" id="{BF843A43-B24A-AE4E-B808-55434C2AE617}"/>
              </a:ext>
            </a:extLst>
          </p:cNvPr>
          <p:cNvSpPr/>
          <p:nvPr/>
        </p:nvSpPr>
        <p:spPr>
          <a:xfrm>
            <a:off x="313799" y="4618913"/>
            <a:ext cx="8545481" cy="307777"/>
          </a:xfrm>
          <a:prstGeom prst="rect">
            <a:avLst/>
          </a:prstGeom>
        </p:spPr>
        <p:txBody>
          <a:bodyPr wrap="none">
            <a:spAutoFit/>
          </a:bodyPr>
          <a:lstStyle/>
          <a:p>
            <a:r>
              <a:rPr lang="en-US" sz="1400" dirty="0"/>
              <a:t>Codex </a:t>
            </a:r>
            <a:r>
              <a:rPr lang="en-US" sz="1400" dirty="0" err="1"/>
              <a:t>Monac</a:t>
            </a:r>
            <a:r>
              <a:rPr lang="en-US" sz="1400" dirty="0"/>
              <a:t>. </a:t>
            </a:r>
            <a:r>
              <a:rPr lang="en-US" sz="1400" dirty="0" err="1"/>
              <a:t>Graec</a:t>
            </a:r>
            <a:r>
              <a:rPr lang="en-US" sz="1400" dirty="0"/>
              <a:t>. 223, </a:t>
            </a:r>
            <a:r>
              <a:rPr lang="en-US" sz="1400" dirty="0" err="1"/>
              <a:t>saec</a:t>
            </a:r>
            <a:r>
              <a:rPr lang="en-US" sz="1400" dirty="0"/>
              <a:t>. XIV        </a:t>
            </a:r>
            <a:r>
              <a:rPr lang="en-US" sz="1400" dirty="0" err="1"/>
              <a:t>Ikone</a:t>
            </a:r>
            <a:r>
              <a:rPr lang="en-US" sz="1400" dirty="0"/>
              <a:t> </a:t>
            </a:r>
            <a:r>
              <a:rPr lang="en-US" sz="1400" dirty="0" err="1"/>
              <a:t>Verklärung</a:t>
            </a:r>
            <a:r>
              <a:rPr lang="en-US" sz="1400" dirty="0"/>
              <a:t>, </a:t>
            </a:r>
            <a:r>
              <a:rPr lang="en-US" sz="1400" dirty="0" err="1"/>
              <a:t>Russland</a:t>
            </a:r>
            <a:r>
              <a:rPr lang="en-US" sz="1400" dirty="0"/>
              <a:t> 15. </a:t>
            </a:r>
            <a:r>
              <a:rPr lang="en-US" sz="1400" dirty="0" err="1"/>
              <a:t>Jh</a:t>
            </a:r>
            <a:r>
              <a:rPr lang="en-US" sz="1400" dirty="0"/>
              <a:t>.      </a:t>
            </a:r>
            <a:r>
              <a:rPr lang="en-US" sz="1400" dirty="0" err="1"/>
              <a:t>Ikone</a:t>
            </a:r>
            <a:r>
              <a:rPr lang="en-US" sz="1400" dirty="0"/>
              <a:t> Gregor </a:t>
            </a:r>
            <a:r>
              <a:rPr lang="en-US" sz="1400" dirty="0" err="1"/>
              <a:t>Palamas</a:t>
            </a:r>
            <a:r>
              <a:rPr lang="en-US" sz="1400" dirty="0"/>
              <a:t>, </a:t>
            </a:r>
            <a:r>
              <a:rPr lang="en-US" sz="1400" dirty="0" err="1"/>
              <a:t>Byzanz</a:t>
            </a:r>
            <a:r>
              <a:rPr lang="en-US" sz="1400" dirty="0"/>
              <a:t> 14. </a:t>
            </a:r>
            <a:r>
              <a:rPr lang="en-US" sz="1400" dirty="0" err="1"/>
              <a:t>Jh</a:t>
            </a:r>
            <a:r>
              <a:rPr lang="en-US" sz="1400" dirty="0"/>
              <a:t>. </a:t>
            </a:r>
          </a:p>
        </p:txBody>
      </p:sp>
      <p:pic>
        <p:nvPicPr>
          <p:cNvPr id="6" name="Grafik 5">
            <a:extLst>
              <a:ext uri="{FF2B5EF4-FFF2-40B4-BE49-F238E27FC236}">
                <a16:creationId xmlns:a16="http://schemas.microsoft.com/office/drawing/2014/main" id="{65857F4A-10C2-EC45-8AF6-2A2B820B6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1342741"/>
            <a:ext cx="2451655" cy="3277386"/>
          </a:xfrm>
          <a:prstGeom prst="rect">
            <a:avLst/>
          </a:prstGeom>
        </p:spPr>
      </p:pic>
    </p:spTree>
    <p:extLst>
      <p:ext uri="{BB962C8B-B14F-4D97-AF65-F5344CB8AC3E}">
        <p14:creationId xmlns:p14="http://schemas.microsoft.com/office/powerpoint/2010/main" val="145410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44FF18B-6D0C-5340-884B-55D526D00C49}"/>
              </a:ext>
            </a:extLst>
          </p:cNvPr>
          <p:cNvSpPr>
            <a:spLocks noGrp="1"/>
          </p:cNvSpPr>
          <p:nvPr>
            <p:ph sz="half" idx="1"/>
          </p:nvPr>
        </p:nvSpPr>
        <p:spPr/>
        <p:txBody>
          <a:bodyPr/>
          <a:lstStyle/>
          <a:p>
            <a:r>
              <a:rPr lang="en-US" dirty="0"/>
              <a:t>     </a:t>
            </a:r>
          </a:p>
          <a:p>
            <a:endParaRPr lang="en-US" dirty="0"/>
          </a:p>
          <a:p>
            <a:r>
              <a:rPr lang="en-US" dirty="0"/>
              <a:t>					           </a:t>
            </a:r>
            <a:r>
              <a:rPr lang="en-US" dirty="0" err="1"/>
              <a:t>viele</a:t>
            </a:r>
            <a:r>
              <a:rPr lang="en-US" dirty="0"/>
              <a:t> (un)</a:t>
            </a:r>
            <a:r>
              <a:rPr lang="en-US" dirty="0" err="1"/>
              <a:t>geschaffene</a:t>
            </a:r>
            <a:r>
              <a:rPr lang="en-US" dirty="0"/>
              <a:t> </a:t>
            </a:r>
            <a:r>
              <a:rPr lang="en-US" dirty="0" err="1"/>
              <a:t>Energien</a:t>
            </a:r>
            <a:r>
              <a:rPr lang="en-US" dirty="0"/>
              <a:t>?</a:t>
            </a:r>
          </a:p>
          <a:p>
            <a:r>
              <a:rPr lang="en-US" dirty="0"/>
              <a:t>				   </a:t>
            </a:r>
            <a:r>
              <a:rPr lang="en-US" dirty="0" err="1"/>
              <a:t>eine</a:t>
            </a:r>
            <a:r>
              <a:rPr lang="en-US" dirty="0"/>
              <a:t> </a:t>
            </a:r>
            <a:r>
              <a:rPr lang="en-US" dirty="0" err="1"/>
              <a:t>oder</a:t>
            </a:r>
            <a:r>
              <a:rPr lang="en-US" dirty="0"/>
              <a:t> </a:t>
            </a:r>
            <a:r>
              <a:rPr lang="en-US" dirty="0" err="1"/>
              <a:t>zwei</a:t>
            </a:r>
            <a:r>
              <a:rPr lang="en-US" dirty="0"/>
              <a:t> </a:t>
            </a:r>
            <a:r>
              <a:rPr lang="en-US" dirty="0" err="1"/>
              <a:t>Energien</a:t>
            </a:r>
            <a:r>
              <a:rPr lang="en-US" dirty="0"/>
              <a:t> / </a:t>
            </a:r>
            <a:r>
              <a:rPr lang="en-US" dirty="0" err="1"/>
              <a:t>Willen</a:t>
            </a:r>
            <a:r>
              <a:rPr lang="en-US" dirty="0"/>
              <a:t>?</a:t>
            </a:r>
          </a:p>
          <a:p>
            <a:r>
              <a:rPr lang="en-US" dirty="0"/>
              <a:t>	       </a:t>
            </a:r>
            <a:r>
              <a:rPr lang="en-US" dirty="0" err="1"/>
              <a:t>ein</a:t>
            </a:r>
            <a:r>
              <a:rPr lang="en-US" dirty="0"/>
              <a:t> </a:t>
            </a:r>
            <a:r>
              <a:rPr lang="en-US" dirty="0" err="1"/>
              <a:t>Wesen</a:t>
            </a:r>
            <a:r>
              <a:rPr lang="en-US" dirty="0"/>
              <a:t> in </a:t>
            </a:r>
            <a:r>
              <a:rPr lang="en-US" dirty="0" err="1"/>
              <a:t>drei</a:t>
            </a:r>
            <a:r>
              <a:rPr lang="en-US" dirty="0"/>
              <a:t> </a:t>
            </a:r>
            <a:r>
              <a:rPr lang="en-US" dirty="0" err="1"/>
              <a:t>Seinsweisen</a:t>
            </a:r>
            <a:r>
              <a:rPr lang="en-US" dirty="0"/>
              <a:t> (</a:t>
            </a:r>
            <a:r>
              <a:rPr lang="el-GR" dirty="0"/>
              <a:t>μία </a:t>
            </a:r>
            <a:r>
              <a:rPr lang="el-GR" dirty="0" err="1"/>
              <a:t>οὐσία</a:t>
            </a:r>
            <a:r>
              <a:rPr lang="el-GR" dirty="0"/>
              <a:t> </a:t>
            </a:r>
            <a:r>
              <a:rPr lang="el-GR" dirty="0" err="1"/>
              <a:t>ἐν</a:t>
            </a:r>
            <a:r>
              <a:rPr lang="el-GR" dirty="0"/>
              <a:t> </a:t>
            </a:r>
            <a:r>
              <a:rPr lang="el-GR" dirty="0" err="1"/>
              <a:t>τρίσιν</a:t>
            </a:r>
            <a:r>
              <a:rPr lang="el-GR" dirty="0"/>
              <a:t> </a:t>
            </a:r>
            <a:r>
              <a:rPr lang="el-GR" dirty="0" err="1"/>
              <a:t>ὑποστάσεσιν</a:t>
            </a:r>
            <a:r>
              <a:rPr lang="de-DE" dirty="0"/>
              <a:t>)</a:t>
            </a:r>
            <a:endParaRPr lang="en-US" dirty="0"/>
          </a:p>
          <a:p>
            <a:r>
              <a:rPr lang="en-US" dirty="0"/>
              <a:t>     </a:t>
            </a:r>
            <a:r>
              <a:rPr lang="en-US" dirty="0" err="1"/>
              <a:t>viele</a:t>
            </a:r>
            <a:r>
              <a:rPr lang="en-US" dirty="0"/>
              <a:t> </a:t>
            </a:r>
            <a:r>
              <a:rPr lang="en-US" dirty="0" err="1"/>
              <a:t>Wirkkräfte</a:t>
            </a:r>
            <a:r>
              <a:rPr lang="en-US" dirty="0"/>
              <a:t> </a:t>
            </a:r>
            <a:r>
              <a:rPr lang="en-US" dirty="0" err="1"/>
              <a:t>oder</a:t>
            </a:r>
            <a:r>
              <a:rPr lang="en-US" dirty="0"/>
              <a:t> </a:t>
            </a:r>
            <a:r>
              <a:rPr lang="en-US" dirty="0" err="1"/>
              <a:t>eine</a:t>
            </a:r>
            <a:r>
              <a:rPr lang="en-US" dirty="0"/>
              <a:t> </a:t>
            </a:r>
            <a:r>
              <a:rPr lang="en-US" dirty="0" err="1"/>
              <a:t>Heilsökonomie</a:t>
            </a:r>
            <a:r>
              <a:rPr lang="en-US" dirty="0"/>
              <a:t>?</a:t>
            </a:r>
          </a:p>
        </p:txBody>
      </p:sp>
      <p:sp>
        <p:nvSpPr>
          <p:cNvPr id="3" name="Textplatzhalter 2">
            <a:extLst>
              <a:ext uri="{FF2B5EF4-FFF2-40B4-BE49-F238E27FC236}">
                <a16:creationId xmlns:a16="http://schemas.microsoft.com/office/drawing/2014/main" id="{1D99E625-17BE-D748-A635-7284D0ADA95F}"/>
              </a:ext>
            </a:extLst>
          </p:cNvPr>
          <p:cNvSpPr>
            <a:spLocks noGrp="1"/>
          </p:cNvSpPr>
          <p:nvPr>
            <p:ph type="body" idx="11"/>
          </p:nvPr>
        </p:nvSpPr>
        <p:spPr/>
        <p:txBody>
          <a:bodyPr/>
          <a:lstStyle/>
          <a:p>
            <a:r>
              <a:rPr lang="en-US" dirty="0" err="1"/>
              <a:t>Streitthema</a:t>
            </a:r>
            <a:r>
              <a:rPr lang="en-US" dirty="0"/>
              <a:t> in der </a:t>
            </a:r>
            <a:r>
              <a:rPr lang="en-US" dirty="0" err="1"/>
              <a:t>Geschichte</a:t>
            </a:r>
            <a:endParaRPr lang="en-US" dirty="0"/>
          </a:p>
        </p:txBody>
      </p:sp>
      <p:sp>
        <p:nvSpPr>
          <p:cNvPr id="4" name="Titel 3">
            <a:extLst>
              <a:ext uri="{FF2B5EF4-FFF2-40B4-BE49-F238E27FC236}">
                <a16:creationId xmlns:a16="http://schemas.microsoft.com/office/drawing/2014/main" id="{69EB4E81-3973-0645-9725-0F59863C1CFC}"/>
              </a:ext>
            </a:extLst>
          </p:cNvPr>
          <p:cNvSpPr>
            <a:spLocks noGrp="1"/>
          </p:cNvSpPr>
          <p:nvPr>
            <p:ph type="title"/>
          </p:nvPr>
        </p:nvSpPr>
        <p:spPr/>
        <p:txBody>
          <a:bodyPr/>
          <a:lstStyle/>
          <a:p>
            <a:r>
              <a:rPr lang="en-US" dirty="0"/>
              <a:t>Gott: </a:t>
            </a:r>
            <a:r>
              <a:rPr lang="en-US" dirty="0" err="1"/>
              <a:t>Person</a:t>
            </a:r>
            <a:r>
              <a:rPr lang="en-US" dirty="0" err="1">
                <a:solidFill>
                  <a:schemeClr val="tx1"/>
                </a:solidFill>
              </a:rPr>
              <a:t>en</a:t>
            </a:r>
            <a:r>
              <a:rPr lang="en-US" dirty="0"/>
              <a:t> </a:t>
            </a:r>
            <a:r>
              <a:rPr lang="en-US" dirty="0" err="1"/>
              <a:t>oder</a:t>
            </a:r>
            <a:r>
              <a:rPr lang="en-US" dirty="0"/>
              <a:t> </a:t>
            </a:r>
            <a:r>
              <a:rPr lang="en-US" dirty="0" err="1"/>
              <a:t>Energie</a:t>
            </a:r>
            <a:r>
              <a:rPr lang="en-US" dirty="0" err="1">
                <a:solidFill>
                  <a:schemeClr val="tx1"/>
                </a:solidFill>
              </a:rPr>
              <a:t>n</a:t>
            </a:r>
            <a:r>
              <a:rPr lang="en-US" dirty="0"/>
              <a:t>?</a:t>
            </a:r>
          </a:p>
        </p:txBody>
      </p:sp>
      <p:sp>
        <p:nvSpPr>
          <p:cNvPr id="5" name="Pfeil nach rechts 4">
            <a:extLst>
              <a:ext uri="{FF2B5EF4-FFF2-40B4-BE49-F238E27FC236}">
                <a16:creationId xmlns:a16="http://schemas.microsoft.com/office/drawing/2014/main" id="{D0A05DDC-3EE3-1E46-95F7-C36B5C402856}"/>
              </a:ext>
            </a:extLst>
          </p:cNvPr>
          <p:cNvSpPr/>
          <p:nvPr/>
        </p:nvSpPr>
        <p:spPr>
          <a:xfrm>
            <a:off x="323528" y="3507854"/>
            <a:ext cx="8712968" cy="13487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2./3. </a:t>
            </a:r>
            <a:r>
              <a:rPr lang="en-US" sz="1600" dirty="0" err="1"/>
              <a:t>Jh</a:t>
            </a:r>
            <a:r>
              <a:rPr lang="en-US" sz="1600" dirty="0"/>
              <a:t>       4. </a:t>
            </a:r>
            <a:r>
              <a:rPr lang="en-US" sz="1600" dirty="0" err="1"/>
              <a:t>Jh</a:t>
            </a:r>
            <a:r>
              <a:rPr lang="en-US" sz="1600" dirty="0"/>
              <a:t>.                                               7./8. </a:t>
            </a:r>
            <a:r>
              <a:rPr lang="en-US" sz="1600" dirty="0" err="1"/>
              <a:t>Jh</a:t>
            </a:r>
            <a:r>
              <a:rPr lang="en-US" sz="1600" dirty="0"/>
              <a:t>.                                                   14. </a:t>
            </a:r>
            <a:r>
              <a:rPr lang="en-US" sz="1600" dirty="0" err="1"/>
              <a:t>Jh</a:t>
            </a:r>
            <a:r>
              <a:rPr lang="en-US" sz="1600" dirty="0"/>
              <a:t>.</a:t>
            </a:r>
          </a:p>
          <a:p>
            <a:r>
              <a:rPr lang="en-US" sz="1600" dirty="0"/>
              <a:t>Gnosis     	</a:t>
            </a:r>
            <a:r>
              <a:rPr lang="en-US" sz="1600" dirty="0" err="1"/>
              <a:t>Trinitarische</a:t>
            </a:r>
            <a:r>
              <a:rPr lang="en-US" sz="1600" dirty="0"/>
              <a:t> </a:t>
            </a:r>
            <a:r>
              <a:rPr lang="en-US" sz="1600" dirty="0" err="1"/>
              <a:t>Streitigkeiten</a:t>
            </a:r>
            <a:r>
              <a:rPr lang="en-US" sz="1600" dirty="0"/>
              <a:t>          </a:t>
            </a:r>
            <a:r>
              <a:rPr lang="en-US" sz="1600" dirty="0" err="1"/>
              <a:t>Monenergetischer</a:t>
            </a:r>
            <a:r>
              <a:rPr lang="en-US" sz="1600" dirty="0"/>
              <a:t> </a:t>
            </a:r>
            <a:r>
              <a:rPr lang="en-US" sz="1600" dirty="0" err="1"/>
              <a:t>Streit</a:t>
            </a:r>
            <a:r>
              <a:rPr lang="en-US" sz="1600" dirty="0"/>
              <a:t>	  </a:t>
            </a:r>
            <a:r>
              <a:rPr lang="en-US" sz="1600" dirty="0" err="1"/>
              <a:t>Energienstreit</a:t>
            </a:r>
            <a:endParaRPr lang="en-US" sz="1600" dirty="0"/>
          </a:p>
        </p:txBody>
      </p:sp>
    </p:spTree>
    <p:extLst>
      <p:ext uri="{BB962C8B-B14F-4D97-AF65-F5344CB8AC3E}">
        <p14:creationId xmlns:p14="http://schemas.microsoft.com/office/powerpoint/2010/main" val="152019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44FF18B-6D0C-5340-884B-55D526D00C49}"/>
              </a:ext>
            </a:extLst>
          </p:cNvPr>
          <p:cNvSpPr>
            <a:spLocks noGrp="1"/>
          </p:cNvSpPr>
          <p:nvPr>
            <p:ph sz="half" idx="1"/>
          </p:nvPr>
        </p:nvSpPr>
        <p:spPr/>
        <p:txBody>
          <a:bodyPr/>
          <a:lstStyle/>
          <a:p>
            <a:endParaRPr lang="en-US" dirty="0"/>
          </a:p>
          <a:p>
            <a:r>
              <a:rPr lang="en-US" dirty="0"/>
              <a:t>	</a:t>
            </a:r>
          </a:p>
          <a:p>
            <a:r>
              <a:rPr lang="en-US" sz="2400" dirty="0"/>
              <a:t>	</a:t>
            </a:r>
            <a:r>
              <a:rPr lang="de-DE" sz="2400" dirty="0"/>
              <a:t>Kann man personalen Willen und reine </a:t>
            </a:r>
          </a:p>
          <a:p>
            <a:r>
              <a:rPr lang="de-DE" sz="2400" dirty="0"/>
              <a:t>	Wirksamkeit in Gott zusammendenken? </a:t>
            </a:r>
            <a:endParaRPr lang="en-US" sz="2400" dirty="0"/>
          </a:p>
        </p:txBody>
      </p:sp>
      <p:sp>
        <p:nvSpPr>
          <p:cNvPr id="3" name="Textplatzhalter 2">
            <a:extLst>
              <a:ext uri="{FF2B5EF4-FFF2-40B4-BE49-F238E27FC236}">
                <a16:creationId xmlns:a16="http://schemas.microsoft.com/office/drawing/2014/main" id="{1D99E625-17BE-D748-A635-7284D0ADA95F}"/>
              </a:ext>
            </a:extLst>
          </p:cNvPr>
          <p:cNvSpPr>
            <a:spLocks noGrp="1"/>
          </p:cNvSpPr>
          <p:nvPr>
            <p:ph type="body" idx="11"/>
          </p:nvPr>
        </p:nvSpPr>
        <p:spPr/>
        <p:txBody>
          <a:bodyPr/>
          <a:lstStyle/>
          <a:p>
            <a:r>
              <a:rPr lang="en-US" dirty="0" err="1"/>
              <a:t>Wille</a:t>
            </a:r>
            <a:r>
              <a:rPr lang="en-US" dirty="0"/>
              <a:t> / </a:t>
            </a:r>
            <a:r>
              <a:rPr lang="en-US" dirty="0" err="1"/>
              <a:t>Wirksamkeit</a:t>
            </a:r>
            <a:endParaRPr lang="en-US" dirty="0"/>
          </a:p>
        </p:txBody>
      </p:sp>
      <p:sp>
        <p:nvSpPr>
          <p:cNvPr id="4" name="Titel 3">
            <a:extLst>
              <a:ext uri="{FF2B5EF4-FFF2-40B4-BE49-F238E27FC236}">
                <a16:creationId xmlns:a16="http://schemas.microsoft.com/office/drawing/2014/main" id="{69EB4E81-3973-0645-9725-0F59863C1CFC}"/>
              </a:ext>
            </a:extLst>
          </p:cNvPr>
          <p:cNvSpPr>
            <a:spLocks noGrp="1"/>
          </p:cNvSpPr>
          <p:nvPr>
            <p:ph type="title"/>
          </p:nvPr>
        </p:nvSpPr>
        <p:spPr/>
        <p:txBody>
          <a:bodyPr/>
          <a:lstStyle/>
          <a:p>
            <a:endParaRPr lang="en-US" dirty="0"/>
          </a:p>
        </p:txBody>
      </p:sp>
      <p:sp>
        <p:nvSpPr>
          <p:cNvPr id="6" name="Pfeil nach rechts 5">
            <a:extLst>
              <a:ext uri="{FF2B5EF4-FFF2-40B4-BE49-F238E27FC236}">
                <a16:creationId xmlns:a16="http://schemas.microsoft.com/office/drawing/2014/main" id="{18ECC2FA-1BAD-9745-8B0D-885966207048}"/>
              </a:ext>
            </a:extLst>
          </p:cNvPr>
          <p:cNvSpPr/>
          <p:nvPr/>
        </p:nvSpPr>
        <p:spPr>
          <a:xfrm>
            <a:off x="323528" y="3507854"/>
            <a:ext cx="8712968" cy="13487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2./3. </a:t>
            </a:r>
            <a:r>
              <a:rPr lang="en-US" sz="1600" dirty="0" err="1"/>
              <a:t>Jh</a:t>
            </a:r>
            <a:r>
              <a:rPr lang="en-US" sz="1600" dirty="0"/>
              <a:t>       4. </a:t>
            </a:r>
            <a:r>
              <a:rPr lang="en-US" sz="1600" dirty="0" err="1"/>
              <a:t>Jh</a:t>
            </a:r>
            <a:r>
              <a:rPr lang="en-US" sz="1600" dirty="0"/>
              <a:t>.                                               7./8. </a:t>
            </a:r>
            <a:r>
              <a:rPr lang="en-US" sz="1600" dirty="0" err="1"/>
              <a:t>Jh</a:t>
            </a:r>
            <a:r>
              <a:rPr lang="en-US" sz="1600" dirty="0"/>
              <a:t>.                                                   14. </a:t>
            </a:r>
            <a:r>
              <a:rPr lang="en-US" sz="1600" dirty="0" err="1"/>
              <a:t>Jh</a:t>
            </a:r>
            <a:r>
              <a:rPr lang="en-US" sz="1600" dirty="0"/>
              <a:t>.</a:t>
            </a:r>
          </a:p>
          <a:p>
            <a:r>
              <a:rPr lang="en-US" sz="1600" dirty="0"/>
              <a:t>Gnosis     	</a:t>
            </a:r>
            <a:r>
              <a:rPr lang="en-US" sz="1600" dirty="0" err="1"/>
              <a:t>Trinitarische</a:t>
            </a:r>
            <a:r>
              <a:rPr lang="en-US" sz="1600" dirty="0"/>
              <a:t> </a:t>
            </a:r>
            <a:r>
              <a:rPr lang="en-US" sz="1600" dirty="0" err="1"/>
              <a:t>Streitigkeiten</a:t>
            </a:r>
            <a:r>
              <a:rPr lang="en-US" sz="1600" dirty="0"/>
              <a:t>          </a:t>
            </a:r>
            <a:r>
              <a:rPr lang="en-US" sz="1600" dirty="0" err="1"/>
              <a:t>Monenergetischer</a:t>
            </a:r>
            <a:r>
              <a:rPr lang="en-US" sz="1600" dirty="0"/>
              <a:t> </a:t>
            </a:r>
            <a:r>
              <a:rPr lang="en-US" sz="1600" dirty="0" err="1"/>
              <a:t>Streit</a:t>
            </a:r>
            <a:r>
              <a:rPr lang="en-US" sz="1600" dirty="0"/>
              <a:t>	   </a:t>
            </a:r>
            <a:r>
              <a:rPr lang="en-US" sz="1600" dirty="0" err="1"/>
              <a:t>Energienstreit</a:t>
            </a:r>
            <a:r>
              <a:rPr lang="en-US" sz="1600" dirty="0"/>
              <a:t>                     </a:t>
            </a:r>
          </a:p>
        </p:txBody>
      </p:sp>
    </p:spTree>
    <p:extLst>
      <p:ext uri="{BB962C8B-B14F-4D97-AF65-F5344CB8AC3E}">
        <p14:creationId xmlns:p14="http://schemas.microsoft.com/office/powerpoint/2010/main" val="4078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44FF18B-6D0C-5340-884B-55D526D00C49}"/>
              </a:ext>
            </a:extLst>
          </p:cNvPr>
          <p:cNvSpPr>
            <a:spLocks noGrp="1"/>
          </p:cNvSpPr>
          <p:nvPr>
            <p:ph sz="half" idx="1"/>
          </p:nvPr>
        </p:nvSpPr>
        <p:spPr/>
        <p:txBody>
          <a:bodyPr/>
          <a:lstStyle/>
          <a:p>
            <a:endParaRPr lang="en-US" sz="1400" dirty="0"/>
          </a:p>
          <a:p>
            <a:r>
              <a:rPr lang="en-US" sz="1400" dirty="0"/>
              <a:t>	</a:t>
            </a:r>
          </a:p>
          <a:p>
            <a:pPr>
              <a:lnSpc>
                <a:spcPct val="150000"/>
              </a:lnSpc>
            </a:pPr>
            <a:r>
              <a:rPr lang="en-US" dirty="0"/>
              <a:t>	</a:t>
            </a:r>
            <a:r>
              <a:rPr lang="en-US" sz="2400" dirty="0"/>
              <a:t>Sind </a:t>
            </a:r>
            <a:r>
              <a:rPr lang="en-US" sz="2400" dirty="0" err="1"/>
              <a:t>Erkennen</a:t>
            </a:r>
            <a:r>
              <a:rPr lang="en-US" sz="2400" dirty="0"/>
              <a:t> und </a:t>
            </a:r>
            <a:r>
              <a:rPr lang="en-US" sz="2400" dirty="0" err="1"/>
              <a:t>Erfahren</a:t>
            </a:r>
            <a:r>
              <a:rPr lang="en-US" sz="2400" dirty="0"/>
              <a:t> </a:t>
            </a:r>
            <a:r>
              <a:rPr lang="en-US" sz="2400" dirty="0" err="1"/>
              <a:t>voneinander</a:t>
            </a:r>
            <a:r>
              <a:rPr lang="en-US" sz="2400" dirty="0"/>
              <a:t> </a:t>
            </a:r>
            <a:r>
              <a:rPr lang="en-US" sz="2400" dirty="0" err="1"/>
              <a:t>getrennte</a:t>
            </a:r>
            <a:r>
              <a:rPr lang="en-US" sz="2400" dirty="0"/>
              <a:t> 	</a:t>
            </a:r>
            <a:r>
              <a:rPr lang="en-US" sz="2400" dirty="0" err="1"/>
              <a:t>Weisen</a:t>
            </a:r>
            <a:r>
              <a:rPr lang="en-US" sz="2400" dirty="0"/>
              <a:t> der </a:t>
            </a:r>
            <a:r>
              <a:rPr lang="en-US" sz="2400" dirty="0" err="1"/>
              <a:t>Gottesbegegnung</a:t>
            </a:r>
            <a:r>
              <a:rPr lang="en-US" sz="2400" dirty="0"/>
              <a:t>? 	</a:t>
            </a:r>
          </a:p>
        </p:txBody>
      </p:sp>
      <p:sp>
        <p:nvSpPr>
          <p:cNvPr id="3" name="Textplatzhalter 2">
            <a:extLst>
              <a:ext uri="{FF2B5EF4-FFF2-40B4-BE49-F238E27FC236}">
                <a16:creationId xmlns:a16="http://schemas.microsoft.com/office/drawing/2014/main" id="{1D99E625-17BE-D748-A635-7284D0ADA95F}"/>
              </a:ext>
            </a:extLst>
          </p:cNvPr>
          <p:cNvSpPr>
            <a:spLocks noGrp="1"/>
          </p:cNvSpPr>
          <p:nvPr>
            <p:ph type="body" idx="11"/>
          </p:nvPr>
        </p:nvSpPr>
        <p:spPr/>
        <p:txBody>
          <a:bodyPr/>
          <a:lstStyle/>
          <a:p>
            <a:r>
              <a:rPr lang="en-US" dirty="0" err="1"/>
              <a:t>Erkennen</a:t>
            </a:r>
            <a:r>
              <a:rPr lang="en-US" dirty="0"/>
              <a:t> / </a:t>
            </a:r>
            <a:r>
              <a:rPr lang="en-US" dirty="0" err="1"/>
              <a:t>Erfahren</a:t>
            </a:r>
            <a:endParaRPr lang="en-US" dirty="0"/>
          </a:p>
        </p:txBody>
      </p:sp>
      <p:sp>
        <p:nvSpPr>
          <p:cNvPr id="4" name="Titel 3">
            <a:extLst>
              <a:ext uri="{FF2B5EF4-FFF2-40B4-BE49-F238E27FC236}">
                <a16:creationId xmlns:a16="http://schemas.microsoft.com/office/drawing/2014/main" id="{69EB4E81-3973-0645-9725-0F59863C1CFC}"/>
              </a:ext>
            </a:extLst>
          </p:cNvPr>
          <p:cNvSpPr>
            <a:spLocks noGrp="1"/>
          </p:cNvSpPr>
          <p:nvPr>
            <p:ph type="title"/>
          </p:nvPr>
        </p:nvSpPr>
        <p:spPr/>
        <p:txBody>
          <a:bodyPr/>
          <a:lstStyle/>
          <a:p>
            <a:endParaRPr lang="en-US" dirty="0"/>
          </a:p>
        </p:txBody>
      </p:sp>
      <p:sp>
        <p:nvSpPr>
          <p:cNvPr id="6" name="Pfeil nach rechts 5">
            <a:extLst>
              <a:ext uri="{FF2B5EF4-FFF2-40B4-BE49-F238E27FC236}">
                <a16:creationId xmlns:a16="http://schemas.microsoft.com/office/drawing/2014/main" id="{CA29910C-7701-AB4A-AC58-B68CD6ED1742}"/>
              </a:ext>
            </a:extLst>
          </p:cNvPr>
          <p:cNvSpPr/>
          <p:nvPr/>
        </p:nvSpPr>
        <p:spPr>
          <a:xfrm>
            <a:off x="323528" y="3507854"/>
            <a:ext cx="8712968" cy="13487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2./3. </a:t>
            </a:r>
            <a:r>
              <a:rPr lang="en-US" sz="1600" dirty="0" err="1"/>
              <a:t>Jh</a:t>
            </a:r>
            <a:r>
              <a:rPr lang="en-US" sz="1600" dirty="0"/>
              <a:t>       4. </a:t>
            </a:r>
            <a:r>
              <a:rPr lang="en-US" sz="1600" dirty="0" err="1"/>
              <a:t>Jh</a:t>
            </a:r>
            <a:r>
              <a:rPr lang="en-US" sz="1600" dirty="0"/>
              <a:t>.                                               7./8. </a:t>
            </a:r>
            <a:r>
              <a:rPr lang="en-US" sz="1600" dirty="0" err="1"/>
              <a:t>Jh</a:t>
            </a:r>
            <a:r>
              <a:rPr lang="en-US" sz="1600" dirty="0"/>
              <a:t>.                                                   14. </a:t>
            </a:r>
            <a:r>
              <a:rPr lang="en-US" sz="1600" dirty="0" err="1"/>
              <a:t>Jh</a:t>
            </a:r>
            <a:r>
              <a:rPr lang="en-US" sz="1600" dirty="0"/>
              <a:t>.</a:t>
            </a:r>
          </a:p>
          <a:p>
            <a:r>
              <a:rPr lang="en-US" sz="1600" dirty="0"/>
              <a:t>Gnosis     	</a:t>
            </a:r>
            <a:r>
              <a:rPr lang="en-US" sz="1600" dirty="0" err="1"/>
              <a:t>Trinitarische</a:t>
            </a:r>
            <a:r>
              <a:rPr lang="en-US" sz="1600" dirty="0"/>
              <a:t> </a:t>
            </a:r>
            <a:r>
              <a:rPr lang="en-US" sz="1600" dirty="0" err="1"/>
              <a:t>Streitigkeiten</a:t>
            </a:r>
            <a:r>
              <a:rPr lang="en-US" sz="1600" dirty="0"/>
              <a:t>          </a:t>
            </a:r>
            <a:r>
              <a:rPr lang="en-US" sz="1600" dirty="0" err="1"/>
              <a:t>Monenergetischer</a:t>
            </a:r>
            <a:r>
              <a:rPr lang="en-US" sz="1600" dirty="0"/>
              <a:t> </a:t>
            </a:r>
            <a:r>
              <a:rPr lang="en-US" sz="1600" dirty="0" err="1"/>
              <a:t>Streit</a:t>
            </a:r>
            <a:r>
              <a:rPr lang="en-US" sz="1600" dirty="0"/>
              <a:t>	   </a:t>
            </a:r>
            <a:r>
              <a:rPr lang="en-US" sz="1600" dirty="0" err="1"/>
              <a:t>Energienstreit</a:t>
            </a:r>
            <a:r>
              <a:rPr lang="en-US" sz="1600" dirty="0"/>
              <a:t>                     </a:t>
            </a:r>
          </a:p>
        </p:txBody>
      </p:sp>
    </p:spTree>
    <p:extLst>
      <p:ext uri="{BB962C8B-B14F-4D97-AF65-F5344CB8AC3E}">
        <p14:creationId xmlns:p14="http://schemas.microsoft.com/office/powerpoint/2010/main" val="64824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44FF18B-6D0C-5340-884B-55D526D00C49}"/>
              </a:ext>
            </a:extLst>
          </p:cNvPr>
          <p:cNvSpPr>
            <a:spLocks noGrp="1"/>
          </p:cNvSpPr>
          <p:nvPr>
            <p:ph sz="half" idx="1"/>
          </p:nvPr>
        </p:nvSpPr>
        <p:spPr/>
        <p:txBody>
          <a:bodyPr/>
          <a:lstStyle/>
          <a:p>
            <a:endParaRPr lang="en-US" sz="800" dirty="0"/>
          </a:p>
          <a:p>
            <a:pPr>
              <a:lnSpc>
                <a:spcPct val="114000"/>
              </a:lnSpc>
            </a:pPr>
            <a:r>
              <a:rPr lang="en-US" sz="2400" dirty="0"/>
              <a:t>	Wo und </a:t>
            </a:r>
            <a:r>
              <a:rPr lang="en-US" sz="2400" dirty="0" err="1"/>
              <a:t>wie</a:t>
            </a:r>
            <a:r>
              <a:rPr lang="en-US" sz="2400" dirty="0"/>
              <a:t> </a:t>
            </a:r>
            <a:r>
              <a:rPr lang="en-US" sz="2400" dirty="0" err="1"/>
              <a:t>vollzieht</a:t>
            </a:r>
            <a:r>
              <a:rPr lang="en-US" sz="2400" dirty="0"/>
              <a:t> </a:t>
            </a:r>
            <a:r>
              <a:rPr lang="en-US" sz="2400" dirty="0" err="1"/>
              <a:t>sich</a:t>
            </a:r>
            <a:r>
              <a:rPr lang="en-US" sz="2400" dirty="0"/>
              <a:t> </a:t>
            </a:r>
            <a:r>
              <a:rPr lang="en-US" sz="2400" dirty="0" err="1"/>
              <a:t>Teilhabe</a:t>
            </a:r>
            <a:r>
              <a:rPr lang="en-US" sz="2400" dirty="0"/>
              <a:t> an der </a:t>
            </a:r>
            <a:r>
              <a:rPr lang="en-US" sz="2400" dirty="0" err="1"/>
              <a:t>göttlichen</a:t>
            </a:r>
            <a:r>
              <a:rPr lang="en-US" sz="2400" dirty="0"/>
              <a:t> 	</a:t>
            </a:r>
            <a:r>
              <a:rPr lang="en-US" sz="2400" dirty="0" err="1"/>
              <a:t>Wirklichkeit</a:t>
            </a:r>
            <a:r>
              <a:rPr lang="en-US" sz="2400" dirty="0"/>
              <a:t>?</a:t>
            </a:r>
          </a:p>
          <a:p>
            <a:pPr>
              <a:lnSpc>
                <a:spcPct val="114000"/>
              </a:lnSpc>
            </a:pPr>
            <a:r>
              <a:rPr lang="en-US" sz="2400" dirty="0"/>
              <a:t>	“</a:t>
            </a:r>
            <a:r>
              <a:rPr lang="en-US" sz="2400" dirty="0" err="1"/>
              <a:t>Passen</a:t>
            </a:r>
            <a:r>
              <a:rPr lang="en-US" sz="2400" dirty="0"/>
              <a:t>” </a:t>
            </a:r>
            <a:r>
              <a:rPr lang="en-US" sz="2400" dirty="0" err="1"/>
              <a:t>personale</a:t>
            </a:r>
            <a:r>
              <a:rPr lang="en-US" sz="2400" dirty="0"/>
              <a:t> </a:t>
            </a:r>
            <a:r>
              <a:rPr lang="en-US" sz="2400" dirty="0" err="1"/>
              <a:t>Gottesbilder</a:t>
            </a:r>
            <a:r>
              <a:rPr lang="en-US" sz="2400" dirty="0"/>
              <a:t> </a:t>
            </a:r>
            <a:r>
              <a:rPr lang="en-US" sz="2400" dirty="0" err="1"/>
              <a:t>besser</a:t>
            </a:r>
            <a:r>
              <a:rPr lang="en-US" sz="2400" dirty="0"/>
              <a:t> </a:t>
            </a:r>
            <a:r>
              <a:rPr lang="en-US" sz="2400" dirty="0" err="1"/>
              <a:t>zu</a:t>
            </a:r>
            <a:r>
              <a:rPr lang="en-US" sz="2400" dirty="0"/>
              <a:t> </a:t>
            </a:r>
            <a:r>
              <a:rPr lang="en-US" sz="2400" dirty="0" err="1"/>
              <a:t>kirchlichen</a:t>
            </a:r>
            <a:r>
              <a:rPr lang="en-US" sz="2400" dirty="0"/>
              <a:t> 	</a:t>
            </a:r>
            <a:r>
              <a:rPr lang="en-US" sz="2400" dirty="0" err="1"/>
              <a:t>Hierarchien</a:t>
            </a:r>
            <a:r>
              <a:rPr lang="en-US" sz="2400" dirty="0"/>
              <a:t> und </a:t>
            </a:r>
            <a:r>
              <a:rPr lang="en-US" sz="2400" dirty="0" err="1"/>
              <a:t>energetische</a:t>
            </a:r>
            <a:r>
              <a:rPr lang="en-US" sz="2400" dirty="0"/>
              <a:t> </a:t>
            </a:r>
            <a:r>
              <a:rPr lang="en-US" sz="2400" dirty="0" err="1"/>
              <a:t>zu</a:t>
            </a:r>
            <a:r>
              <a:rPr lang="en-US" sz="2400" dirty="0"/>
              <a:t> </a:t>
            </a:r>
            <a:r>
              <a:rPr lang="en-US" sz="2400" dirty="0" err="1"/>
              <a:t>einem</a:t>
            </a:r>
            <a:r>
              <a:rPr lang="en-US" sz="2400" dirty="0"/>
              <a:t> </a:t>
            </a:r>
            <a:r>
              <a:rPr lang="en-US" sz="2400" dirty="0" err="1"/>
              <a:t>demokratischen</a:t>
            </a:r>
            <a:r>
              <a:rPr lang="en-US" sz="2400" dirty="0"/>
              <a:t> 	</a:t>
            </a:r>
            <a:r>
              <a:rPr lang="en-US" sz="2400" dirty="0" err="1"/>
              <a:t>Kirchenverständnis</a:t>
            </a:r>
            <a:r>
              <a:rPr lang="en-US" sz="2400" dirty="0"/>
              <a:t>?</a:t>
            </a:r>
          </a:p>
          <a:p>
            <a:r>
              <a:rPr lang="en-US" dirty="0"/>
              <a:t>	</a:t>
            </a:r>
          </a:p>
        </p:txBody>
      </p:sp>
      <p:sp>
        <p:nvSpPr>
          <p:cNvPr id="3" name="Textplatzhalter 2">
            <a:extLst>
              <a:ext uri="{FF2B5EF4-FFF2-40B4-BE49-F238E27FC236}">
                <a16:creationId xmlns:a16="http://schemas.microsoft.com/office/drawing/2014/main" id="{1D99E625-17BE-D748-A635-7284D0ADA95F}"/>
              </a:ext>
            </a:extLst>
          </p:cNvPr>
          <p:cNvSpPr>
            <a:spLocks noGrp="1"/>
          </p:cNvSpPr>
          <p:nvPr>
            <p:ph type="body" idx="11"/>
          </p:nvPr>
        </p:nvSpPr>
        <p:spPr/>
        <p:txBody>
          <a:bodyPr/>
          <a:lstStyle/>
          <a:p>
            <a:r>
              <a:rPr lang="en-US" dirty="0"/>
              <a:t>Individuum / Institution </a:t>
            </a:r>
          </a:p>
        </p:txBody>
      </p:sp>
      <p:sp>
        <p:nvSpPr>
          <p:cNvPr id="4" name="Titel 3">
            <a:extLst>
              <a:ext uri="{FF2B5EF4-FFF2-40B4-BE49-F238E27FC236}">
                <a16:creationId xmlns:a16="http://schemas.microsoft.com/office/drawing/2014/main" id="{69EB4E81-3973-0645-9725-0F59863C1CFC}"/>
              </a:ext>
            </a:extLst>
          </p:cNvPr>
          <p:cNvSpPr>
            <a:spLocks noGrp="1"/>
          </p:cNvSpPr>
          <p:nvPr>
            <p:ph type="title"/>
          </p:nvPr>
        </p:nvSpPr>
        <p:spPr/>
        <p:txBody>
          <a:bodyPr/>
          <a:lstStyle/>
          <a:p>
            <a:endParaRPr lang="en-US" dirty="0"/>
          </a:p>
        </p:txBody>
      </p:sp>
      <p:sp>
        <p:nvSpPr>
          <p:cNvPr id="6" name="Pfeil nach rechts 5">
            <a:extLst>
              <a:ext uri="{FF2B5EF4-FFF2-40B4-BE49-F238E27FC236}">
                <a16:creationId xmlns:a16="http://schemas.microsoft.com/office/drawing/2014/main" id="{17F0ECB4-C1B6-4D42-AAEC-6E836AA72F3D}"/>
              </a:ext>
            </a:extLst>
          </p:cNvPr>
          <p:cNvSpPr/>
          <p:nvPr/>
        </p:nvSpPr>
        <p:spPr>
          <a:xfrm>
            <a:off x="323528" y="3507854"/>
            <a:ext cx="8712968" cy="13487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2./3. </a:t>
            </a:r>
            <a:r>
              <a:rPr lang="en-US" sz="1600" dirty="0" err="1"/>
              <a:t>Jh</a:t>
            </a:r>
            <a:r>
              <a:rPr lang="en-US" sz="1600" dirty="0"/>
              <a:t>       4. </a:t>
            </a:r>
            <a:r>
              <a:rPr lang="en-US" sz="1600" dirty="0" err="1"/>
              <a:t>Jh</a:t>
            </a:r>
            <a:r>
              <a:rPr lang="en-US" sz="1600" dirty="0"/>
              <a:t>.                                               7./8. </a:t>
            </a:r>
            <a:r>
              <a:rPr lang="en-US" sz="1600" dirty="0" err="1"/>
              <a:t>Jh</a:t>
            </a:r>
            <a:r>
              <a:rPr lang="en-US" sz="1600" dirty="0"/>
              <a:t>.                                                   14. </a:t>
            </a:r>
            <a:r>
              <a:rPr lang="en-US" sz="1600" dirty="0" err="1"/>
              <a:t>Jh</a:t>
            </a:r>
            <a:r>
              <a:rPr lang="en-US" sz="1600" dirty="0"/>
              <a:t>.</a:t>
            </a:r>
          </a:p>
          <a:p>
            <a:r>
              <a:rPr lang="en-US" sz="1600" dirty="0"/>
              <a:t>Gnosis     	</a:t>
            </a:r>
            <a:r>
              <a:rPr lang="en-US" sz="1600" dirty="0" err="1"/>
              <a:t>Trinitarische</a:t>
            </a:r>
            <a:r>
              <a:rPr lang="en-US" sz="1600" dirty="0"/>
              <a:t> </a:t>
            </a:r>
            <a:r>
              <a:rPr lang="en-US" sz="1600" dirty="0" err="1"/>
              <a:t>Streitigkeiten</a:t>
            </a:r>
            <a:r>
              <a:rPr lang="en-US" sz="1600" dirty="0"/>
              <a:t>          </a:t>
            </a:r>
            <a:r>
              <a:rPr lang="en-US" sz="1600" dirty="0" err="1"/>
              <a:t>Monenergetischer</a:t>
            </a:r>
            <a:r>
              <a:rPr lang="en-US" sz="1600" dirty="0"/>
              <a:t> </a:t>
            </a:r>
            <a:r>
              <a:rPr lang="en-US" sz="1600" dirty="0" err="1"/>
              <a:t>Streit</a:t>
            </a:r>
            <a:r>
              <a:rPr lang="en-US" sz="1600" dirty="0"/>
              <a:t>	   </a:t>
            </a:r>
            <a:r>
              <a:rPr lang="en-US" sz="1600" dirty="0" err="1"/>
              <a:t>Energienstreit</a:t>
            </a:r>
            <a:r>
              <a:rPr lang="en-US" sz="1600" dirty="0"/>
              <a:t>                     </a:t>
            </a:r>
          </a:p>
        </p:txBody>
      </p:sp>
    </p:spTree>
    <p:extLst>
      <p:ext uri="{BB962C8B-B14F-4D97-AF65-F5344CB8AC3E}">
        <p14:creationId xmlns:p14="http://schemas.microsoft.com/office/powerpoint/2010/main" val="282581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35"/>
</p:tagLst>
</file>

<file path=ppt/tags/tag17.xml><?xml version="1.0" encoding="utf-8"?>
<p:tagLst xmlns:a="http://schemas.openxmlformats.org/drawingml/2006/main" xmlns:r="http://schemas.openxmlformats.org/officeDocument/2006/relationships" xmlns:p="http://schemas.openxmlformats.org/presentationml/2006/main">
  <p:tag name="SHAPE_LOCKS" val="1935"/>
</p:tagLst>
</file>

<file path=ppt/tags/tag18.xml><?xml version="1.0" encoding="utf-8"?>
<p:tagLst xmlns:a="http://schemas.openxmlformats.org/drawingml/2006/main" xmlns:r="http://schemas.openxmlformats.org/officeDocument/2006/relationships" xmlns:p="http://schemas.openxmlformats.org/presentationml/2006/main">
  <p:tag name="SHAPE_LOCKS" val="1935"/>
</p:tagLst>
</file>

<file path=ppt/tags/tag19.xml><?xml version="1.0" encoding="utf-8"?>
<p:tagLst xmlns:a="http://schemas.openxmlformats.org/drawingml/2006/main" xmlns:r="http://schemas.openxmlformats.org/officeDocument/2006/relationships" xmlns:p="http://schemas.openxmlformats.org/presentationml/2006/main">
  <p:tag name="SHAPE_LOCKS" val="1935"/>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35"/>
</p:tagLst>
</file>

<file path=ppt/tags/tag21.xml><?xml version="1.0" encoding="utf-8"?>
<p:tagLst xmlns:a="http://schemas.openxmlformats.org/drawingml/2006/main" xmlns:r="http://schemas.openxmlformats.org/officeDocument/2006/relationships" xmlns:p="http://schemas.openxmlformats.org/presentationml/2006/main">
  <p:tag name="SHAPE_LOCKS" val="1935"/>
</p:tagLst>
</file>

<file path=ppt/tags/tag22.xml><?xml version="1.0" encoding="utf-8"?>
<p:tagLst xmlns:a="http://schemas.openxmlformats.org/drawingml/2006/main" xmlns:r="http://schemas.openxmlformats.org/officeDocument/2006/relationships" xmlns:p="http://schemas.openxmlformats.org/presentationml/2006/main">
  <p:tag name="SHAPE_LOCKS" val="1935"/>
</p:tagLst>
</file>

<file path=ppt/tags/tag23.xml><?xml version="1.0" encoding="utf-8"?>
<p:tagLst xmlns:a="http://schemas.openxmlformats.org/drawingml/2006/main" xmlns:r="http://schemas.openxmlformats.org/officeDocument/2006/relationships" xmlns:p="http://schemas.openxmlformats.org/presentationml/2006/main">
  <p:tag name="SHAPE_LOCKS" val="1935"/>
</p:tagLst>
</file>

<file path=ppt/tags/tag24.xml><?xml version="1.0" encoding="utf-8"?>
<p:tagLst xmlns:a="http://schemas.openxmlformats.org/drawingml/2006/main" xmlns:r="http://schemas.openxmlformats.org/officeDocument/2006/relationships" xmlns:p="http://schemas.openxmlformats.org/presentationml/2006/main">
  <p:tag name="SHAPE_LOCKS" val="1935"/>
</p:tagLst>
</file>

<file path=ppt/tags/tag25.xml><?xml version="1.0" encoding="utf-8"?>
<p:tagLst xmlns:a="http://schemas.openxmlformats.org/drawingml/2006/main" xmlns:r="http://schemas.openxmlformats.org/officeDocument/2006/relationships" xmlns:p="http://schemas.openxmlformats.org/presentationml/2006/main">
  <p:tag name="SHAPE_LOCKS" val="1935"/>
</p:tagLst>
</file>

<file path=ppt/tags/tag26.xml><?xml version="1.0" encoding="utf-8"?>
<p:tagLst xmlns:a="http://schemas.openxmlformats.org/drawingml/2006/main" xmlns:r="http://schemas.openxmlformats.org/officeDocument/2006/relationships" xmlns:p="http://schemas.openxmlformats.org/presentationml/2006/main">
  <p:tag name="SHAPE_LOCKS" val="1935"/>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5 UBE PPP_169_entw3.pptx" id="{5C931E0A-B131-4D67-AC35-697F9B98C4A1}" vid="{52EACE5F-C289-464E-80B9-99C15446AD7B}"/>
    </a:ext>
  </a:extLst>
</a:theme>
</file>

<file path=ppt/theme/theme2.xml><?xml version="1.0" encoding="utf-8"?>
<a:theme xmlns:a="http://schemas.openxmlformats.org/drawingml/2006/main" na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5 UBE PPP_169_entw3.pptx" id="{5C931E0A-B131-4D67-AC35-697F9B98C4A1}" vid="{A2F61057-4FFE-4E51-8761-C21E50B49344}"/>
    </a:ext>
  </a:extLst>
</a:theme>
</file>

<file path=ppt/theme/theme3.xml><?xml version="1.0" encoding="utf-8"?>
<a:theme xmlns:a="http://schemas.openxmlformats.org/drawingml/2006/main" name="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5 UBE PPP_169_entw3.pptx" id="{5C931E0A-B131-4D67-AC35-697F9B98C4A1}" vid="{63470EFF-B119-4732-8B65-B243AA5FDD61}"/>
    </a:ext>
  </a:extLst>
</a:theme>
</file>

<file path=ppt/theme/theme4.xml><?xml version="1.0" encoding="utf-8"?>
<a:theme xmlns:a="http://schemas.openxmlformats.org/drawingml/2006/main" name="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5 UBE PPP_169_entw3.pptx" id="{5C931E0A-B131-4D67-AC35-697F9B98C4A1}" vid="{A313E881-F3F1-441D-A89D-A4A5EC73B1D4}"/>
    </a:ext>
  </a:extLst>
</a:theme>
</file>

<file path=ppt/theme/theme5.xml><?xml version="1.0" encoding="utf-8"?>
<a:theme xmlns:a="http://schemas.openxmlformats.org/drawingml/2006/main" name="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5 UBE PPP_169_entw3.pptx" id="{5C931E0A-B131-4D67-AC35-697F9B98C4A1}" vid="{E284F019-0A54-4C8A-BC38-B8BDFAC2B9EA}"/>
    </a:ext>
  </a:extLst>
</a:theme>
</file>

<file path=ppt/theme/theme6.xml><?xml version="1.0" encoding="utf-8"?>
<a:theme xmlns:a="http://schemas.openxmlformats.org/drawingml/2006/main" name="Guid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5 UBE PPP_169_entw3.pptx" id="{5C931E0A-B131-4D67-AC35-697F9B98C4A1}" vid="{432015B9-5588-4502-B2EB-74059C9ECDFC}"/>
    </a:ext>
  </a:ext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573</Words>
  <Application>Microsoft Macintosh PowerPoint</Application>
  <PresentationFormat>Bildschirmpräsentation (16:9)</PresentationFormat>
  <Paragraphs>150</Paragraphs>
  <Slides>15</Slides>
  <Notes>6</Notes>
  <HiddenSlides>0</HiddenSlides>
  <MMClips>0</MMClips>
  <ScaleCrop>false</ScaleCrop>
  <HeadingPairs>
    <vt:vector size="6" baseType="variant">
      <vt:variant>
        <vt:lpstr>Verwendete Schriftarten</vt:lpstr>
      </vt:variant>
      <vt:variant>
        <vt:i4>3</vt:i4>
      </vt:variant>
      <vt:variant>
        <vt:lpstr>Design</vt:lpstr>
      </vt:variant>
      <vt:variant>
        <vt:i4>6</vt:i4>
      </vt:variant>
      <vt:variant>
        <vt:lpstr>Folientitel</vt:lpstr>
      </vt:variant>
      <vt:variant>
        <vt:i4>15</vt:i4>
      </vt:variant>
    </vt:vector>
  </HeadingPairs>
  <TitlesOfParts>
    <vt:vector size="24" baseType="lpstr">
      <vt:lpstr>Arial</vt:lpstr>
      <vt:lpstr>Calibri</vt:lpstr>
      <vt:lpstr>Wingdings</vt:lpstr>
      <vt:lpstr>1</vt:lpstr>
      <vt:lpstr>2</vt:lpstr>
      <vt:lpstr>3</vt:lpstr>
      <vt:lpstr>4</vt:lpstr>
      <vt:lpstr>5</vt:lpstr>
      <vt:lpstr>Guidlines</vt:lpstr>
      <vt:lpstr>Gott: Personen oder Energien</vt:lpstr>
      <vt:lpstr>  Wille versus Wirksamkeit  Der theologische Kern des Energienstreits </vt:lpstr>
      <vt:lpstr>Der sog. byzantinische Energienstreit</vt:lpstr>
      <vt:lpstr>Der sog. byzantinische Energienstreit</vt:lpstr>
      <vt:lpstr>Der sog. byzantinische Energienstreit</vt:lpstr>
      <vt:lpstr>Gott: Personen oder Energien?</vt:lpstr>
      <vt:lpstr>PowerPoint-Präsentation</vt:lpstr>
      <vt:lpstr>PowerPoint-Präsentation</vt:lpstr>
      <vt:lpstr>PowerPoint-Präsentation</vt:lpstr>
      <vt:lpstr>PowerPoint-Präsentation</vt:lpstr>
      <vt:lpstr>Der theologische Kern des Energienstreits</vt:lpstr>
      <vt:lpstr>Der theologische Kern des Energienstreits</vt:lpstr>
      <vt:lpstr>Zum Begriff Energie</vt:lpstr>
      <vt:lpstr>Eine Frage der Zahl?</vt:lpstr>
      <vt:lpstr>Eine Frage des Geschlechts?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Microsoft Office User</cp:lastModifiedBy>
  <cp:revision>49</cp:revision>
  <cp:lastPrinted>2018-05-01T08:16:01Z</cp:lastPrinted>
  <dcterms:created xsi:type="dcterms:W3CDTF">2018-10-23T12:22:14Z</dcterms:created>
  <dcterms:modified xsi:type="dcterms:W3CDTF">2019-03-10T20:54:03Z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2016-05-19T00:00:00Z</vt:filetime>
  </property>
  <property fmtid="{D5CDD505-2E9C-101B-9397-08002B2CF9AE}" pid="3" name="Creator">
    <vt:lpwstr>Adobe InDesign CC 2015 (Macintosh)</vt:lpwstr>
  </property>
  <property fmtid="{D5CDD505-2E9C-101B-9397-08002B2CF9AE}" pid="4" name="LastSaved">
    <vt:filetime>2016-05-19T00:00:00Z</vt:filetime>
  </property>
</Properties>
</file>