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56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2D22F-E698-4817-BDC1-334AB3616B36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46B10-FBDB-423E-96F2-3D7BA0C645C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337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Show </a:t>
            </a:r>
            <a:r>
              <a:rPr lang="de-CH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00:15-2:30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46B10-FBDB-423E-96F2-3D7BA0C645C0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386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87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531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3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95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0729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59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81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3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9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605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56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533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7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971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9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756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FC0E49-BDA6-4404-8A47-EB391B327D93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6828F4-E5B6-461E-9D80-5B68B8BC90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88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301176805?app_id=122963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24F1E-DC4D-43E1-921E-663615EA8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r-CH" dirty="0"/>
            </a:br>
            <a:br>
              <a:rPr lang="fr-CH" dirty="0"/>
            </a:b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DDDEA0-985C-4589-9CF1-8354F9198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i="1" dirty="0"/>
              <a:t>00:15-2:30</a:t>
            </a:r>
            <a:endParaRPr lang="fr-CH" dirty="0"/>
          </a:p>
        </p:txBody>
      </p:sp>
      <p:pic>
        <p:nvPicPr>
          <p:cNvPr id="4" name="Média en ligne 3" title="Touch&amp;Play Cardona june 2011">
            <a:hlinkClick r:id="" action="ppaction://media"/>
            <a:extLst>
              <a:ext uri="{FF2B5EF4-FFF2-40B4-BE49-F238E27FC236}">
                <a16:creationId xmlns:a16="http://schemas.microsoft.com/office/drawing/2014/main" id="{E224D7BF-5BCF-487E-BD81-66BE7D6976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8373" y="-10335"/>
            <a:ext cx="12210373" cy="68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E56BC-DF16-4C70-ADE2-1E4EBFD2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58" y="2804755"/>
            <a:ext cx="3669161" cy="276009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Lee</a:t>
            </a:r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USA </a:t>
            </a:r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2014</a:t>
            </a:r>
            <a:b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fr-CH" sz="32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F31033-38EC-4A6E-A9CE-0D00576DC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686" y="987878"/>
            <a:ext cx="8032972" cy="5044621"/>
          </a:xfrm>
        </p:spPr>
        <p:txBody>
          <a:bodyPr anchor="ctr">
            <a:noAutofit/>
          </a:bodyPr>
          <a:lstStyle/>
          <a:p>
            <a:pPr marL="0" marR="152400" indent="0" algn="r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I have found that CI jams often attract people who crave human touch, or are lacking it. Some jams have rules or statements, such as “this is not a place to pick up a date”. I have often experienced sexual desire, or felt it from someone else. Most of the time, it is a confused feeling. Be aware, be awake. In doing this you can define your own boundaries, finding the dance. I would not expect this skill from a beginner.</a:t>
            </a:r>
            <a:endParaRPr lang="fr-CH" sz="3000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9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F50DF-0F4D-4C36-8CB7-625E3208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Michel Dorais    </a:t>
            </a:r>
            <a:r>
              <a:rPr lang="fr-CH" sz="2800" dirty="0"/>
              <a:t>Petit traité de l’érotisme 2010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FAECD5-D647-49E5-8D0C-EDC53D3A3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CA" sz="3200" dirty="0"/>
              <a:t>Eroticism </a:t>
            </a:r>
            <a:r>
              <a:rPr lang="fr-CH" sz="3200" dirty="0" err="1"/>
              <a:t>results</a:t>
            </a:r>
            <a:r>
              <a:rPr lang="fr-CH" sz="3200" dirty="0"/>
              <a:t> </a:t>
            </a:r>
            <a:r>
              <a:rPr lang="fr-CH" sz="3200" dirty="0" err="1"/>
              <a:t>from</a:t>
            </a:r>
            <a:r>
              <a:rPr lang="fr-CH" sz="3200" dirty="0"/>
              <a:t> an active process: </a:t>
            </a:r>
            <a:r>
              <a:rPr lang="en-US" sz="3200" dirty="0"/>
              <a:t>a situation (not necessarily erotic </a:t>
            </a:r>
            <a:r>
              <a:rPr lang="en-US" sz="3200" i="1" dirty="0"/>
              <a:t>per se</a:t>
            </a:r>
            <a:r>
              <a:rPr lang="en-US" sz="3200" dirty="0"/>
              <a:t>) is consciously perceived to trigger sexual arousal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Eroticism is generated by an act of transformation in which a sensual/sexual feature is given to a person, a context, a gesture, an attitude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Eroticism is entangled with imagination and fantasy </a:t>
            </a: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154052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CCB77-157A-4AF0-879B-AF34BA4F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1401859"/>
            <a:ext cx="3510845" cy="4054282"/>
          </a:xfrm>
        </p:spPr>
        <p:txBody>
          <a:bodyPr>
            <a:normAutofit/>
          </a:bodyPr>
          <a:lstStyle/>
          <a:p>
            <a:r>
              <a:rPr lang="en-CA" sz="4000" dirty="0"/>
              <a:t>Kinga</a:t>
            </a:r>
            <a:br>
              <a:rPr lang="en-CA" sz="4000" dirty="0"/>
            </a:br>
            <a:r>
              <a:rPr lang="en-CA" sz="4000" dirty="0"/>
              <a:t>Montreal</a:t>
            </a:r>
            <a:br>
              <a:rPr lang="en-CA" sz="4000" dirty="0"/>
            </a:br>
            <a:r>
              <a:rPr lang="fr-CH" sz="4000" dirty="0"/>
              <a:t>2017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1FB0D3-ACD0-46EE-B1B8-B0B2660ED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226" y="2416628"/>
            <a:ext cx="6128539" cy="4197431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CA" dirty="0"/>
              <a:t>I recognize that I am speaking from a privileged position of a person who is young, conventionally attractive, experienced dancer and has a lot of physical contact in her life outside of CI. I can imagine that for people who don’t have that, CI may seem like a good doorway to sexual intimacy that they’re lacking in life.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CA" dirty="0"/>
              <a:t>							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75627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250</Words>
  <Application>Microsoft Office PowerPoint</Application>
  <PresentationFormat>Grand écran</PresentationFormat>
  <Paragraphs>15</Paragraphs>
  <Slides>4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Organique</vt:lpstr>
      <vt:lpstr>  </vt:lpstr>
      <vt:lpstr>Lee USA  2014 </vt:lpstr>
      <vt:lpstr>Michel Dorais    Petit traité de l’érotisme 2010</vt:lpstr>
      <vt:lpstr>Kinga Montreal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Ariane</dc:creator>
  <cp:lastModifiedBy>Claire Vionnet</cp:lastModifiedBy>
  <cp:revision>7</cp:revision>
  <dcterms:created xsi:type="dcterms:W3CDTF">2020-06-08T07:21:53Z</dcterms:created>
  <dcterms:modified xsi:type="dcterms:W3CDTF">2020-06-10T02:30:41Z</dcterms:modified>
</cp:coreProperties>
</file>