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65" r:id="rId3"/>
    <p:sldId id="257" r:id="rId4"/>
    <p:sldId id="268" r:id="rId5"/>
    <p:sldId id="263" r:id="rId6"/>
    <p:sldId id="261" r:id="rId7"/>
    <p:sldId id="258" r:id="rId8"/>
    <p:sldId id="259" r:id="rId9"/>
    <p:sldId id="266" r:id="rId10"/>
    <p:sldId id="267" r:id="rId11"/>
    <p:sldId id="260" r:id="rId12"/>
    <p:sldId id="264" r:id="rId13"/>
    <p:sldId id="262" r:id="rId1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52265" autoAdjust="0"/>
  </p:normalViewPr>
  <p:slideViewPr>
    <p:cSldViewPr snapToGrid="0">
      <p:cViewPr varScale="1">
        <p:scale>
          <a:sx n="46" d="100"/>
          <a:sy n="46" d="100"/>
        </p:scale>
        <p:origin x="2069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laire Vionnet" userId="15a1f65e2969d24d" providerId="LiveId" clId="{259A335D-491C-4586-86FF-97859DD64561}"/>
    <pc:docChg chg="undo custSel addSld delSld modSld sldOrd">
      <pc:chgData name="Claire Vionnet" userId="15a1f65e2969d24d" providerId="LiveId" clId="{259A335D-491C-4586-86FF-97859DD64561}" dt="2018-04-16T18:12:07.276" v="3628" actId="2696"/>
      <pc:docMkLst>
        <pc:docMk/>
      </pc:docMkLst>
      <pc:sldChg chg="addSp modSp add modNotesTx">
        <pc:chgData name="Claire Vionnet" userId="15a1f65e2969d24d" providerId="LiveId" clId="{259A335D-491C-4586-86FF-97859DD64561}" dt="2018-04-16T12:13:40.946" v="2826" actId="20577"/>
        <pc:sldMkLst>
          <pc:docMk/>
          <pc:sldMk cId="500227215" sldId="256"/>
        </pc:sldMkLst>
        <pc:spChg chg="mod">
          <ac:chgData name="Claire Vionnet" userId="15a1f65e2969d24d" providerId="LiveId" clId="{259A335D-491C-4586-86FF-97859DD64561}" dt="2018-04-16T11:37:34.190" v="2317" actId="20577"/>
          <ac:spMkLst>
            <pc:docMk/>
            <pc:sldMk cId="500227215" sldId="256"/>
            <ac:spMk id="2" creationId="{232EE045-C7AE-494C-A17A-2C00C62A1F11}"/>
          </ac:spMkLst>
        </pc:spChg>
        <pc:spChg chg="mod">
          <ac:chgData name="Claire Vionnet" userId="15a1f65e2969d24d" providerId="LiveId" clId="{259A335D-491C-4586-86FF-97859DD64561}" dt="2018-04-16T11:39:37.178" v="2412" actId="1076"/>
          <ac:spMkLst>
            <pc:docMk/>
            <pc:sldMk cId="500227215" sldId="256"/>
            <ac:spMk id="3" creationId="{49CB5690-A1BB-4F6C-BC24-6F07B2A61A10}"/>
          </ac:spMkLst>
        </pc:spChg>
        <pc:spChg chg="add mod">
          <ac:chgData name="Claire Vionnet" userId="15a1f65e2969d24d" providerId="LiveId" clId="{259A335D-491C-4586-86FF-97859DD64561}" dt="2018-04-16T11:39:32.058" v="2411" actId="1076"/>
          <ac:spMkLst>
            <pc:docMk/>
            <pc:sldMk cId="500227215" sldId="256"/>
            <ac:spMk id="4" creationId="{2E8A3538-1C3A-415D-B9BC-161C14A669E9}"/>
          </ac:spMkLst>
        </pc:spChg>
      </pc:sldChg>
      <pc:sldChg chg="modSp add modNotesTx">
        <pc:chgData name="Claire Vionnet" userId="15a1f65e2969d24d" providerId="LiveId" clId="{259A335D-491C-4586-86FF-97859DD64561}" dt="2018-04-16T12:50:58.176" v="3625" actId="20577"/>
        <pc:sldMkLst>
          <pc:docMk/>
          <pc:sldMk cId="445153984" sldId="257"/>
        </pc:sldMkLst>
        <pc:spChg chg="mod">
          <ac:chgData name="Claire Vionnet" userId="15a1f65e2969d24d" providerId="LiveId" clId="{259A335D-491C-4586-86FF-97859DD64561}" dt="2018-04-16T11:39:59.166" v="2440" actId="20577"/>
          <ac:spMkLst>
            <pc:docMk/>
            <pc:sldMk cId="445153984" sldId="257"/>
            <ac:spMk id="2" creationId="{8A59CF27-2F88-4BD7-AE78-06378FFD6831}"/>
          </ac:spMkLst>
        </pc:spChg>
        <pc:spChg chg="mod">
          <ac:chgData name="Claire Vionnet" userId="15a1f65e2969d24d" providerId="LiveId" clId="{259A335D-491C-4586-86FF-97859DD64561}" dt="2018-04-16T12:50:58.176" v="3625" actId="20577"/>
          <ac:spMkLst>
            <pc:docMk/>
            <pc:sldMk cId="445153984" sldId="257"/>
            <ac:spMk id="3" creationId="{E6E1D867-BD9C-4A7E-BBDF-756717C9566C}"/>
          </ac:spMkLst>
        </pc:spChg>
      </pc:sldChg>
      <pc:sldChg chg="modSp add">
        <pc:chgData name="Claire Vionnet" userId="15a1f65e2969d24d" providerId="LiveId" clId="{259A335D-491C-4586-86FF-97859DD64561}" dt="2018-04-16T11:21:47.645" v="1519" actId="20577"/>
        <pc:sldMkLst>
          <pc:docMk/>
          <pc:sldMk cId="1620635671" sldId="258"/>
        </pc:sldMkLst>
        <pc:spChg chg="mod">
          <ac:chgData name="Claire Vionnet" userId="15a1f65e2969d24d" providerId="LiveId" clId="{259A335D-491C-4586-86FF-97859DD64561}" dt="2018-04-16T10:51:31.010" v="662" actId="20577"/>
          <ac:spMkLst>
            <pc:docMk/>
            <pc:sldMk cId="1620635671" sldId="258"/>
            <ac:spMk id="2" creationId="{3B979CA7-A188-4705-932B-3E3A1300A5CF}"/>
          </ac:spMkLst>
        </pc:spChg>
        <pc:spChg chg="mod">
          <ac:chgData name="Claire Vionnet" userId="15a1f65e2969d24d" providerId="LiveId" clId="{259A335D-491C-4586-86FF-97859DD64561}" dt="2018-04-16T11:21:47.645" v="1519" actId="20577"/>
          <ac:spMkLst>
            <pc:docMk/>
            <pc:sldMk cId="1620635671" sldId="258"/>
            <ac:spMk id="3" creationId="{E4026453-BF65-460D-BBFA-DFC60399448B}"/>
          </ac:spMkLst>
        </pc:spChg>
      </pc:sldChg>
      <pc:sldChg chg="modSp add modNotesTx">
        <pc:chgData name="Claire Vionnet" userId="15a1f65e2969d24d" providerId="LiveId" clId="{259A335D-491C-4586-86FF-97859DD64561}" dt="2018-04-16T17:27:54.285" v="3627"/>
        <pc:sldMkLst>
          <pc:docMk/>
          <pc:sldMk cId="3544111521" sldId="259"/>
        </pc:sldMkLst>
        <pc:spChg chg="mod">
          <ac:chgData name="Claire Vionnet" userId="15a1f65e2969d24d" providerId="LiveId" clId="{259A335D-491C-4586-86FF-97859DD64561}" dt="2018-04-16T10:37:44.505" v="315" actId="20577"/>
          <ac:spMkLst>
            <pc:docMk/>
            <pc:sldMk cId="3544111521" sldId="259"/>
            <ac:spMk id="2" creationId="{15A7C131-D530-4841-BE52-5AE470ABB074}"/>
          </ac:spMkLst>
        </pc:spChg>
        <pc:spChg chg="mod">
          <ac:chgData name="Claire Vionnet" userId="15a1f65e2969d24d" providerId="LiveId" clId="{259A335D-491C-4586-86FF-97859DD64561}" dt="2018-04-16T17:27:54.285" v="3627"/>
          <ac:spMkLst>
            <pc:docMk/>
            <pc:sldMk cId="3544111521" sldId="259"/>
            <ac:spMk id="3" creationId="{76CED226-ABCA-431A-A41A-76CA1A58AEA5}"/>
          </ac:spMkLst>
        </pc:spChg>
      </pc:sldChg>
      <pc:sldChg chg="addSp delSp modSp add setBg modNotesTx">
        <pc:chgData name="Claire Vionnet" userId="15a1f65e2969d24d" providerId="LiveId" clId="{259A335D-491C-4586-86FF-97859DD64561}" dt="2018-04-16T11:44:02.183" v="2625" actId="20577"/>
        <pc:sldMkLst>
          <pc:docMk/>
          <pc:sldMk cId="654463743" sldId="260"/>
        </pc:sldMkLst>
        <pc:spChg chg="mod">
          <ac:chgData name="Claire Vionnet" userId="15a1f65e2969d24d" providerId="LiveId" clId="{259A335D-491C-4586-86FF-97859DD64561}" dt="2018-04-16T11:42:12.387" v="2456" actId="20577"/>
          <ac:spMkLst>
            <pc:docMk/>
            <pc:sldMk cId="654463743" sldId="260"/>
            <ac:spMk id="2" creationId="{F9B32138-F377-4552-8F44-B17927930708}"/>
          </ac:spMkLst>
        </pc:spChg>
        <pc:spChg chg="mod">
          <ac:chgData name="Claire Vionnet" userId="15a1f65e2969d24d" providerId="LiveId" clId="{259A335D-491C-4586-86FF-97859DD64561}" dt="2018-04-16T11:42:26.215" v="2482" actId="20577"/>
          <ac:spMkLst>
            <pc:docMk/>
            <pc:sldMk cId="654463743" sldId="260"/>
            <ac:spMk id="3" creationId="{24D6AE3B-72C2-459F-818A-DC309DCEA1DD}"/>
          </ac:spMkLst>
        </pc:spChg>
        <pc:spChg chg="add del">
          <ac:chgData name="Claire Vionnet" userId="15a1f65e2969d24d" providerId="LiveId" clId="{259A335D-491C-4586-86FF-97859DD64561}" dt="2018-04-16T10:52:49.802" v="696"/>
          <ac:spMkLst>
            <pc:docMk/>
            <pc:sldMk cId="654463743" sldId="260"/>
            <ac:spMk id="4" creationId="{2B8C35A0-D2C3-49D5-8C7A-40FF9B46D740}"/>
          </ac:spMkLst>
        </pc:spChg>
        <pc:picChg chg="add del">
          <ac:chgData name="Claire Vionnet" userId="15a1f65e2969d24d" providerId="LiveId" clId="{259A335D-491C-4586-86FF-97859DD64561}" dt="2018-04-16T10:52:49.802" v="696"/>
          <ac:picMkLst>
            <pc:docMk/>
            <pc:sldMk cId="654463743" sldId="260"/>
            <ac:picMk id="1027" creationId="{93DDDBD7-73A0-463C-B95D-77014CC1F86B}"/>
          </ac:picMkLst>
        </pc:picChg>
      </pc:sldChg>
      <pc:sldChg chg="modSp add ord modNotesTx">
        <pc:chgData name="Claire Vionnet" userId="15a1f65e2969d24d" providerId="LiveId" clId="{259A335D-491C-4586-86FF-97859DD64561}" dt="2018-04-16T12:43:27.996" v="3617" actId="20577"/>
        <pc:sldMkLst>
          <pc:docMk/>
          <pc:sldMk cId="2182380532" sldId="261"/>
        </pc:sldMkLst>
        <pc:spChg chg="mod">
          <ac:chgData name="Claire Vionnet" userId="15a1f65e2969d24d" providerId="LiveId" clId="{259A335D-491C-4586-86FF-97859DD64561}" dt="2018-04-16T10:07:14.582" v="124" actId="20577"/>
          <ac:spMkLst>
            <pc:docMk/>
            <pc:sldMk cId="2182380532" sldId="261"/>
            <ac:spMk id="2" creationId="{9A1A794D-C66F-4AAE-A388-59890248495E}"/>
          </ac:spMkLst>
        </pc:spChg>
        <pc:spChg chg="mod">
          <ac:chgData name="Claire Vionnet" userId="15a1f65e2969d24d" providerId="LiveId" clId="{259A335D-491C-4586-86FF-97859DD64561}" dt="2018-04-16T10:09:26.438" v="151" actId="20577"/>
          <ac:spMkLst>
            <pc:docMk/>
            <pc:sldMk cId="2182380532" sldId="261"/>
            <ac:spMk id="3" creationId="{5AC00A84-0207-49BE-B76D-E3E90B603CD6}"/>
          </ac:spMkLst>
        </pc:spChg>
      </pc:sldChg>
      <pc:sldChg chg="modSp add modNotesTx">
        <pc:chgData name="Claire Vionnet" userId="15a1f65e2969d24d" providerId="LiveId" clId="{259A335D-491C-4586-86FF-97859DD64561}" dt="2018-04-16T12:42:09.671" v="3585" actId="27636"/>
        <pc:sldMkLst>
          <pc:docMk/>
          <pc:sldMk cId="510557579" sldId="262"/>
        </pc:sldMkLst>
        <pc:spChg chg="mod">
          <ac:chgData name="Claire Vionnet" userId="15a1f65e2969d24d" providerId="LiveId" clId="{259A335D-491C-4586-86FF-97859DD64561}" dt="2018-04-16T10:24:02.877" v="202" actId="20577"/>
          <ac:spMkLst>
            <pc:docMk/>
            <pc:sldMk cId="510557579" sldId="262"/>
            <ac:spMk id="2" creationId="{9D671EDF-2C0D-4E46-A347-A1B2B88D8320}"/>
          </ac:spMkLst>
        </pc:spChg>
        <pc:spChg chg="mod">
          <ac:chgData name="Claire Vionnet" userId="15a1f65e2969d24d" providerId="LiveId" clId="{259A335D-491C-4586-86FF-97859DD64561}" dt="2018-04-16T12:42:09.671" v="3585" actId="27636"/>
          <ac:spMkLst>
            <pc:docMk/>
            <pc:sldMk cId="510557579" sldId="262"/>
            <ac:spMk id="3" creationId="{7B84A91E-0758-479D-A850-F319B8F2CE82}"/>
          </ac:spMkLst>
        </pc:spChg>
      </pc:sldChg>
      <pc:sldChg chg="modSp add ord modNotesTx">
        <pc:chgData name="Claire Vionnet" userId="15a1f65e2969d24d" providerId="LiveId" clId="{259A335D-491C-4586-86FF-97859DD64561}" dt="2018-04-16T12:37:59.285" v="3558" actId="20577"/>
        <pc:sldMkLst>
          <pc:docMk/>
          <pc:sldMk cId="566285802" sldId="263"/>
        </pc:sldMkLst>
        <pc:spChg chg="mod">
          <ac:chgData name="Claire Vionnet" userId="15a1f65e2969d24d" providerId="LiveId" clId="{259A335D-491C-4586-86FF-97859DD64561}" dt="2018-04-16T12:31:06.483" v="3514" actId="20577"/>
          <ac:spMkLst>
            <pc:docMk/>
            <pc:sldMk cId="566285802" sldId="263"/>
            <ac:spMk id="2" creationId="{435C4326-3B29-47D0-A2B7-76ABBE7594D6}"/>
          </ac:spMkLst>
        </pc:spChg>
        <pc:spChg chg="mod">
          <ac:chgData name="Claire Vionnet" userId="15a1f65e2969d24d" providerId="LiveId" clId="{259A335D-491C-4586-86FF-97859DD64561}" dt="2018-04-16T12:34:57.669" v="3524" actId="15"/>
          <ac:spMkLst>
            <pc:docMk/>
            <pc:sldMk cId="566285802" sldId="263"/>
            <ac:spMk id="3" creationId="{EA268E6E-A4B1-4880-83B8-11A37361385E}"/>
          </ac:spMkLst>
        </pc:spChg>
      </pc:sldChg>
      <pc:sldChg chg="modSp add modNotesTx">
        <pc:chgData name="Claire Vionnet" userId="15a1f65e2969d24d" providerId="LiveId" clId="{259A335D-491C-4586-86FF-97859DD64561}" dt="2018-04-16T11:41:05.929" v="2445" actId="20577"/>
        <pc:sldMkLst>
          <pc:docMk/>
          <pc:sldMk cId="2980762747" sldId="264"/>
        </pc:sldMkLst>
        <pc:spChg chg="mod">
          <ac:chgData name="Claire Vionnet" userId="15a1f65e2969d24d" providerId="LiveId" clId="{259A335D-491C-4586-86FF-97859DD64561}" dt="2018-04-16T11:25:03.810" v="1613" actId="20577"/>
          <ac:spMkLst>
            <pc:docMk/>
            <pc:sldMk cId="2980762747" sldId="264"/>
            <ac:spMk id="2" creationId="{D8233401-DBE6-4FDE-848C-A847876C0964}"/>
          </ac:spMkLst>
        </pc:spChg>
        <pc:spChg chg="mod">
          <ac:chgData name="Claire Vionnet" userId="15a1f65e2969d24d" providerId="LiveId" clId="{259A335D-491C-4586-86FF-97859DD64561}" dt="2018-04-16T11:24:48.178" v="1601" actId="20577"/>
          <ac:spMkLst>
            <pc:docMk/>
            <pc:sldMk cId="2980762747" sldId="264"/>
            <ac:spMk id="3" creationId="{65D3594C-4E67-4B40-98A7-213DF50D9697}"/>
          </ac:spMkLst>
        </pc:spChg>
      </pc:sldChg>
      <pc:sldChg chg="modSp add ord modNotesTx">
        <pc:chgData name="Claire Vionnet" userId="15a1f65e2969d24d" providerId="LiveId" clId="{259A335D-491C-4586-86FF-97859DD64561}" dt="2018-04-16T12:20:14.199" v="3229" actId="20577"/>
        <pc:sldMkLst>
          <pc:docMk/>
          <pc:sldMk cId="1629892417" sldId="265"/>
        </pc:sldMkLst>
        <pc:spChg chg="mod">
          <ac:chgData name="Claire Vionnet" userId="15a1f65e2969d24d" providerId="LiveId" clId="{259A335D-491C-4586-86FF-97859DD64561}" dt="2018-04-16T12:14:25.731" v="2846" actId="20577"/>
          <ac:spMkLst>
            <pc:docMk/>
            <pc:sldMk cId="1629892417" sldId="265"/>
            <ac:spMk id="2" creationId="{4D7A0D5F-328D-4F56-89D9-DA8A11FFC854}"/>
          </ac:spMkLst>
        </pc:spChg>
        <pc:spChg chg="mod">
          <ac:chgData name="Claire Vionnet" userId="15a1f65e2969d24d" providerId="LiveId" clId="{259A335D-491C-4586-86FF-97859DD64561}" dt="2018-04-16T12:20:14.199" v="3229" actId="20577"/>
          <ac:spMkLst>
            <pc:docMk/>
            <pc:sldMk cId="1629892417" sldId="265"/>
            <ac:spMk id="3" creationId="{0992E37E-84E9-4BCB-93FE-3EB56A47C74F}"/>
          </ac:spMkLst>
        </pc:spChg>
      </pc:sldChg>
      <pc:sldChg chg="addSp delSp modSp add">
        <pc:chgData name="Claire Vionnet" userId="15a1f65e2969d24d" providerId="LiveId" clId="{259A335D-491C-4586-86FF-97859DD64561}" dt="2018-04-16T11:31:43.843" v="1813"/>
        <pc:sldMkLst>
          <pc:docMk/>
          <pc:sldMk cId="567647198" sldId="266"/>
        </pc:sldMkLst>
        <pc:spChg chg="mod">
          <ac:chgData name="Claire Vionnet" userId="15a1f65e2969d24d" providerId="LiveId" clId="{259A335D-491C-4586-86FF-97859DD64561}" dt="2018-04-16T11:31:26.855" v="1807" actId="20577"/>
          <ac:spMkLst>
            <pc:docMk/>
            <pc:sldMk cId="567647198" sldId="266"/>
            <ac:spMk id="2" creationId="{5B4F5A7B-F0B9-4D10-9285-5F2B1A896AE9}"/>
          </ac:spMkLst>
        </pc:spChg>
        <pc:spChg chg="add del mod">
          <ac:chgData name="Claire Vionnet" userId="15a1f65e2969d24d" providerId="LiveId" clId="{259A335D-491C-4586-86FF-97859DD64561}" dt="2018-04-16T11:31:39.282" v="1811"/>
          <ac:spMkLst>
            <pc:docMk/>
            <pc:sldMk cId="567647198" sldId="266"/>
            <ac:spMk id="4" creationId="{C66BDA65-D2CC-4B63-BADD-CD847BE2A78A}"/>
          </ac:spMkLst>
        </pc:spChg>
        <pc:spChg chg="add del">
          <ac:chgData name="Claire Vionnet" userId="15a1f65e2969d24d" providerId="LiveId" clId="{259A335D-491C-4586-86FF-97859DD64561}" dt="2018-04-16T11:31:43.843" v="1813"/>
          <ac:spMkLst>
            <pc:docMk/>
            <pc:sldMk cId="567647198" sldId="266"/>
            <ac:spMk id="5" creationId="{BAAE0BD4-3B22-492A-A429-A75B37355DEF}"/>
          </ac:spMkLst>
        </pc:spChg>
      </pc:sldChg>
      <pc:sldChg chg="modSp add modNotesTx">
        <pc:chgData name="Claire Vionnet" userId="15a1f65e2969d24d" providerId="LiveId" clId="{259A335D-491C-4586-86FF-97859DD64561}" dt="2018-04-16T11:46:25.777" v="2824" actId="20577"/>
        <pc:sldMkLst>
          <pc:docMk/>
          <pc:sldMk cId="1669364315" sldId="267"/>
        </pc:sldMkLst>
        <pc:spChg chg="mod">
          <ac:chgData name="Claire Vionnet" userId="15a1f65e2969d24d" providerId="LiveId" clId="{259A335D-491C-4586-86FF-97859DD64561}" dt="2018-04-16T11:31:52.012" v="1830" actId="20577"/>
          <ac:spMkLst>
            <pc:docMk/>
            <pc:sldMk cId="1669364315" sldId="267"/>
            <ac:spMk id="2" creationId="{51338F70-0FD8-4142-A2F1-AAA863D41291}"/>
          </ac:spMkLst>
        </pc:spChg>
      </pc:sldChg>
      <pc:sldChg chg="modSp add">
        <pc:chgData name="Claire Vionnet" userId="15a1f65e2969d24d" providerId="LiveId" clId="{259A335D-491C-4586-86FF-97859DD64561}" dt="2018-04-16T12:18:29.198" v="3140" actId="20577"/>
        <pc:sldMkLst>
          <pc:docMk/>
          <pc:sldMk cId="3425918798" sldId="268"/>
        </pc:sldMkLst>
        <pc:spChg chg="mod">
          <ac:chgData name="Claire Vionnet" userId="15a1f65e2969d24d" providerId="LiveId" clId="{259A335D-491C-4586-86FF-97859DD64561}" dt="2018-04-16T12:18:29.198" v="3140" actId="20577"/>
          <ac:spMkLst>
            <pc:docMk/>
            <pc:sldMk cId="3425918798" sldId="268"/>
            <ac:spMk id="2" creationId="{EBEC682C-2F70-4F81-925D-B991FA7D114F}"/>
          </ac:spMkLst>
        </pc:spChg>
      </pc:sldChg>
      <pc:sldChg chg="add del">
        <pc:chgData name="Claire Vionnet" userId="15a1f65e2969d24d" providerId="LiveId" clId="{259A335D-491C-4586-86FF-97859DD64561}" dt="2018-04-16T18:12:07.276" v="3628" actId="2696"/>
        <pc:sldMkLst>
          <pc:docMk/>
          <pc:sldMk cId="1299796179" sldId="269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2E6E1D-1120-477A-BECE-A48449276890}" type="datetimeFigureOut">
              <a:rPr lang="fr-CH" smtClean="0"/>
              <a:t>29.11.2022</a:t>
            </a:fld>
            <a:endParaRPr lang="fr-C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818025-BA83-4232-9620-9C62B745ED33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6360085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818025-BA83-4232-9620-9C62B745ED33}" type="slidenum">
              <a:rPr lang="fr-CH" smtClean="0"/>
              <a:t>1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427222049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C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818025-BA83-4232-9620-9C62B745ED33}" type="slidenum">
              <a:rPr lang="fr-CH" smtClean="0"/>
              <a:t>12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428699090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lang="fr-CH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endParaRPr lang="fr-CH" sz="1200" b="1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C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818025-BA83-4232-9620-9C62B745ED33}" type="slidenum">
              <a:rPr lang="fr-CH" smtClean="0"/>
              <a:t>13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7969428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818025-BA83-4232-9620-9C62B745ED33}" type="slidenum">
              <a:rPr lang="fr-CH" smtClean="0"/>
              <a:t>2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2058535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818025-BA83-4232-9620-9C62B745ED33}" type="slidenum">
              <a:rPr lang="fr-CH" smtClean="0"/>
              <a:t>3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4602593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818025-BA83-4232-9620-9C62B745ED33}" type="slidenum">
              <a:rPr lang="fr-CH" smtClean="0"/>
              <a:t>4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2586633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fr-C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818025-BA83-4232-9620-9C62B745ED33}" type="slidenum">
              <a:rPr lang="fr-CH" smtClean="0"/>
              <a:t>5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4039168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818025-BA83-4232-9620-9C62B745ED33}" type="slidenum">
              <a:rPr lang="fr-CH" smtClean="0"/>
              <a:t>6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27428226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C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818025-BA83-4232-9620-9C62B745ED33}" type="slidenum">
              <a:rPr lang="fr-CH" smtClean="0"/>
              <a:t>8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412730809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818025-BA83-4232-9620-9C62B745ED33}" type="slidenum">
              <a:rPr lang="fr-CH" smtClean="0"/>
              <a:t>10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46895240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818025-BA83-4232-9620-9C62B745ED33}" type="slidenum">
              <a:rPr lang="fr-CH" smtClean="0"/>
              <a:t>11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6697510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0DAF01-4BE7-4780-A8CF-65306C253B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D3A5CCD-265F-4557-A813-8A8D5CAF46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fr-C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2B3436-2F71-4755-9C2F-60F4A535C7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06B1E-D961-45BA-B6CF-516B75A41657}" type="datetimeFigureOut">
              <a:rPr lang="fr-CH" smtClean="0"/>
              <a:t>29.11.2022</a:t>
            </a:fld>
            <a:endParaRPr lang="fr-C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45EA7A-0829-44B5-96DC-502AAB6229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CE6BA4-47F4-4291-BF74-05A941983A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8F237-A733-4E1E-8B2E-68C235D4E63C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2402920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79DBFB-0843-4491-963B-4D281BC77C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368AA0A-601D-4A16-A8E2-EDD8760006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AC7BC7-9C50-4736-95A9-E341EB4BEE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06B1E-D961-45BA-B6CF-516B75A41657}" type="datetimeFigureOut">
              <a:rPr lang="fr-CH" smtClean="0"/>
              <a:t>29.11.2022</a:t>
            </a:fld>
            <a:endParaRPr lang="fr-C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FB2FE6-FFEC-4A1D-8FCD-14910BD6BD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90931E-C584-4AE9-AB45-3CFF7A080A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8F237-A733-4E1E-8B2E-68C235D4E63C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0355028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A1F3E4F-9AE2-4BE6-8070-66FCEE4E006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C949EFD-3830-473A-B100-E1448447E8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777F09-5560-4DCA-B9EA-0C51564F49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06B1E-D961-45BA-B6CF-516B75A41657}" type="datetimeFigureOut">
              <a:rPr lang="fr-CH" smtClean="0"/>
              <a:t>29.11.2022</a:t>
            </a:fld>
            <a:endParaRPr lang="fr-C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9F0E1E-C883-4A6D-88DC-6136A7B3F7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3DCBD1-DEB9-4A6F-941B-4C0D14ED3C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8F237-A733-4E1E-8B2E-68C235D4E63C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3700562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D1A579-B95F-41D7-99B9-DEBCEF8B66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3484B5-CDF8-4D6C-B7F7-6E867AAC21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772A2E-3EBA-4486-911B-97272BD1CB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06B1E-D961-45BA-B6CF-516B75A41657}" type="datetimeFigureOut">
              <a:rPr lang="fr-CH" smtClean="0"/>
              <a:t>29.11.2022</a:t>
            </a:fld>
            <a:endParaRPr lang="fr-C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AE627D-12B0-4687-B8E7-89D3363271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877EAD-B049-4938-8109-C119734465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8F237-A733-4E1E-8B2E-68C235D4E63C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7009579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84268D-DAC9-4366-8BFF-B0BFB9366C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61B058D-9F96-40BC-9BA6-5C0EA4C177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2BBAEE-A572-4E7A-9D9B-002A4917D6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06B1E-D961-45BA-B6CF-516B75A41657}" type="datetimeFigureOut">
              <a:rPr lang="fr-CH" smtClean="0"/>
              <a:t>29.11.2022</a:t>
            </a:fld>
            <a:endParaRPr lang="fr-C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18746C-D4EE-47A8-821E-DB67671A86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2E9E72-6C95-4CA9-9103-3AE6441E43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8F237-A733-4E1E-8B2E-68C235D4E63C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4335057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7D76D0-4432-4544-8158-D198F6E59F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B8CBDB-D0EF-4275-B4C4-CE771E3ECBE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6B53EE6-FF91-4A34-A890-81E99CC987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79587DD-52AF-4267-AB73-31F0D0DC43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06B1E-D961-45BA-B6CF-516B75A41657}" type="datetimeFigureOut">
              <a:rPr lang="fr-CH" smtClean="0"/>
              <a:t>29.11.2022</a:t>
            </a:fld>
            <a:endParaRPr lang="fr-C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E649D18-A303-4EC6-A8A4-15FD1FEBB7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336CC1-470E-49BB-8C0B-3124119369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8F237-A733-4E1E-8B2E-68C235D4E63C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8529058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FF5592-7DED-4992-9E99-782400A196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CC345E-3326-46DD-917A-D153523D0F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7BD8EC6-5133-4803-8D7A-2642279855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38AD9EC-AA83-4A78-BD7B-9CBDBE9DE89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7E1595D-4452-436A-A794-741E66BFE5A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EF2DFA8-B710-4CA3-9DA8-0E5FC90B26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06B1E-D961-45BA-B6CF-516B75A41657}" type="datetimeFigureOut">
              <a:rPr lang="fr-CH" smtClean="0"/>
              <a:t>29.11.2022</a:t>
            </a:fld>
            <a:endParaRPr lang="fr-CH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6DCF450-E750-4B02-82C1-A8EB941739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D79E7E5-227E-4954-BBF9-99A8F37117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8F237-A733-4E1E-8B2E-68C235D4E63C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4860797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2FD226-BCCA-4686-9BB2-CAA15A0AA4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31FC772-CE33-4CB1-9D71-146F7BB4EC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06B1E-D961-45BA-B6CF-516B75A41657}" type="datetimeFigureOut">
              <a:rPr lang="fr-CH" smtClean="0"/>
              <a:t>29.11.2022</a:t>
            </a:fld>
            <a:endParaRPr lang="fr-CH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13D9222-DA76-4FA4-8129-974F8813E6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8181077-3117-4A49-9B28-D38BD53F05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8F237-A733-4E1E-8B2E-68C235D4E63C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5816565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66EC8D9-DD76-43A1-9D16-7D2579989D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06B1E-D961-45BA-B6CF-516B75A41657}" type="datetimeFigureOut">
              <a:rPr lang="fr-CH" smtClean="0"/>
              <a:t>29.11.2022</a:t>
            </a:fld>
            <a:endParaRPr lang="fr-CH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411C5A8-E61E-4369-8CA2-AC8C27D226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B118229-64E7-43BD-8B44-4DBA30D586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8F237-A733-4E1E-8B2E-68C235D4E63C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661462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A523A1-0BBD-4F1E-AF92-D519B9283D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283498-9865-43FF-93F8-6F43FFFA49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1BE0C26-6A41-4717-939E-F1DEF06BC2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7FB7E9-184B-4895-9324-D4862BE289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06B1E-D961-45BA-B6CF-516B75A41657}" type="datetimeFigureOut">
              <a:rPr lang="fr-CH" smtClean="0"/>
              <a:t>29.11.2022</a:t>
            </a:fld>
            <a:endParaRPr lang="fr-C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E5B606-EA03-48E8-9CDA-D60853808D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013CA6D-E238-4DCD-BECF-7A5F1800CF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8F237-A733-4E1E-8B2E-68C235D4E63C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046273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06799-922B-4A29-9E3F-B83DB556CF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7F33FCC-1212-43C3-B177-B7C204DE9F8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A2F5ABE-0C49-458A-AF10-D16ED4D592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24AB2AA-D1A5-44E1-A8F3-3426B52604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06B1E-D961-45BA-B6CF-516B75A41657}" type="datetimeFigureOut">
              <a:rPr lang="fr-CH" smtClean="0"/>
              <a:t>29.11.2022</a:t>
            </a:fld>
            <a:endParaRPr lang="fr-C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4159F1D-B5DE-480F-A801-59EABD33AC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BDAB71F-BEFE-4B99-A8BB-5E2262B434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8F237-A733-4E1E-8B2E-68C235D4E63C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0569676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599BFD0-13C7-42FD-8815-6C3D4AF1DC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D7ED73-22EF-4C1E-9506-73A086FBF5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721268-8903-4554-80EA-5CCED14D3D4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F06B1E-D961-45BA-B6CF-516B75A41657}" type="datetimeFigureOut">
              <a:rPr lang="fr-CH" smtClean="0"/>
              <a:t>29.11.2022</a:t>
            </a:fld>
            <a:endParaRPr lang="fr-C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4386AB-3638-4609-B4C9-AD75C79776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AFF517-53F3-4C46-AE2E-A338E7A11A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28F237-A733-4E1E-8B2E-68C235D4E63C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9188872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de.wikipedia.org/wiki/Hamburg_Ballett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de.wikipedia.org/wiki/%C3%89mile_Jaques-Dalcroze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2EE045-C7AE-494C-A17A-2C00C62A1F1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de-DE" b="1" i="1" dirty="0"/>
              <a:t>Historische Einführung in die Tanzgeschichte </a:t>
            </a:r>
            <a:br>
              <a:rPr lang="de-DE" b="1" i="1" dirty="0"/>
            </a:br>
            <a:endParaRPr lang="fr-CH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9CB5690-A1BB-4F6C-BC24-6F07B2A61A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44842" y="3429000"/>
            <a:ext cx="9144000" cy="1435183"/>
          </a:xfrm>
        </p:spPr>
        <p:txBody>
          <a:bodyPr>
            <a:normAutofit/>
          </a:bodyPr>
          <a:lstStyle/>
          <a:p>
            <a:r>
              <a:rPr lang="de-DE" b="1" i="1" dirty="0"/>
              <a:t>in Anlehnung an das Stück </a:t>
            </a:r>
            <a:r>
              <a:rPr lang="de-DE" i="1" dirty="0"/>
              <a:t>The Wanderers peace von Nicole Seiler</a:t>
            </a:r>
          </a:p>
          <a:p>
            <a:endParaRPr lang="de-DE" i="1" dirty="0"/>
          </a:p>
          <a:p>
            <a:endParaRPr lang="de-DE" i="1" dirty="0"/>
          </a:p>
          <a:p>
            <a:endParaRPr lang="de-DE" i="1" dirty="0"/>
          </a:p>
          <a:p>
            <a:endParaRPr lang="de-DE" i="1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E8A3538-1C3A-415D-B9BC-161C14A669E9}"/>
              </a:ext>
            </a:extLst>
          </p:cNvPr>
          <p:cNvSpPr/>
          <p:nvPr/>
        </p:nvSpPr>
        <p:spPr>
          <a:xfrm>
            <a:off x="5342021" y="5824453"/>
            <a:ext cx="713873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dirty="0"/>
              <a:t>Dr. Claire Vionnet UniBern. Anthropologin und Tanzwissenschaftlerin</a:t>
            </a:r>
          </a:p>
        </p:txBody>
      </p:sp>
    </p:spTree>
    <p:extLst>
      <p:ext uri="{BB962C8B-B14F-4D97-AF65-F5344CB8AC3E}">
        <p14:creationId xmlns:p14="http://schemas.microsoft.com/office/powerpoint/2010/main" val="5002272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338F70-0FD8-4142-A2F1-AAA863D412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/>
              <a:t>Merce Cunningham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995535-77C8-4A0E-A86C-A67E99DD9B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6693643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B32138-F377-4552-8F44-B179279307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err="1"/>
              <a:t>Tanztheater</a:t>
            </a:r>
            <a:endParaRPr lang="fr-CH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D6AE3B-72C2-459F-818A-DC309DCEA1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H" dirty="0"/>
              <a:t>Pina Bausch</a:t>
            </a:r>
          </a:p>
          <a:p>
            <a:r>
              <a:rPr lang="fr-CH" dirty="0"/>
              <a:t>Johann </a:t>
            </a:r>
            <a:r>
              <a:rPr lang="fr-CH" dirty="0" err="1"/>
              <a:t>Kresnik</a:t>
            </a:r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6544637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233401-DBE6-4FDE-848C-A847876C09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/>
              <a:t>Pina Bausch, </a:t>
            </a:r>
            <a:r>
              <a:rPr lang="fr-CH" dirty="0" err="1"/>
              <a:t>Wupperthal</a:t>
            </a:r>
            <a:endParaRPr lang="fr-CH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D3594C-4E67-4B40-98A7-213DF50D96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H" dirty="0"/>
              <a:t>Les sept </a:t>
            </a:r>
            <a:r>
              <a:rPr lang="fr-CH" dirty="0" err="1"/>
              <a:t>péchers</a:t>
            </a:r>
            <a:r>
              <a:rPr lang="fr-CH" dirty="0"/>
              <a:t> capitaux</a:t>
            </a:r>
          </a:p>
        </p:txBody>
      </p:sp>
    </p:spTree>
    <p:extLst>
      <p:ext uri="{BB962C8B-B14F-4D97-AF65-F5344CB8AC3E}">
        <p14:creationId xmlns:p14="http://schemas.microsoft.com/office/powerpoint/2010/main" val="29807627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671EDF-2C0D-4E46-A347-A1B2B88D83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err="1"/>
              <a:t>Bibliografie</a:t>
            </a:r>
            <a:endParaRPr lang="fr-CH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84A91E-0758-479D-A850-F319B8F2CE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327" y="1825625"/>
            <a:ext cx="11284527" cy="4351338"/>
          </a:xfrm>
        </p:spPr>
        <p:txBody>
          <a:bodyPr>
            <a:normAutofit fontScale="77500" lnSpcReduction="20000"/>
          </a:bodyPr>
          <a:lstStyle/>
          <a:p>
            <a:r>
              <a:rPr lang="fr-CH" dirty="0"/>
              <a:t>HUSCHKA Sabine. </a:t>
            </a:r>
            <a:r>
              <a:rPr lang="en-US" i="1" dirty="0"/>
              <a:t>Merce Cunningham und der </a:t>
            </a:r>
            <a:r>
              <a:rPr lang="en-US" i="1" dirty="0" err="1"/>
              <a:t>moderne</a:t>
            </a:r>
            <a:r>
              <a:rPr lang="en-US" i="1" dirty="0"/>
              <a:t> Tanz. </a:t>
            </a:r>
            <a:r>
              <a:rPr lang="en-US" i="1" dirty="0" err="1"/>
              <a:t>Körperkonzepte</a:t>
            </a:r>
            <a:r>
              <a:rPr lang="en-US" i="1" dirty="0"/>
              <a:t>, </a:t>
            </a:r>
            <a:r>
              <a:rPr lang="en-US" i="1" dirty="0" err="1"/>
              <a:t>Choreographie</a:t>
            </a:r>
            <a:r>
              <a:rPr lang="en-US" i="1" dirty="0"/>
              <a:t> und </a:t>
            </a:r>
            <a:r>
              <a:rPr lang="en-US" i="1" dirty="0" err="1"/>
              <a:t>Tanzästhetik</a:t>
            </a:r>
            <a:r>
              <a:rPr lang="en-US" i="1" dirty="0"/>
              <a:t>. </a:t>
            </a:r>
            <a:r>
              <a:rPr lang="fr-CH" dirty="0" err="1"/>
              <a:t>Hochschulschrift</a:t>
            </a:r>
            <a:r>
              <a:rPr lang="fr-CH" dirty="0"/>
              <a:t>. 2000</a:t>
            </a:r>
            <a:endParaRPr lang="en-US" i="1" dirty="0"/>
          </a:p>
          <a:p>
            <a:r>
              <a:rPr lang="fr-CH" dirty="0"/>
              <a:t>HUSCHKA Sabine. </a:t>
            </a:r>
            <a:r>
              <a:rPr lang="de-DE" i="1" dirty="0"/>
              <a:t>Moderner Tanz. Konzepte, Stile, Utopien</a:t>
            </a:r>
            <a:r>
              <a:rPr lang="de-DE" dirty="0"/>
              <a:t>. Reibek bei Hamburg: Rowohlt Taschenbuch Verlag. 2002</a:t>
            </a:r>
          </a:p>
          <a:p>
            <a:r>
              <a:rPr lang="fr-CH" dirty="0"/>
              <a:t>ISABELLE Ginot et MARCELLE Michel. </a:t>
            </a:r>
            <a:r>
              <a:rPr lang="fr-CH" i="1" dirty="0"/>
              <a:t>La danse au XX</a:t>
            </a:r>
            <a:r>
              <a:rPr lang="fr-CH" i="1" baseline="30000" dirty="0"/>
              <a:t>e</a:t>
            </a:r>
            <a:r>
              <a:rPr lang="fr-CH" i="1" dirty="0"/>
              <a:t> siècle</a:t>
            </a:r>
            <a:r>
              <a:rPr lang="fr-CH" dirty="0"/>
              <a:t>. Paris: Larousse. 1998. </a:t>
            </a:r>
          </a:p>
          <a:p>
            <a:r>
              <a:rPr lang="de-DE" dirty="0"/>
              <a:t>OBERZAUCHER-SCHÜLLER Gunhild  (Hrsg). </a:t>
            </a:r>
            <a:r>
              <a:rPr lang="de-DE" i="1" dirty="0"/>
              <a:t>Eine mitteleuropäische Bewegung der ersten Hälfte des 20. Jahrhunderts</a:t>
            </a:r>
            <a:r>
              <a:rPr lang="de-DE" dirty="0"/>
              <a:t>. Wilhelmshaven : Florian Noetzel. 2004</a:t>
            </a:r>
          </a:p>
          <a:p>
            <a:r>
              <a:rPr lang="de-DE" dirty="0"/>
              <a:t>MEYER Marion. </a:t>
            </a:r>
            <a:r>
              <a:rPr lang="de-DE" i="1" dirty="0"/>
              <a:t>Pina Bausch. Tanz kann fast alles sein</a:t>
            </a:r>
            <a:r>
              <a:rPr lang="de-DE" dirty="0"/>
              <a:t>. Remscheid : Bergischer Verlag. 2016</a:t>
            </a:r>
            <a:endParaRPr lang="fr-CH" dirty="0"/>
          </a:p>
          <a:p>
            <a:r>
              <a:rPr lang="en-US" dirty="0"/>
              <a:t>SANTOS NEWHALL Mary Anne. </a:t>
            </a:r>
            <a:r>
              <a:rPr lang="en-US" i="1" dirty="0"/>
              <a:t>Mary </a:t>
            </a:r>
            <a:r>
              <a:rPr lang="en-US" i="1" dirty="0" err="1"/>
              <a:t>Wigman</a:t>
            </a:r>
            <a:r>
              <a:rPr lang="en-US" i="1" dirty="0"/>
              <a:t>.</a:t>
            </a:r>
            <a:r>
              <a:rPr lang="en-US" dirty="0"/>
              <a:t> London: Routledge. 2009</a:t>
            </a:r>
          </a:p>
          <a:p>
            <a:r>
              <a:rPr lang="fr-CH" dirty="0"/>
              <a:t>SCHLICHER Susanne. </a:t>
            </a:r>
            <a:r>
              <a:rPr lang="fr-CH" i="1" dirty="0" err="1"/>
              <a:t>Tanztheater</a:t>
            </a:r>
            <a:r>
              <a:rPr lang="fr-CH" i="1" dirty="0"/>
              <a:t>. </a:t>
            </a:r>
            <a:r>
              <a:rPr lang="fr-CH" i="1" dirty="0" err="1"/>
              <a:t>Traditionen</a:t>
            </a:r>
            <a:r>
              <a:rPr lang="fr-CH" i="1" dirty="0"/>
              <a:t> </a:t>
            </a:r>
            <a:r>
              <a:rPr lang="fr-CH" i="1" dirty="0" err="1"/>
              <a:t>und</a:t>
            </a:r>
            <a:r>
              <a:rPr lang="fr-CH" i="1" dirty="0"/>
              <a:t> </a:t>
            </a:r>
            <a:r>
              <a:rPr lang="fr-CH" i="1" dirty="0" err="1"/>
              <a:t>Freiheiten</a:t>
            </a:r>
            <a:r>
              <a:rPr lang="fr-CH" i="1" dirty="0"/>
              <a:t> : Pina Bausch, Gerhard </a:t>
            </a:r>
            <a:r>
              <a:rPr lang="fr-CH" i="1" dirty="0" err="1"/>
              <a:t>Bohner</a:t>
            </a:r>
            <a:r>
              <a:rPr lang="fr-CH" i="1" dirty="0"/>
              <a:t>, </a:t>
            </a:r>
            <a:r>
              <a:rPr lang="fr-CH" i="1" dirty="0" err="1"/>
              <a:t>Reinhild</a:t>
            </a:r>
            <a:r>
              <a:rPr lang="fr-CH" i="1" dirty="0"/>
              <a:t> Hoffmann, Hans </a:t>
            </a:r>
            <a:r>
              <a:rPr lang="fr-CH" i="1" dirty="0" err="1"/>
              <a:t>Kresnik</a:t>
            </a:r>
            <a:r>
              <a:rPr lang="fr-CH" i="1" dirty="0"/>
              <a:t>, Susanne Linke</a:t>
            </a:r>
            <a:r>
              <a:rPr lang="fr-CH" dirty="0"/>
              <a:t>. </a:t>
            </a:r>
            <a:r>
              <a:rPr lang="fr-CH" dirty="0" err="1"/>
              <a:t>Reinbek</a:t>
            </a:r>
            <a:r>
              <a:rPr lang="fr-CH" dirty="0"/>
              <a:t> </a:t>
            </a:r>
            <a:r>
              <a:rPr lang="fr-CH" dirty="0" err="1"/>
              <a:t>bei</a:t>
            </a:r>
            <a:r>
              <a:rPr lang="fr-CH" dirty="0"/>
              <a:t> </a:t>
            </a:r>
            <a:r>
              <a:rPr lang="fr-CH" dirty="0" err="1"/>
              <a:t>Hamburg</a:t>
            </a:r>
            <a:r>
              <a:rPr lang="fr-CH" dirty="0"/>
              <a:t> : </a:t>
            </a:r>
            <a:r>
              <a:rPr lang="fr-CH" dirty="0" err="1"/>
              <a:t>Rowohlt</a:t>
            </a:r>
            <a:r>
              <a:rPr lang="fr-CH" dirty="0"/>
              <a:t> </a:t>
            </a:r>
            <a:r>
              <a:rPr lang="fr-CH" dirty="0" err="1"/>
              <a:t>Taschenbuch-Verlag</a:t>
            </a:r>
            <a:r>
              <a:rPr lang="fr-CH" dirty="0"/>
              <a:t>. 1987</a:t>
            </a:r>
            <a:endParaRPr lang="en-US" dirty="0"/>
          </a:p>
          <a:p>
            <a:r>
              <a:rPr lang="fr-CH" dirty="0"/>
              <a:t>SUQUET Annie. </a:t>
            </a:r>
            <a:r>
              <a:rPr lang="fr-CH" i="1" dirty="0"/>
              <a:t>L’éveil des modernités. une histoire culturelle de la danse (1870-1945)</a:t>
            </a:r>
            <a:r>
              <a:rPr lang="fr-CH" dirty="0"/>
              <a:t>. Pantin: Centre National de la Danse. 2012. </a:t>
            </a:r>
          </a:p>
          <a:p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5105575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7A0D5F-328D-4F56-89D9-DA8A11FFC8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err="1"/>
              <a:t>Offiziele</a:t>
            </a:r>
            <a:r>
              <a:rPr lang="fr-CH" dirty="0"/>
              <a:t> </a:t>
            </a:r>
            <a:r>
              <a:rPr lang="fr-CH" dirty="0" err="1"/>
              <a:t>Geschichte</a:t>
            </a:r>
            <a:endParaRPr lang="fr-CH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92E37E-84E9-4BCB-93FE-3EB56A47C7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41667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fr-CH" i="1" dirty="0" err="1"/>
              <a:t>Klassisches</a:t>
            </a:r>
            <a:r>
              <a:rPr lang="fr-CH" i="1" dirty="0"/>
              <a:t> </a:t>
            </a:r>
            <a:r>
              <a:rPr lang="fr-CH" i="1" dirty="0" err="1"/>
              <a:t>Ballett</a:t>
            </a:r>
            <a:r>
              <a:rPr lang="fr-CH" i="1" dirty="0"/>
              <a:t> </a:t>
            </a:r>
            <a:r>
              <a:rPr lang="fr-CH" i="1" dirty="0">
                <a:sym typeface="Wingdings" panose="05000000000000000000" pitchFamily="2" charset="2"/>
              </a:rPr>
              <a:t> </a:t>
            </a:r>
            <a:r>
              <a:rPr lang="fr-CH" i="1" dirty="0" err="1">
                <a:sym typeface="Wingdings" panose="05000000000000000000" pitchFamily="2" charset="2"/>
              </a:rPr>
              <a:t>Neo-klassisches</a:t>
            </a:r>
            <a:r>
              <a:rPr lang="fr-CH" i="1" dirty="0">
                <a:sym typeface="Wingdings" panose="05000000000000000000" pitchFamily="2" charset="2"/>
              </a:rPr>
              <a:t>  </a:t>
            </a:r>
            <a:r>
              <a:rPr lang="fr-CH" i="1" dirty="0" err="1">
                <a:sym typeface="Wingdings" panose="05000000000000000000" pitchFamily="2" charset="2"/>
              </a:rPr>
              <a:t>Modernertanz</a:t>
            </a:r>
            <a:r>
              <a:rPr lang="fr-CH" i="1" dirty="0">
                <a:sym typeface="Wingdings" panose="05000000000000000000" pitchFamily="2" charset="2"/>
              </a:rPr>
              <a:t> </a:t>
            </a:r>
            <a:r>
              <a:rPr lang="fr-CH" i="1" dirty="0" err="1">
                <a:sym typeface="Wingdings" panose="05000000000000000000" pitchFamily="2" charset="2"/>
              </a:rPr>
              <a:t>Ausdrucktanz</a:t>
            </a:r>
            <a:r>
              <a:rPr lang="fr-CH" i="1" dirty="0">
                <a:sym typeface="Wingdings" panose="05000000000000000000" pitchFamily="2" charset="2"/>
              </a:rPr>
              <a:t>  </a:t>
            </a:r>
            <a:r>
              <a:rPr lang="fr-CH" i="1" dirty="0" err="1">
                <a:sym typeface="Wingdings" panose="05000000000000000000" pitchFamily="2" charset="2"/>
              </a:rPr>
              <a:t>Postmoderner</a:t>
            </a:r>
            <a:r>
              <a:rPr lang="fr-CH" i="1" dirty="0">
                <a:sym typeface="Wingdings" panose="05000000000000000000" pitchFamily="2" charset="2"/>
              </a:rPr>
              <a:t> </a:t>
            </a:r>
            <a:r>
              <a:rPr lang="fr-CH" i="1" dirty="0" err="1">
                <a:sym typeface="Wingdings" panose="05000000000000000000" pitchFamily="2" charset="2"/>
              </a:rPr>
              <a:t>Tanz</a:t>
            </a:r>
            <a:r>
              <a:rPr lang="fr-CH" i="1" dirty="0">
                <a:sym typeface="Wingdings" panose="05000000000000000000" pitchFamily="2" charset="2"/>
              </a:rPr>
              <a:t>  </a:t>
            </a:r>
            <a:r>
              <a:rPr lang="fr-CH" i="1" dirty="0" err="1">
                <a:sym typeface="Wingdings" panose="05000000000000000000" pitchFamily="2" charset="2"/>
              </a:rPr>
              <a:t>Tanztheater</a:t>
            </a:r>
            <a:r>
              <a:rPr lang="fr-CH" i="1" dirty="0">
                <a:sym typeface="Wingdings" panose="05000000000000000000" pitchFamily="2" charset="2"/>
              </a:rPr>
              <a:t>  </a:t>
            </a:r>
            <a:r>
              <a:rPr lang="fr-CH" i="1" dirty="0" err="1">
                <a:sym typeface="Wingdings" panose="05000000000000000000" pitchFamily="2" charset="2"/>
              </a:rPr>
              <a:t>Zeitgenössischer</a:t>
            </a:r>
            <a:r>
              <a:rPr lang="fr-CH" i="1" dirty="0">
                <a:sym typeface="Wingdings" panose="05000000000000000000" pitchFamily="2" charset="2"/>
              </a:rPr>
              <a:t> </a:t>
            </a:r>
            <a:r>
              <a:rPr lang="fr-CH" i="1" dirty="0" err="1">
                <a:sym typeface="Wingdings" panose="05000000000000000000" pitchFamily="2" charset="2"/>
              </a:rPr>
              <a:t>Tanz</a:t>
            </a:r>
            <a:endParaRPr lang="fr-CH" i="1" dirty="0"/>
          </a:p>
        </p:txBody>
      </p:sp>
    </p:spTree>
    <p:extLst>
      <p:ext uri="{BB962C8B-B14F-4D97-AF65-F5344CB8AC3E}">
        <p14:creationId xmlns:p14="http://schemas.microsoft.com/office/powerpoint/2010/main" val="16298924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59CF27-2F88-4BD7-AE78-06378FFD68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/>
              <a:t>Beatrice </a:t>
            </a:r>
            <a:r>
              <a:rPr lang="fr-CH" dirty="0" err="1"/>
              <a:t>Cordua</a:t>
            </a:r>
            <a:r>
              <a:rPr lang="fr-CH" dirty="0"/>
              <a:t> -</a:t>
            </a:r>
            <a:r>
              <a:rPr lang="fr-CH" dirty="0" err="1"/>
              <a:t>Trixie</a:t>
            </a:r>
            <a:br>
              <a:rPr lang="fr-CH" dirty="0"/>
            </a:br>
            <a:r>
              <a:rPr lang="fr-CH" dirty="0" err="1"/>
              <a:t>ein</a:t>
            </a:r>
            <a:r>
              <a:rPr lang="fr-CH" dirty="0"/>
              <a:t> </a:t>
            </a:r>
            <a:r>
              <a:rPr lang="fr-CH" dirty="0" err="1"/>
              <a:t>Archiv-Körper</a:t>
            </a:r>
            <a:r>
              <a:rPr lang="fr-CH" dirty="0"/>
              <a:t> der </a:t>
            </a:r>
            <a:r>
              <a:rPr lang="fr-CH" dirty="0" err="1"/>
              <a:t>Tanzgeschichte</a:t>
            </a:r>
            <a:endParaRPr lang="fr-CH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E1D867-BD9C-4A7E-BBDF-756717C956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H" dirty="0"/>
              <a:t>1943 in </a:t>
            </a:r>
            <a:r>
              <a:rPr lang="fr-CH" dirty="0" err="1"/>
              <a:t>Hamburg</a:t>
            </a:r>
            <a:endParaRPr lang="fr-CH" dirty="0"/>
          </a:p>
          <a:p>
            <a:r>
              <a:rPr lang="fr-CH" dirty="0" err="1"/>
              <a:t>Vom</a:t>
            </a:r>
            <a:r>
              <a:rPr lang="fr-CH" dirty="0"/>
              <a:t> </a:t>
            </a:r>
            <a:r>
              <a:rPr lang="fr-CH" dirty="0" err="1"/>
              <a:t>Ballett</a:t>
            </a:r>
            <a:r>
              <a:rPr lang="fr-CH" dirty="0"/>
              <a:t> </a:t>
            </a:r>
            <a:r>
              <a:rPr lang="fr-CH" dirty="0" err="1"/>
              <a:t>zum</a:t>
            </a:r>
            <a:r>
              <a:rPr lang="fr-CH" dirty="0"/>
              <a:t> </a:t>
            </a:r>
            <a:r>
              <a:rPr lang="fr-CH" dirty="0" err="1"/>
              <a:t>Moderner</a:t>
            </a:r>
            <a:r>
              <a:rPr lang="fr-CH" dirty="0"/>
              <a:t> </a:t>
            </a:r>
            <a:r>
              <a:rPr lang="fr-CH" dirty="0" err="1"/>
              <a:t>Tanz</a:t>
            </a:r>
            <a:r>
              <a:rPr lang="fr-CH" dirty="0"/>
              <a:t> </a:t>
            </a:r>
            <a:r>
              <a:rPr lang="fr-CH" dirty="0" err="1"/>
              <a:t>zum</a:t>
            </a:r>
            <a:r>
              <a:rPr lang="fr-CH" dirty="0"/>
              <a:t> </a:t>
            </a:r>
            <a:r>
              <a:rPr lang="fr-CH" dirty="0" err="1"/>
              <a:t>Tanztheater</a:t>
            </a:r>
            <a:r>
              <a:rPr lang="fr-CH" dirty="0"/>
              <a:t>:</a:t>
            </a:r>
          </a:p>
          <a:p>
            <a:pPr lvl="1"/>
            <a:r>
              <a:rPr lang="fr-CH" dirty="0" err="1"/>
              <a:t>Ballettschule</a:t>
            </a:r>
            <a:r>
              <a:rPr lang="fr-CH" dirty="0"/>
              <a:t> + </a:t>
            </a:r>
            <a:r>
              <a:rPr lang="fr-CH" dirty="0" err="1"/>
              <a:t>Ausdrucktanz</a:t>
            </a:r>
            <a:endParaRPr lang="fr-CH" dirty="0"/>
          </a:p>
          <a:p>
            <a:pPr lvl="1"/>
            <a:r>
              <a:rPr lang="fr-CH" dirty="0"/>
              <a:t>Royal </a:t>
            </a:r>
            <a:r>
              <a:rPr lang="fr-CH" dirty="0" err="1"/>
              <a:t>Ballett</a:t>
            </a:r>
            <a:r>
              <a:rPr lang="fr-CH" dirty="0"/>
              <a:t> </a:t>
            </a:r>
            <a:r>
              <a:rPr lang="fr-CH" dirty="0" err="1"/>
              <a:t>School</a:t>
            </a:r>
            <a:r>
              <a:rPr lang="fr-CH" dirty="0"/>
              <a:t> London </a:t>
            </a:r>
          </a:p>
          <a:p>
            <a:pPr lvl="1"/>
            <a:r>
              <a:rPr lang="fr-CH" dirty="0" err="1"/>
              <a:t>Opern</a:t>
            </a:r>
            <a:r>
              <a:rPr lang="fr-CH" dirty="0"/>
              <a:t> </a:t>
            </a:r>
            <a:r>
              <a:rPr lang="fr-CH" dirty="0" err="1"/>
              <a:t>Hamburg</a:t>
            </a:r>
            <a:r>
              <a:rPr lang="fr-CH" dirty="0"/>
              <a:t> (Gustav Blank)</a:t>
            </a:r>
          </a:p>
          <a:p>
            <a:pPr lvl="1"/>
            <a:r>
              <a:rPr lang="fr-CH" dirty="0" err="1"/>
              <a:t>Opernhaus</a:t>
            </a:r>
            <a:r>
              <a:rPr lang="fr-CH" dirty="0"/>
              <a:t> in </a:t>
            </a:r>
            <a:r>
              <a:rPr lang="fr-CH" dirty="0" err="1"/>
              <a:t>Köln</a:t>
            </a:r>
            <a:r>
              <a:rPr lang="fr-CH" dirty="0"/>
              <a:t> </a:t>
            </a:r>
            <a:r>
              <a:rPr lang="fr-CH" dirty="0" err="1"/>
              <a:t>und</a:t>
            </a:r>
            <a:r>
              <a:rPr lang="fr-CH" dirty="0"/>
              <a:t> Frankfurt (Todd </a:t>
            </a:r>
            <a:r>
              <a:rPr lang="fr-CH" dirty="0" err="1"/>
              <a:t>Bollender</a:t>
            </a:r>
            <a:r>
              <a:rPr lang="fr-CH" dirty="0"/>
              <a:t>)</a:t>
            </a:r>
          </a:p>
          <a:p>
            <a:pPr lvl="1"/>
            <a:r>
              <a:rPr lang="fr-CH" dirty="0" err="1"/>
              <a:t>Opernhaus</a:t>
            </a:r>
            <a:r>
              <a:rPr lang="fr-CH" dirty="0"/>
              <a:t> in Frankfurt (John Neumeier)</a:t>
            </a:r>
          </a:p>
          <a:p>
            <a:pPr lvl="1"/>
            <a:r>
              <a:rPr lang="fr-CH" dirty="0"/>
              <a:t>Johann </a:t>
            </a:r>
            <a:r>
              <a:rPr lang="fr-CH" dirty="0" err="1"/>
              <a:t>Kresnik</a:t>
            </a:r>
            <a:r>
              <a:rPr lang="fr-CH" dirty="0"/>
              <a:t> </a:t>
            </a:r>
          </a:p>
          <a:p>
            <a:pPr lvl="1"/>
            <a:endParaRPr lang="fr-CH" dirty="0"/>
          </a:p>
          <a:p>
            <a:pPr lvl="1"/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4451539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EC682C-2F70-4F81-925D-B991FA7D11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err="1"/>
              <a:t>Institutionneller</a:t>
            </a:r>
            <a:r>
              <a:rPr lang="fr-CH" dirty="0"/>
              <a:t> </a:t>
            </a:r>
            <a:r>
              <a:rPr lang="fr-CH" dirty="0" err="1"/>
              <a:t>Tanz</a:t>
            </a:r>
            <a:r>
              <a:rPr lang="fr-CH" dirty="0"/>
              <a:t> vs </a:t>
            </a:r>
            <a:r>
              <a:rPr lang="fr-CH" dirty="0" err="1"/>
              <a:t>Gegenströmungen</a:t>
            </a:r>
            <a:endParaRPr lang="fr-CH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6D2C56-729D-43BD-B02E-6A68959CC6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4259187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5C4326-3B29-47D0-A2B7-76ABBE7594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err="1"/>
              <a:t>klassisch-akademischer</a:t>
            </a:r>
            <a:r>
              <a:rPr lang="fr-CH" dirty="0"/>
              <a:t> </a:t>
            </a:r>
            <a:r>
              <a:rPr lang="fr-CH" dirty="0" err="1"/>
              <a:t>Tanz</a:t>
            </a:r>
            <a:endParaRPr lang="fr-CH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268E6E-A4B1-4880-83B8-11A3736138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fr-CH" dirty="0" err="1"/>
              <a:t>Städtische</a:t>
            </a:r>
            <a:r>
              <a:rPr lang="fr-CH" dirty="0"/>
              <a:t> </a:t>
            </a:r>
            <a:r>
              <a:rPr lang="fr-CH" dirty="0" err="1"/>
              <a:t>Opern</a:t>
            </a:r>
            <a:r>
              <a:rPr lang="fr-CH" dirty="0"/>
              <a:t> in </a:t>
            </a:r>
            <a:r>
              <a:rPr lang="fr-CH" dirty="0" err="1"/>
              <a:t>Hamburg</a:t>
            </a:r>
            <a:r>
              <a:rPr lang="fr-CH" dirty="0"/>
              <a:t>, </a:t>
            </a:r>
            <a:r>
              <a:rPr lang="fr-CH" dirty="0" err="1"/>
              <a:t>Köln</a:t>
            </a:r>
            <a:r>
              <a:rPr lang="fr-CH" dirty="0"/>
              <a:t> </a:t>
            </a:r>
            <a:r>
              <a:rPr lang="fr-CH" dirty="0" err="1"/>
              <a:t>und</a:t>
            </a:r>
            <a:r>
              <a:rPr lang="fr-CH" dirty="0"/>
              <a:t> Frankfurt </a:t>
            </a:r>
          </a:p>
          <a:p>
            <a:pPr lvl="2"/>
            <a:r>
              <a:rPr lang="fr-CH" dirty="0"/>
              <a:t>Gustav Blank</a:t>
            </a:r>
          </a:p>
          <a:p>
            <a:pPr lvl="2"/>
            <a:r>
              <a:rPr lang="fr-CH" dirty="0"/>
              <a:t>Todd </a:t>
            </a:r>
            <a:r>
              <a:rPr lang="fr-CH" dirty="0" err="1"/>
              <a:t>Bollender</a:t>
            </a:r>
            <a:endParaRPr lang="fr-CH" dirty="0"/>
          </a:p>
          <a:p>
            <a:pPr lvl="2"/>
            <a:r>
              <a:rPr lang="fr-CH" dirty="0"/>
              <a:t>John Neumeier</a:t>
            </a:r>
          </a:p>
          <a:p>
            <a:pPr lvl="1"/>
            <a:endParaRPr lang="fr-CH" dirty="0"/>
          </a:p>
          <a:p>
            <a:pPr lvl="1"/>
            <a:r>
              <a:rPr lang="fr-CH" dirty="0" err="1"/>
              <a:t>Ballanchine</a:t>
            </a:r>
            <a:r>
              <a:rPr lang="fr-CH" dirty="0"/>
              <a:t> &amp; Stravinsky</a:t>
            </a:r>
          </a:p>
          <a:p>
            <a:pPr marL="0" indent="0">
              <a:buNone/>
            </a:pPr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5662858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1A794D-C66F-4AAE-A388-5989024849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u="sng" dirty="0"/>
              <a:t>John Neumeier (1939)</a:t>
            </a:r>
            <a:endParaRPr lang="fr-CH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C00A84-0207-49BE-B76D-E3E90B603C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US-amerikanischer Tänzer, Choreograf und Ballettdirektor</a:t>
            </a:r>
          </a:p>
          <a:p>
            <a:r>
              <a:rPr lang="de-DE" dirty="0"/>
              <a:t>Seit 1973 Ballettdirektor/Chefchoreograf des </a:t>
            </a:r>
            <a:r>
              <a:rPr lang="de-DE" dirty="0">
                <a:hlinkClick r:id="rId3" tooltip="Hamburg Ballett"/>
              </a:rPr>
              <a:t>Hamburg Ballett</a:t>
            </a:r>
            <a:endParaRPr lang="de-DE" dirty="0"/>
          </a:p>
          <a:p>
            <a:r>
              <a:rPr lang="de-DE" dirty="0"/>
              <a:t> Seit 1996 auch als Ballettintendant an der Staatsoper in Hamburg</a:t>
            </a:r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21823805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979CA7-A188-4705-932B-3E3A1300A5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err="1"/>
              <a:t>Moderner</a:t>
            </a:r>
            <a:r>
              <a:rPr lang="fr-CH" dirty="0"/>
              <a:t> </a:t>
            </a:r>
            <a:r>
              <a:rPr lang="fr-CH" dirty="0" err="1"/>
              <a:t>Tanz</a:t>
            </a:r>
            <a:endParaRPr lang="fr-CH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026453-BF65-460D-BBFA-DFC6039944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H" u="sng" dirty="0">
                <a:hlinkClick r:id="rId2"/>
              </a:rPr>
              <a:t>Émile Jaques-Dalcroze</a:t>
            </a:r>
            <a:endParaRPr lang="fr-CH" u="sng" dirty="0"/>
          </a:p>
          <a:p>
            <a:r>
              <a:rPr lang="fr-CH" u="sng" dirty="0"/>
              <a:t>Rudolf Steiner</a:t>
            </a:r>
          </a:p>
          <a:p>
            <a:r>
              <a:rPr lang="fr-CH" u="sng" dirty="0"/>
              <a:t>Isadora Duncan</a:t>
            </a:r>
          </a:p>
          <a:p>
            <a:r>
              <a:rPr lang="fr-CH" dirty="0"/>
              <a:t>Dore Heuer (1911-1967) (</a:t>
            </a:r>
            <a:r>
              <a:rPr lang="fr-CH" dirty="0" err="1"/>
              <a:t>später</a:t>
            </a:r>
            <a:r>
              <a:rPr lang="fr-CH" dirty="0"/>
              <a:t> </a:t>
            </a:r>
            <a:r>
              <a:rPr lang="fr-CH" dirty="0" err="1"/>
              <a:t>Ausdrucktanz</a:t>
            </a:r>
            <a:r>
              <a:rPr lang="fr-CH" dirty="0"/>
              <a:t>)</a:t>
            </a:r>
          </a:p>
          <a:p>
            <a:r>
              <a:rPr lang="fr-CH" dirty="0"/>
              <a:t>Mary Wigman (Rudolf Laban)</a:t>
            </a:r>
          </a:p>
        </p:txBody>
      </p:sp>
    </p:spTree>
    <p:extLst>
      <p:ext uri="{BB962C8B-B14F-4D97-AF65-F5344CB8AC3E}">
        <p14:creationId xmlns:p14="http://schemas.microsoft.com/office/powerpoint/2010/main" val="16206356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A7C131-D530-4841-BE52-5AE470ABB0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/>
              <a:t>Mary </a:t>
            </a:r>
            <a:r>
              <a:rPr lang="fr-CH" dirty="0" err="1"/>
              <a:t>Wigmann</a:t>
            </a:r>
            <a:endParaRPr lang="fr-CH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CED226-ABCA-431A-A41A-76CA1A58AE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1706"/>
            <a:ext cx="10986654" cy="4386422"/>
          </a:xfrm>
        </p:spPr>
        <p:txBody>
          <a:bodyPr>
            <a:normAutofit fontScale="55000" lnSpcReduction="20000"/>
          </a:bodyPr>
          <a:lstStyle/>
          <a:p>
            <a:r>
              <a:rPr lang="de-DE" dirty="0"/>
              <a:t>, als Sprache</a:t>
            </a:r>
          </a:p>
          <a:p>
            <a:r>
              <a:rPr lang="de-DE" dirty="0"/>
              <a:t>Spiritueller Grund, Körpergefühl, reines Gefühl, andere Dimension, spirituelle Sphäre, mit religiösem Pathos. Tanz als heilige und religiöse Kunst, als Opferkunst,  sie als Priesterin des Tanze</a:t>
            </a:r>
          </a:p>
          <a:p>
            <a:r>
              <a:rPr lang="de-DE" dirty="0"/>
              <a:t>Das innerlich Erfühlte/Erschaute sichtbar machen, das private Ich-Erleben des Gestaltens durch den Tanz zu läutern</a:t>
            </a:r>
          </a:p>
          <a:p>
            <a:r>
              <a:rPr lang="de-DE" dirty="0"/>
              <a:t>Bruch mit Ballett (Abstraktion, Unsinnlichkeit, Formsublimierung der Geste, menschliche Marionnette)à neuen Geist des modernen Tanzes, Tanz des Menschen, Geburt eines neuen Tanz</a:t>
            </a:r>
          </a:p>
          <a:p>
            <a:r>
              <a:rPr lang="de-DE" dirty="0"/>
              <a:t>Tiefere Empfinden, existenzielle Wahrheit, Körper-seele Einheit im tanz, religiös-mystischen Ummantelung, menschlichen sein, existenziell, kraft der seele in szene, such nach der urscprung, das schmerzen</a:t>
            </a:r>
          </a:p>
          <a:p>
            <a:r>
              <a:rPr lang="fr-CH" dirty="0"/>
              <a:t>Mit </a:t>
            </a:r>
            <a:r>
              <a:rPr lang="fr-CH" dirty="0" err="1"/>
              <a:t>impulsiv</a:t>
            </a:r>
            <a:r>
              <a:rPr lang="fr-CH" dirty="0"/>
              <a:t> </a:t>
            </a:r>
            <a:r>
              <a:rPr lang="fr-CH" dirty="0" err="1"/>
              <a:t>dynamischem</a:t>
            </a:r>
            <a:r>
              <a:rPr lang="fr-CH" dirty="0"/>
              <a:t> </a:t>
            </a:r>
            <a:r>
              <a:rPr lang="fr-CH" dirty="0" err="1"/>
              <a:t>Bwggestus</a:t>
            </a:r>
            <a:r>
              <a:rPr lang="fr-CH" dirty="0"/>
              <a:t> </a:t>
            </a:r>
            <a:r>
              <a:rPr lang="fr-CH" dirty="0" err="1"/>
              <a:t>und</a:t>
            </a:r>
            <a:r>
              <a:rPr lang="fr-CH" dirty="0"/>
              <a:t> </a:t>
            </a:r>
            <a:r>
              <a:rPr lang="fr-CH" dirty="0" err="1"/>
              <a:t>perkussiv</a:t>
            </a:r>
            <a:r>
              <a:rPr lang="fr-CH" dirty="0"/>
              <a:t> </a:t>
            </a:r>
            <a:r>
              <a:rPr lang="fr-CH" dirty="0" err="1"/>
              <a:t>bizarren</a:t>
            </a:r>
            <a:r>
              <a:rPr lang="fr-CH" dirty="0"/>
              <a:t> Formen, </a:t>
            </a:r>
            <a:r>
              <a:rPr lang="fr-CH" dirty="0" err="1"/>
              <a:t>körperbw</a:t>
            </a:r>
            <a:r>
              <a:rPr lang="fr-CH" dirty="0"/>
              <a:t> in </a:t>
            </a:r>
            <a:r>
              <a:rPr lang="fr-CH" dirty="0" err="1"/>
              <a:t>elementarsten</a:t>
            </a:r>
            <a:r>
              <a:rPr lang="fr-CH" dirty="0"/>
              <a:t> </a:t>
            </a:r>
            <a:r>
              <a:rPr lang="fr-CH" dirty="0" err="1"/>
              <a:t>wesen</a:t>
            </a:r>
            <a:r>
              <a:rPr lang="fr-CH" dirty="0"/>
              <a:t>, </a:t>
            </a:r>
            <a:r>
              <a:rPr lang="fr-CH" dirty="0" err="1"/>
              <a:t>perkussive</a:t>
            </a:r>
            <a:r>
              <a:rPr lang="fr-CH" dirty="0"/>
              <a:t> B, </a:t>
            </a:r>
            <a:r>
              <a:rPr lang="fr-CH" dirty="0" err="1"/>
              <a:t>libidinöse</a:t>
            </a:r>
            <a:r>
              <a:rPr lang="fr-CH" dirty="0"/>
              <a:t> </a:t>
            </a:r>
            <a:r>
              <a:rPr lang="fr-CH" dirty="0" err="1"/>
              <a:t>energie</a:t>
            </a:r>
            <a:endParaRPr lang="fr-CH" dirty="0"/>
          </a:p>
          <a:p>
            <a:r>
              <a:rPr lang="de-DE" dirty="0"/>
              <a:t>Begeisterung für nationalsozialistischen ideen: suche nach den deutschen wesen. Tanz als kulturpolitischen faktor. Von der Machtinszenierung des faschistischen staates beeindruckt: Fackelaufzüge, aufmärsche und paraden</a:t>
            </a:r>
          </a:p>
          <a:p>
            <a:r>
              <a:rPr lang="de-DE" dirty="0"/>
              <a:t>Drehmonotomie: das drehen: ein ekstatisches Erfahrungsmoment</a:t>
            </a:r>
          </a:p>
          <a:p>
            <a:r>
              <a:rPr lang="fr-CH" dirty="0" err="1"/>
              <a:t>Musik</a:t>
            </a:r>
            <a:r>
              <a:rPr lang="fr-CH" dirty="0"/>
              <a:t> </a:t>
            </a:r>
            <a:r>
              <a:rPr lang="fr-CH" dirty="0" err="1"/>
              <a:t>als</a:t>
            </a:r>
            <a:r>
              <a:rPr lang="fr-CH" dirty="0"/>
              <a:t> </a:t>
            </a:r>
            <a:r>
              <a:rPr lang="fr-CH" dirty="0" err="1"/>
              <a:t>inspierende</a:t>
            </a:r>
            <a:r>
              <a:rPr lang="fr-CH" dirty="0"/>
              <a:t> Quelle </a:t>
            </a:r>
            <a:r>
              <a:rPr lang="fr-CH" dirty="0" err="1"/>
              <a:t>ihres</a:t>
            </a:r>
            <a:r>
              <a:rPr lang="fr-CH" dirty="0"/>
              <a:t> </a:t>
            </a:r>
            <a:r>
              <a:rPr lang="fr-CH" dirty="0" err="1"/>
              <a:t>tanzes</a:t>
            </a:r>
            <a:r>
              <a:rPr lang="fr-CH" dirty="0"/>
              <a:t> </a:t>
            </a:r>
          </a:p>
          <a:p>
            <a:endParaRPr lang="fr-CH" dirty="0"/>
          </a:p>
          <a:p>
            <a:pPr marL="0" indent="0" algn="r">
              <a:buNone/>
            </a:pPr>
            <a:r>
              <a:rPr lang="fr-CH" dirty="0"/>
              <a:t>(</a:t>
            </a:r>
            <a:r>
              <a:rPr lang="fr-CH" dirty="0" err="1"/>
              <a:t>Huschka</a:t>
            </a:r>
            <a:r>
              <a:rPr lang="fr-CH" dirty="0"/>
              <a:t> 2002: 178-191)</a:t>
            </a:r>
          </a:p>
          <a:p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35441115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4F5A7B-F0B9-4D10-9285-5F2B1A896A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err="1"/>
              <a:t>Postmodern</a:t>
            </a:r>
            <a:r>
              <a:rPr lang="fr-CH" dirty="0"/>
              <a:t> </a:t>
            </a:r>
            <a:r>
              <a:rPr lang="fr-CH" dirty="0" err="1"/>
              <a:t>Tanz</a:t>
            </a:r>
            <a:endParaRPr lang="fr-CH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416D21-C519-4437-AD37-FE75953898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5676471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519</TotalTime>
  <Words>556</Words>
  <Application>Microsoft Office PowerPoint</Application>
  <PresentationFormat>Grand écran</PresentationFormat>
  <Paragraphs>74</Paragraphs>
  <Slides>13</Slides>
  <Notes>11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Historische Einführung in die Tanzgeschichte  </vt:lpstr>
      <vt:lpstr>Offiziele Geschichte</vt:lpstr>
      <vt:lpstr>Beatrice Cordua -Trixie ein Archiv-Körper der Tanzgeschichte</vt:lpstr>
      <vt:lpstr>Institutionneller Tanz vs Gegenströmungen</vt:lpstr>
      <vt:lpstr>klassisch-akademischer Tanz</vt:lpstr>
      <vt:lpstr>John Neumeier (1939)</vt:lpstr>
      <vt:lpstr>Moderner Tanz</vt:lpstr>
      <vt:lpstr>Mary Wigmann</vt:lpstr>
      <vt:lpstr>Postmodern Tanz</vt:lpstr>
      <vt:lpstr>Merce Cunningham</vt:lpstr>
      <vt:lpstr>Tanztheater</vt:lpstr>
      <vt:lpstr>Pina Bausch, Wupperthal</vt:lpstr>
      <vt:lpstr>Bibliografie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Historische Einführung in die Tanzgeschichte  </dc:title>
  <dc:creator>Claire Vionnet</dc:creator>
  <cp:lastModifiedBy>Claire Vionnet</cp:lastModifiedBy>
  <cp:revision>2</cp:revision>
  <dcterms:created xsi:type="dcterms:W3CDTF">2018-04-16T09:34:04Z</dcterms:created>
  <dcterms:modified xsi:type="dcterms:W3CDTF">2022-11-29T09:13:28Z</dcterms:modified>
</cp:coreProperties>
</file>