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58"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15a1f65e2969d24d" providerId="LiveId" clId="{AE7577B5-DF7A-494E-BB43-9F4C3CA8FC2C}"/>
    <pc:docChg chg="custSel modSld">
      <pc:chgData name="" userId="15a1f65e2969d24d" providerId="LiveId" clId="{AE7577B5-DF7A-494E-BB43-9F4C3CA8FC2C}" dt="2018-03-14T14:45:03.979" v="129" actId="1076"/>
      <pc:docMkLst>
        <pc:docMk/>
      </pc:docMkLst>
      <pc:sldChg chg="modSp">
        <pc:chgData name="" userId="15a1f65e2969d24d" providerId="LiveId" clId="{AE7577B5-DF7A-494E-BB43-9F4C3CA8FC2C}" dt="2018-03-14T14:45:03.979" v="129" actId="1076"/>
        <pc:sldMkLst>
          <pc:docMk/>
          <pc:sldMk cId="4040104259" sldId="257"/>
        </pc:sldMkLst>
        <pc:spChg chg="mod">
          <ac:chgData name="" userId="15a1f65e2969d24d" providerId="LiveId" clId="{AE7577B5-DF7A-494E-BB43-9F4C3CA8FC2C}" dt="2018-03-14T14:45:03.979" v="129" actId="1076"/>
          <ac:spMkLst>
            <pc:docMk/>
            <pc:sldMk cId="4040104259" sldId="257"/>
            <ac:spMk id="3" creationId="{7FCEC094-E59D-46B0-B227-AE0712F95D8C}"/>
          </ac:spMkLst>
        </pc:spChg>
        <pc:spChg chg="mod">
          <ac:chgData name="" userId="15a1f65e2969d24d" providerId="LiveId" clId="{AE7577B5-DF7A-494E-BB43-9F4C3CA8FC2C}" dt="2018-03-14T14:43:36.306" v="115" actId="20577"/>
          <ac:spMkLst>
            <pc:docMk/>
            <pc:sldMk cId="4040104259" sldId="257"/>
            <ac:spMk id="6" creationId="{28407C43-73F6-40E0-8C33-6B268B62977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6D41E7-0D21-4D3B-BE07-42A7644EF5AA}" type="datetimeFigureOut">
              <a:rPr lang="fr-CH" smtClean="0"/>
              <a:t>14.03.2018</a:t>
            </a:fld>
            <a:endParaRPr lang="fr-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85E1C1-964D-4282-8BDA-A75DBF5C9FEF}" type="slidenum">
              <a:rPr lang="fr-CH" smtClean="0"/>
              <a:t>‹#›</a:t>
            </a:fld>
            <a:endParaRPr lang="fr-CH"/>
          </a:p>
        </p:txBody>
      </p:sp>
    </p:spTree>
    <p:extLst>
      <p:ext uri="{BB962C8B-B14F-4D97-AF65-F5344CB8AC3E}">
        <p14:creationId xmlns:p14="http://schemas.microsoft.com/office/powerpoint/2010/main" val="348772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000" dirty="0" err="1"/>
              <a:t>Research</a:t>
            </a:r>
            <a:r>
              <a:rPr lang="fr-CH" sz="1000" dirty="0"/>
              <a:t> on </a:t>
            </a:r>
            <a:r>
              <a:rPr lang="fr-CH" sz="1000" dirty="0" err="1"/>
              <a:t>intimacy</a:t>
            </a:r>
            <a:r>
              <a:rPr lang="fr-CH" sz="1000" dirty="0"/>
              <a:t> of the dancing body </a:t>
            </a:r>
            <a:r>
              <a:rPr lang="fr-CH" sz="1000" dirty="0" err="1"/>
              <a:t>drawing</a:t>
            </a:r>
            <a:r>
              <a:rPr lang="fr-CH" sz="1000" dirty="0"/>
              <a:t> on a </a:t>
            </a:r>
            <a:r>
              <a:rPr lang="fr-CH" sz="1000" dirty="0" err="1"/>
              <a:t>fieldwotk</a:t>
            </a:r>
            <a:r>
              <a:rPr lang="fr-CH" sz="1000" dirty="0"/>
              <a:t> on </a:t>
            </a:r>
            <a:r>
              <a:rPr lang="fr-CH" sz="1000" dirty="0" err="1"/>
              <a:t>contemporary</a:t>
            </a:r>
            <a:r>
              <a:rPr lang="fr-CH" sz="1000" dirty="0"/>
              <a:t> dance as practice.</a:t>
            </a:r>
          </a:p>
          <a:p>
            <a:r>
              <a:rPr lang="fr-CH" sz="1000" dirty="0"/>
              <a:t>The </a:t>
            </a:r>
            <a:r>
              <a:rPr lang="fr-CH" sz="1000" dirty="0" err="1"/>
              <a:t>theoretical</a:t>
            </a:r>
            <a:r>
              <a:rPr lang="fr-CH" sz="1000" dirty="0"/>
              <a:t> </a:t>
            </a:r>
            <a:r>
              <a:rPr lang="fr-CH" sz="1000" dirty="0" err="1"/>
              <a:t>framework</a:t>
            </a:r>
            <a:r>
              <a:rPr lang="fr-CH" sz="1000" dirty="0"/>
              <a:t> </a:t>
            </a:r>
            <a:r>
              <a:rPr lang="fr-CH" sz="1000" dirty="0" err="1"/>
              <a:t>is</a:t>
            </a:r>
            <a:r>
              <a:rPr lang="fr-CH" sz="1000" dirty="0"/>
              <a:t> </a:t>
            </a:r>
            <a:r>
              <a:rPr lang="fr-CH" sz="1000" dirty="0" err="1"/>
              <a:t>interdisciplinar</a:t>
            </a:r>
            <a:r>
              <a:rPr lang="fr-CH" sz="1000" dirty="0"/>
              <a:t>, </a:t>
            </a:r>
            <a:r>
              <a:rPr lang="fr-CH" sz="1000" dirty="0" err="1"/>
              <a:t>articulating</a:t>
            </a:r>
            <a:r>
              <a:rPr lang="fr-CH" sz="1000" dirty="0"/>
              <a:t> </a:t>
            </a:r>
            <a:r>
              <a:rPr lang="fr-CH" sz="1000" dirty="0" err="1"/>
              <a:t>anthropology</a:t>
            </a:r>
            <a:r>
              <a:rPr lang="fr-CH" sz="1000" dirty="0"/>
              <a:t>, dance </a:t>
            </a:r>
            <a:r>
              <a:rPr lang="fr-CH" sz="1000" dirty="0" err="1"/>
              <a:t>studies</a:t>
            </a:r>
            <a:r>
              <a:rPr lang="fr-CH" sz="1000" dirty="0"/>
              <a:t> and </a:t>
            </a:r>
            <a:r>
              <a:rPr lang="fr-CH" sz="1000" dirty="0" err="1"/>
              <a:t>contemporary</a:t>
            </a:r>
            <a:r>
              <a:rPr lang="fr-CH" sz="1000" dirty="0"/>
              <a:t> </a:t>
            </a:r>
            <a:r>
              <a:rPr lang="fr-CH" sz="1000" dirty="0" err="1"/>
              <a:t>philosophy</a:t>
            </a:r>
            <a:endParaRPr lang="fr-CH" sz="1000" dirty="0"/>
          </a:p>
          <a:p>
            <a:endParaRPr lang="fr-CH" sz="1000" dirty="0">
              <a:solidFill>
                <a:srgbClr val="FF0000"/>
              </a:solidFill>
              <a:highlight>
                <a:srgbClr val="FFFF00"/>
              </a:highlight>
            </a:endParaRPr>
          </a:p>
          <a:p>
            <a:r>
              <a:rPr lang="fr-CH" sz="1000" dirty="0">
                <a:solidFill>
                  <a:srgbClr val="FF0000"/>
                </a:solidFill>
                <a:highlight>
                  <a:srgbClr val="FFFF00"/>
                </a:highlight>
              </a:rPr>
              <a:t>SNF </a:t>
            </a:r>
            <a:r>
              <a:rPr lang="fr-CH" sz="1000" dirty="0" err="1">
                <a:solidFill>
                  <a:srgbClr val="FF0000"/>
                </a:solidFill>
                <a:highlight>
                  <a:srgbClr val="FFFF00"/>
                </a:highlight>
              </a:rPr>
              <a:t>early</a:t>
            </a:r>
            <a:r>
              <a:rPr lang="fr-CH" sz="1000" dirty="0">
                <a:solidFill>
                  <a:srgbClr val="FF0000"/>
                </a:solidFill>
                <a:highlight>
                  <a:srgbClr val="FFFF00"/>
                </a:highlight>
              </a:rPr>
              <a:t> postdoc </a:t>
            </a:r>
            <a:r>
              <a:rPr lang="fr-CH" sz="1000" dirty="0" err="1">
                <a:solidFill>
                  <a:srgbClr val="FF0000"/>
                </a:solidFill>
                <a:highlight>
                  <a:srgbClr val="FFFF00"/>
                </a:highlight>
              </a:rPr>
              <a:t>mobility</a:t>
            </a:r>
            <a:r>
              <a:rPr lang="fr-CH" sz="1000" dirty="0">
                <a:solidFill>
                  <a:srgbClr val="FF0000"/>
                </a:solidFill>
                <a:highlight>
                  <a:srgbClr val="FFFF00"/>
                </a:highlight>
              </a:rPr>
              <a:t> </a:t>
            </a:r>
            <a:r>
              <a:rPr lang="fr-CH" sz="1000" dirty="0" err="1">
                <a:solidFill>
                  <a:srgbClr val="FF0000"/>
                </a:solidFill>
                <a:highlight>
                  <a:srgbClr val="FFFF00"/>
                </a:highlight>
              </a:rPr>
              <a:t>project</a:t>
            </a:r>
            <a:r>
              <a:rPr lang="fr-CH" sz="1000" dirty="0">
                <a:solidFill>
                  <a:srgbClr val="FF0000"/>
                </a:solidFill>
                <a:highlight>
                  <a:srgbClr val="FFFF00"/>
                </a:highlight>
              </a:rPr>
              <a:t> </a:t>
            </a:r>
            <a:r>
              <a:rPr lang="fr-CH" sz="1000" dirty="0" err="1">
                <a:solidFill>
                  <a:srgbClr val="FF0000"/>
                </a:solidFill>
                <a:highlight>
                  <a:srgbClr val="FFFF00"/>
                </a:highlight>
              </a:rPr>
              <a:t>that</a:t>
            </a:r>
            <a:r>
              <a:rPr lang="fr-CH" sz="1000" dirty="0">
                <a:solidFill>
                  <a:srgbClr val="FF0000"/>
                </a:solidFill>
                <a:highlight>
                  <a:srgbClr val="FFFF00"/>
                </a:highlight>
              </a:rPr>
              <a:t> </a:t>
            </a:r>
            <a:r>
              <a:rPr lang="fr-CH" sz="1000" dirty="0" err="1">
                <a:solidFill>
                  <a:srgbClr val="FF0000"/>
                </a:solidFill>
                <a:highlight>
                  <a:srgbClr val="FFFF00"/>
                </a:highlight>
              </a:rPr>
              <a:t>should</a:t>
            </a:r>
            <a:r>
              <a:rPr lang="fr-CH" sz="1000" dirty="0">
                <a:solidFill>
                  <a:srgbClr val="FF0000"/>
                </a:solidFill>
                <a:highlight>
                  <a:srgbClr val="FFFF00"/>
                </a:highlight>
              </a:rPr>
              <a:t> open to a biger </a:t>
            </a:r>
            <a:r>
              <a:rPr lang="fr-CH" sz="1000" dirty="0" err="1">
                <a:solidFill>
                  <a:srgbClr val="FF0000"/>
                </a:solidFill>
                <a:highlight>
                  <a:srgbClr val="FFFF00"/>
                </a:highlight>
              </a:rPr>
              <a:t>Habilitation’s</a:t>
            </a:r>
            <a:r>
              <a:rPr lang="fr-CH" sz="1000" dirty="0">
                <a:solidFill>
                  <a:srgbClr val="FF0000"/>
                </a:solidFill>
                <a:highlight>
                  <a:srgbClr val="FFFF00"/>
                </a:highlight>
              </a:rPr>
              <a:t> </a:t>
            </a:r>
            <a:r>
              <a:rPr lang="fr-CH" sz="1000" dirty="0" err="1">
                <a:solidFill>
                  <a:srgbClr val="FF0000"/>
                </a:solidFill>
                <a:highlight>
                  <a:srgbClr val="FFFF00"/>
                </a:highlight>
              </a:rPr>
              <a:t>research</a:t>
            </a:r>
            <a:r>
              <a:rPr lang="fr-CH" sz="1000" dirty="0">
                <a:solidFill>
                  <a:srgbClr val="FF0000"/>
                </a:solidFill>
                <a:highlight>
                  <a:srgbClr val="FFFF00"/>
                </a:highlight>
              </a:rPr>
              <a:t>. </a:t>
            </a:r>
          </a:p>
          <a:p>
            <a:r>
              <a:rPr lang="fr-CH" sz="1000" dirty="0">
                <a:solidFill>
                  <a:srgbClr val="FF0000"/>
                </a:solidFill>
                <a:highlight>
                  <a:srgbClr val="FFFF00"/>
                </a:highlight>
              </a:rPr>
              <a:t>______________________</a:t>
            </a:r>
          </a:p>
          <a:p>
            <a:r>
              <a:rPr lang="fr-CH" sz="1000" i="1" dirty="0" err="1">
                <a:solidFill>
                  <a:srgbClr val="FF0000"/>
                </a:solidFill>
                <a:highlight>
                  <a:srgbClr val="FFFF00"/>
                </a:highlight>
              </a:rPr>
              <a:t>Contemporary</a:t>
            </a:r>
            <a:r>
              <a:rPr lang="fr-CH" sz="1000" i="1" dirty="0">
                <a:solidFill>
                  <a:srgbClr val="FF0000"/>
                </a:solidFill>
                <a:highlight>
                  <a:srgbClr val="FFFF00"/>
                </a:highlight>
              </a:rPr>
              <a:t> dance as practice (plutôt que technique. Cf </a:t>
            </a:r>
            <a:r>
              <a:rPr lang="fr-CH" sz="1000" i="1" dirty="0" err="1">
                <a:solidFill>
                  <a:srgbClr val="FF0000"/>
                </a:solidFill>
                <a:highlight>
                  <a:srgbClr val="FFFF00"/>
                </a:highlight>
              </a:rPr>
              <a:t>Lampert</a:t>
            </a:r>
            <a:r>
              <a:rPr lang="fr-CH" sz="1000" i="1" dirty="0">
                <a:solidFill>
                  <a:srgbClr val="FF0000"/>
                </a:solidFill>
                <a:highlight>
                  <a:srgbClr val="FFFF00"/>
                </a:highlight>
              </a:rPr>
              <a:t> &amp; Diehl). Hybride bodies (formé de plusieurs </a:t>
            </a:r>
            <a:r>
              <a:rPr lang="fr-CH" sz="1000" i="1" dirty="0" err="1">
                <a:solidFill>
                  <a:srgbClr val="FF0000"/>
                </a:solidFill>
                <a:highlight>
                  <a:srgbClr val="FFFF00"/>
                </a:highlight>
              </a:rPr>
              <a:t>skills</a:t>
            </a:r>
            <a:r>
              <a:rPr lang="fr-CH" sz="1000" i="1" dirty="0">
                <a:solidFill>
                  <a:srgbClr val="FF0000"/>
                </a:solidFill>
                <a:highlight>
                  <a:srgbClr val="FFFF00"/>
                </a:highlight>
              </a:rPr>
              <a:t>)</a:t>
            </a:r>
          </a:p>
          <a:p>
            <a:r>
              <a:rPr lang="fr-CH" sz="1000" i="1" dirty="0">
                <a:solidFill>
                  <a:srgbClr val="FF0000"/>
                </a:solidFill>
                <a:highlight>
                  <a:srgbClr val="FFFF00"/>
                </a:highlight>
              </a:rPr>
              <a:t>Foster dit que dans les années 1990, les corps des d sont devenus hybrides </a:t>
            </a:r>
            <a:r>
              <a:rPr lang="fr-CH" sz="1000" i="1" dirty="0" err="1">
                <a:solidFill>
                  <a:srgbClr val="FF0000"/>
                </a:solidFill>
                <a:highlight>
                  <a:srgbClr val="FFFF00"/>
                </a:highlight>
              </a:rPr>
              <a:t>pr</a:t>
            </a:r>
            <a:r>
              <a:rPr lang="fr-CH" sz="1000" i="1" dirty="0">
                <a:solidFill>
                  <a:srgbClr val="FF0000"/>
                </a:solidFill>
                <a:highlight>
                  <a:srgbClr val="FFFF00"/>
                </a:highlight>
              </a:rPr>
              <a:t> s’adapter au marché de l’emploi. Ils ne correspondent pas à un seul style de chorégraphe mais savent s’adapter à ce qui leur est demandé, multipliant les méthodes. Foster critique ceci en disant que les corps perdent spécificité. </a:t>
            </a:r>
          </a:p>
          <a:p>
            <a:r>
              <a:rPr lang="fr-CH" sz="1000" i="1" dirty="0">
                <a:solidFill>
                  <a:srgbClr val="FF0000"/>
                </a:solidFill>
                <a:highlight>
                  <a:srgbClr val="FFFF00"/>
                </a:highlight>
              </a:rPr>
              <a:t>Julia </a:t>
            </a:r>
            <a:r>
              <a:rPr lang="fr-CH" sz="1000" i="1" dirty="0" err="1">
                <a:solidFill>
                  <a:srgbClr val="FF0000"/>
                </a:solidFill>
                <a:highlight>
                  <a:srgbClr val="FFFF00"/>
                </a:highlight>
              </a:rPr>
              <a:t>Wehren</a:t>
            </a:r>
            <a:r>
              <a:rPr lang="fr-CH" sz="1000" i="1" dirty="0">
                <a:solidFill>
                  <a:srgbClr val="FF0000"/>
                </a:solidFill>
                <a:highlight>
                  <a:srgbClr val="FFFF00"/>
                </a:highlight>
              </a:rPr>
              <a:t> écrit que dans les années 2000, ceci n’est plus perçu comme un manque, défaut mais comme une force. Ce sont des corps qui ont gagné qqch. % Foster, corps hybrides est nég alors que chez Julia, hybridité est positive car perçue comme compétence.</a:t>
            </a:r>
          </a:p>
        </p:txBody>
      </p:sp>
      <p:sp>
        <p:nvSpPr>
          <p:cNvPr id="4" name="Slide Number Placeholder 3"/>
          <p:cNvSpPr>
            <a:spLocks noGrp="1"/>
          </p:cNvSpPr>
          <p:nvPr>
            <p:ph type="sldNum" sz="quarter" idx="10"/>
          </p:nvPr>
        </p:nvSpPr>
        <p:spPr/>
        <p:txBody>
          <a:bodyPr/>
          <a:lstStyle/>
          <a:p>
            <a:fld id="{E5134A9B-EB39-471C-8D92-07CF75C51235}" type="slidenum">
              <a:rPr lang="fr-CH" smtClean="0"/>
              <a:t>1</a:t>
            </a:fld>
            <a:endParaRPr lang="fr-CH"/>
          </a:p>
        </p:txBody>
      </p:sp>
    </p:spTree>
    <p:extLst>
      <p:ext uri="{BB962C8B-B14F-4D97-AF65-F5344CB8AC3E}">
        <p14:creationId xmlns:p14="http://schemas.microsoft.com/office/powerpoint/2010/main" val="3219022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BBB98-BBF4-44E4-9B9B-7BB58A99E0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CH"/>
          </a:p>
        </p:txBody>
      </p:sp>
      <p:sp>
        <p:nvSpPr>
          <p:cNvPr id="3" name="Subtitle 2">
            <a:extLst>
              <a:ext uri="{FF2B5EF4-FFF2-40B4-BE49-F238E27FC236}">
                <a16:creationId xmlns:a16="http://schemas.microsoft.com/office/drawing/2014/main" id="{2CE049D3-603F-4C21-9CBA-6177C555BD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CH"/>
          </a:p>
        </p:txBody>
      </p:sp>
      <p:sp>
        <p:nvSpPr>
          <p:cNvPr id="4" name="Date Placeholder 3">
            <a:extLst>
              <a:ext uri="{FF2B5EF4-FFF2-40B4-BE49-F238E27FC236}">
                <a16:creationId xmlns:a16="http://schemas.microsoft.com/office/drawing/2014/main" id="{031CB969-2DDE-4F85-B405-B3072DCD4416}"/>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5" name="Footer Placeholder 4">
            <a:extLst>
              <a:ext uri="{FF2B5EF4-FFF2-40B4-BE49-F238E27FC236}">
                <a16:creationId xmlns:a16="http://schemas.microsoft.com/office/drawing/2014/main" id="{DCA4C020-C010-41C6-BEA7-89433EE26091}"/>
              </a:ext>
            </a:extLst>
          </p:cNvPr>
          <p:cNvSpPr>
            <a:spLocks noGrp="1"/>
          </p:cNvSpPr>
          <p:nvPr>
            <p:ph type="ftr" sz="quarter" idx="11"/>
          </p:nvPr>
        </p:nvSpPr>
        <p:spPr/>
        <p:txBody>
          <a:bodyPr/>
          <a:lstStyle/>
          <a:p>
            <a:endParaRPr lang="fr-CH"/>
          </a:p>
        </p:txBody>
      </p:sp>
      <p:sp>
        <p:nvSpPr>
          <p:cNvPr id="6" name="Slide Number Placeholder 5">
            <a:extLst>
              <a:ext uri="{FF2B5EF4-FFF2-40B4-BE49-F238E27FC236}">
                <a16:creationId xmlns:a16="http://schemas.microsoft.com/office/drawing/2014/main" id="{7F3924C3-0994-4909-BF6B-BE59916C89C7}"/>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2637479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8666C-5006-4110-B03A-8FFFFC4D7DAE}"/>
              </a:ext>
            </a:extLst>
          </p:cNvPr>
          <p:cNvSpPr>
            <a:spLocks noGrp="1"/>
          </p:cNvSpPr>
          <p:nvPr>
            <p:ph type="title"/>
          </p:nvPr>
        </p:nvSpPr>
        <p:spPr/>
        <p:txBody>
          <a:bodyPr/>
          <a:lstStyle/>
          <a:p>
            <a:r>
              <a:rPr lang="en-US"/>
              <a:t>Click to edit Master title style</a:t>
            </a:r>
            <a:endParaRPr lang="fr-CH"/>
          </a:p>
        </p:txBody>
      </p:sp>
      <p:sp>
        <p:nvSpPr>
          <p:cNvPr id="3" name="Vertical Text Placeholder 2">
            <a:extLst>
              <a:ext uri="{FF2B5EF4-FFF2-40B4-BE49-F238E27FC236}">
                <a16:creationId xmlns:a16="http://schemas.microsoft.com/office/drawing/2014/main" id="{311BA7A9-5ADB-4E68-8250-E925AB8C35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a:extLst>
              <a:ext uri="{FF2B5EF4-FFF2-40B4-BE49-F238E27FC236}">
                <a16:creationId xmlns:a16="http://schemas.microsoft.com/office/drawing/2014/main" id="{1419FE32-A2D1-40CB-A44F-BE1C45F6DDC0}"/>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5" name="Footer Placeholder 4">
            <a:extLst>
              <a:ext uri="{FF2B5EF4-FFF2-40B4-BE49-F238E27FC236}">
                <a16:creationId xmlns:a16="http://schemas.microsoft.com/office/drawing/2014/main" id="{B2AAC833-0D9B-46D2-A9BC-0CD48A99224E}"/>
              </a:ext>
            </a:extLst>
          </p:cNvPr>
          <p:cNvSpPr>
            <a:spLocks noGrp="1"/>
          </p:cNvSpPr>
          <p:nvPr>
            <p:ph type="ftr" sz="quarter" idx="11"/>
          </p:nvPr>
        </p:nvSpPr>
        <p:spPr/>
        <p:txBody>
          <a:bodyPr/>
          <a:lstStyle/>
          <a:p>
            <a:endParaRPr lang="fr-CH"/>
          </a:p>
        </p:txBody>
      </p:sp>
      <p:sp>
        <p:nvSpPr>
          <p:cNvPr id="6" name="Slide Number Placeholder 5">
            <a:extLst>
              <a:ext uri="{FF2B5EF4-FFF2-40B4-BE49-F238E27FC236}">
                <a16:creationId xmlns:a16="http://schemas.microsoft.com/office/drawing/2014/main" id="{992D0EC6-0F9B-43C5-A776-32371DEAAF9B}"/>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3733930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2CE1A4-1FCE-4196-A22B-FFFA6BB748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CH"/>
          </a:p>
        </p:txBody>
      </p:sp>
      <p:sp>
        <p:nvSpPr>
          <p:cNvPr id="3" name="Vertical Text Placeholder 2">
            <a:extLst>
              <a:ext uri="{FF2B5EF4-FFF2-40B4-BE49-F238E27FC236}">
                <a16:creationId xmlns:a16="http://schemas.microsoft.com/office/drawing/2014/main" id="{0847608F-3627-46D8-B9C3-77846C59BB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a:extLst>
              <a:ext uri="{FF2B5EF4-FFF2-40B4-BE49-F238E27FC236}">
                <a16:creationId xmlns:a16="http://schemas.microsoft.com/office/drawing/2014/main" id="{BE9FCB1B-6016-467C-82F4-718845598BE4}"/>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5" name="Footer Placeholder 4">
            <a:extLst>
              <a:ext uri="{FF2B5EF4-FFF2-40B4-BE49-F238E27FC236}">
                <a16:creationId xmlns:a16="http://schemas.microsoft.com/office/drawing/2014/main" id="{FE078D57-ABB1-4D5E-BC73-B45EAFAFD1C5}"/>
              </a:ext>
            </a:extLst>
          </p:cNvPr>
          <p:cNvSpPr>
            <a:spLocks noGrp="1"/>
          </p:cNvSpPr>
          <p:nvPr>
            <p:ph type="ftr" sz="quarter" idx="11"/>
          </p:nvPr>
        </p:nvSpPr>
        <p:spPr/>
        <p:txBody>
          <a:bodyPr/>
          <a:lstStyle/>
          <a:p>
            <a:endParaRPr lang="fr-CH"/>
          </a:p>
        </p:txBody>
      </p:sp>
      <p:sp>
        <p:nvSpPr>
          <p:cNvPr id="6" name="Slide Number Placeholder 5">
            <a:extLst>
              <a:ext uri="{FF2B5EF4-FFF2-40B4-BE49-F238E27FC236}">
                <a16:creationId xmlns:a16="http://schemas.microsoft.com/office/drawing/2014/main" id="{7E8A3E40-12A7-4869-8837-007B8F717CFD}"/>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2889460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05F6-8F8C-41B2-A4DF-48C5AF0822BE}"/>
              </a:ext>
            </a:extLst>
          </p:cNvPr>
          <p:cNvSpPr>
            <a:spLocks noGrp="1"/>
          </p:cNvSpPr>
          <p:nvPr>
            <p:ph type="title"/>
          </p:nvPr>
        </p:nvSpPr>
        <p:spPr/>
        <p:txBody>
          <a:bodyPr/>
          <a:lstStyle/>
          <a:p>
            <a:r>
              <a:rPr lang="en-US"/>
              <a:t>Click to edit Master title style</a:t>
            </a:r>
            <a:endParaRPr lang="fr-CH"/>
          </a:p>
        </p:txBody>
      </p:sp>
      <p:sp>
        <p:nvSpPr>
          <p:cNvPr id="3" name="Content Placeholder 2">
            <a:extLst>
              <a:ext uri="{FF2B5EF4-FFF2-40B4-BE49-F238E27FC236}">
                <a16:creationId xmlns:a16="http://schemas.microsoft.com/office/drawing/2014/main" id="{0B22AEFC-0DBB-40F5-B762-8CB85F8FB8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a:extLst>
              <a:ext uri="{FF2B5EF4-FFF2-40B4-BE49-F238E27FC236}">
                <a16:creationId xmlns:a16="http://schemas.microsoft.com/office/drawing/2014/main" id="{B2A9D7E6-850C-4EC9-808D-6773ED5FD571}"/>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5" name="Footer Placeholder 4">
            <a:extLst>
              <a:ext uri="{FF2B5EF4-FFF2-40B4-BE49-F238E27FC236}">
                <a16:creationId xmlns:a16="http://schemas.microsoft.com/office/drawing/2014/main" id="{9348BD5E-5F88-47B2-9106-69D597E8CCD8}"/>
              </a:ext>
            </a:extLst>
          </p:cNvPr>
          <p:cNvSpPr>
            <a:spLocks noGrp="1"/>
          </p:cNvSpPr>
          <p:nvPr>
            <p:ph type="ftr" sz="quarter" idx="11"/>
          </p:nvPr>
        </p:nvSpPr>
        <p:spPr/>
        <p:txBody>
          <a:bodyPr/>
          <a:lstStyle/>
          <a:p>
            <a:endParaRPr lang="fr-CH"/>
          </a:p>
        </p:txBody>
      </p:sp>
      <p:sp>
        <p:nvSpPr>
          <p:cNvPr id="6" name="Slide Number Placeholder 5">
            <a:extLst>
              <a:ext uri="{FF2B5EF4-FFF2-40B4-BE49-F238E27FC236}">
                <a16:creationId xmlns:a16="http://schemas.microsoft.com/office/drawing/2014/main" id="{2911C0E0-1EDD-489A-8431-9BD7689A3918}"/>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425399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DCA9A-D364-4F87-A4CA-746E57BF9F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CH"/>
          </a:p>
        </p:txBody>
      </p:sp>
      <p:sp>
        <p:nvSpPr>
          <p:cNvPr id="3" name="Text Placeholder 2">
            <a:extLst>
              <a:ext uri="{FF2B5EF4-FFF2-40B4-BE49-F238E27FC236}">
                <a16:creationId xmlns:a16="http://schemas.microsoft.com/office/drawing/2014/main" id="{720F5CDC-8F5C-4760-B228-5C6407785A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53C255-3F4A-4B0C-BB16-9D48DB7AEA20}"/>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5" name="Footer Placeholder 4">
            <a:extLst>
              <a:ext uri="{FF2B5EF4-FFF2-40B4-BE49-F238E27FC236}">
                <a16:creationId xmlns:a16="http://schemas.microsoft.com/office/drawing/2014/main" id="{A0DEE325-C2CA-4D5E-8F6B-7D847F1F22D9}"/>
              </a:ext>
            </a:extLst>
          </p:cNvPr>
          <p:cNvSpPr>
            <a:spLocks noGrp="1"/>
          </p:cNvSpPr>
          <p:nvPr>
            <p:ph type="ftr" sz="quarter" idx="11"/>
          </p:nvPr>
        </p:nvSpPr>
        <p:spPr/>
        <p:txBody>
          <a:bodyPr/>
          <a:lstStyle/>
          <a:p>
            <a:endParaRPr lang="fr-CH"/>
          </a:p>
        </p:txBody>
      </p:sp>
      <p:sp>
        <p:nvSpPr>
          <p:cNvPr id="6" name="Slide Number Placeholder 5">
            <a:extLst>
              <a:ext uri="{FF2B5EF4-FFF2-40B4-BE49-F238E27FC236}">
                <a16:creationId xmlns:a16="http://schemas.microsoft.com/office/drawing/2014/main" id="{64E6676C-95C1-4572-8338-89C62BCA089E}"/>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2194833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120DD-F6CC-404E-B67E-ABC3EB621EC7}"/>
              </a:ext>
            </a:extLst>
          </p:cNvPr>
          <p:cNvSpPr>
            <a:spLocks noGrp="1"/>
          </p:cNvSpPr>
          <p:nvPr>
            <p:ph type="title"/>
          </p:nvPr>
        </p:nvSpPr>
        <p:spPr/>
        <p:txBody>
          <a:bodyPr/>
          <a:lstStyle/>
          <a:p>
            <a:r>
              <a:rPr lang="en-US"/>
              <a:t>Click to edit Master title style</a:t>
            </a:r>
            <a:endParaRPr lang="fr-CH"/>
          </a:p>
        </p:txBody>
      </p:sp>
      <p:sp>
        <p:nvSpPr>
          <p:cNvPr id="3" name="Content Placeholder 2">
            <a:extLst>
              <a:ext uri="{FF2B5EF4-FFF2-40B4-BE49-F238E27FC236}">
                <a16:creationId xmlns:a16="http://schemas.microsoft.com/office/drawing/2014/main" id="{7022A56F-6278-4427-92F8-69A8EAF177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a:extLst>
              <a:ext uri="{FF2B5EF4-FFF2-40B4-BE49-F238E27FC236}">
                <a16:creationId xmlns:a16="http://schemas.microsoft.com/office/drawing/2014/main" id="{C295556F-FA2E-41E3-83ED-26E2BDB615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Date Placeholder 4">
            <a:extLst>
              <a:ext uri="{FF2B5EF4-FFF2-40B4-BE49-F238E27FC236}">
                <a16:creationId xmlns:a16="http://schemas.microsoft.com/office/drawing/2014/main" id="{16789C09-6984-4C12-AE18-A87F0781E25E}"/>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6" name="Footer Placeholder 5">
            <a:extLst>
              <a:ext uri="{FF2B5EF4-FFF2-40B4-BE49-F238E27FC236}">
                <a16:creationId xmlns:a16="http://schemas.microsoft.com/office/drawing/2014/main" id="{075136BC-F011-4372-9017-1004CD549240}"/>
              </a:ext>
            </a:extLst>
          </p:cNvPr>
          <p:cNvSpPr>
            <a:spLocks noGrp="1"/>
          </p:cNvSpPr>
          <p:nvPr>
            <p:ph type="ftr" sz="quarter" idx="11"/>
          </p:nvPr>
        </p:nvSpPr>
        <p:spPr/>
        <p:txBody>
          <a:bodyPr/>
          <a:lstStyle/>
          <a:p>
            <a:endParaRPr lang="fr-CH"/>
          </a:p>
        </p:txBody>
      </p:sp>
      <p:sp>
        <p:nvSpPr>
          <p:cNvPr id="7" name="Slide Number Placeholder 6">
            <a:extLst>
              <a:ext uri="{FF2B5EF4-FFF2-40B4-BE49-F238E27FC236}">
                <a16:creationId xmlns:a16="http://schemas.microsoft.com/office/drawing/2014/main" id="{F7C80198-0FDB-401C-A6E8-99FBDA1139E4}"/>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402718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D7896-0FF5-44E2-A998-F09914AED0AC}"/>
              </a:ext>
            </a:extLst>
          </p:cNvPr>
          <p:cNvSpPr>
            <a:spLocks noGrp="1"/>
          </p:cNvSpPr>
          <p:nvPr>
            <p:ph type="title"/>
          </p:nvPr>
        </p:nvSpPr>
        <p:spPr>
          <a:xfrm>
            <a:off x="839788" y="365125"/>
            <a:ext cx="10515600" cy="1325563"/>
          </a:xfrm>
        </p:spPr>
        <p:txBody>
          <a:bodyPr/>
          <a:lstStyle/>
          <a:p>
            <a:r>
              <a:rPr lang="en-US"/>
              <a:t>Click to edit Master title style</a:t>
            </a:r>
            <a:endParaRPr lang="fr-CH"/>
          </a:p>
        </p:txBody>
      </p:sp>
      <p:sp>
        <p:nvSpPr>
          <p:cNvPr id="3" name="Text Placeholder 2">
            <a:extLst>
              <a:ext uri="{FF2B5EF4-FFF2-40B4-BE49-F238E27FC236}">
                <a16:creationId xmlns:a16="http://schemas.microsoft.com/office/drawing/2014/main" id="{871D6732-4A56-4BBE-B953-E995E577AE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A0A468-EAA9-4072-AAE5-59114C0F410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a:extLst>
              <a:ext uri="{FF2B5EF4-FFF2-40B4-BE49-F238E27FC236}">
                <a16:creationId xmlns:a16="http://schemas.microsoft.com/office/drawing/2014/main" id="{797C6693-8FC5-49BB-9710-EF71D1FC73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33C04E9-9A1A-47E1-8CDD-2733785DAF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Date Placeholder 6">
            <a:extLst>
              <a:ext uri="{FF2B5EF4-FFF2-40B4-BE49-F238E27FC236}">
                <a16:creationId xmlns:a16="http://schemas.microsoft.com/office/drawing/2014/main" id="{AC0AF0D4-98B6-45FE-90B7-41A7AA3EECAA}"/>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8" name="Footer Placeholder 7">
            <a:extLst>
              <a:ext uri="{FF2B5EF4-FFF2-40B4-BE49-F238E27FC236}">
                <a16:creationId xmlns:a16="http://schemas.microsoft.com/office/drawing/2014/main" id="{C09548F8-B256-420D-84AE-3913C4191B4F}"/>
              </a:ext>
            </a:extLst>
          </p:cNvPr>
          <p:cNvSpPr>
            <a:spLocks noGrp="1"/>
          </p:cNvSpPr>
          <p:nvPr>
            <p:ph type="ftr" sz="quarter" idx="11"/>
          </p:nvPr>
        </p:nvSpPr>
        <p:spPr/>
        <p:txBody>
          <a:bodyPr/>
          <a:lstStyle/>
          <a:p>
            <a:endParaRPr lang="fr-CH"/>
          </a:p>
        </p:txBody>
      </p:sp>
      <p:sp>
        <p:nvSpPr>
          <p:cNvPr id="9" name="Slide Number Placeholder 8">
            <a:extLst>
              <a:ext uri="{FF2B5EF4-FFF2-40B4-BE49-F238E27FC236}">
                <a16:creationId xmlns:a16="http://schemas.microsoft.com/office/drawing/2014/main" id="{1606AD2A-2498-48E5-8129-78D151EFF565}"/>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1324384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C7B7A-0C97-4097-8F26-B51E963C96A9}"/>
              </a:ext>
            </a:extLst>
          </p:cNvPr>
          <p:cNvSpPr>
            <a:spLocks noGrp="1"/>
          </p:cNvSpPr>
          <p:nvPr>
            <p:ph type="title"/>
          </p:nvPr>
        </p:nvSpPr>
        <p:spPr/>
        <p:txBody>
          <a:bodyPr/>
          <a:lstStyle/>
          <a:p>
            <a:r>
              <a:rPr lang="en-US"/>
              <a:t>Click to edit Master title style</a:t>
            </a:r>
            <a:endParaRPr lang="fr-CH"/>
          </a:p>
        </p:txBody>
      </p:sp>
      <p:sp>
        <p:nvSpPr>
          <p:cNvPr id="3" name="Date Placeholder 2">
            <a:extLst>
              <a:ext uri="{FF2B5EF4-FFF2-40B4-BE49-F238E27FC236}">
                <a16:creationId xmlns:a16="http://schemas.microsoft.com/office/drawing/2014/main" id="{F46C9041-01BD-4260-B536-FDE35516BD46}"/>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4" name="Footer Placeholder 3">
            <a:extLst>
              <a:ext uri="{FF2B5EF4-FFF2-40B4-BE49-F238E27FC236}">
                <a16:creationId xmlns:a16="http://schemas.microsoft.com/office/drawing/2014/main" id="{71C88209-D7F8-40BC-8378-81C19A273BFA}"/>
              </a:ext>
            </a:extLst>
          </p:cNvPr>
          <p:cNvSpPr>
            <a:spLocks noGrp="1"/>
          </p:cNvSpPr>
          <p:nvPr>
            <p:ph type="ftr" sz="quarter" idx="11"/>
          </p:nvPr>
        </p:nvSpPr>
        <p:spPr/>
        <p:txBody>
          <a:bodyPr/>
          <a:lstStyle/>
          <a:p>
            <a:endParaRPr lang="fr-CH"/>
          </a:p>
        </p:txBody>
      </p:sp>
      <p:sp>
        <p:nvSpPr>
          <p:cNvPr id="5" name="Slide Number Placeholder 4">
            <a:extLst>
              <a:ext uri="{FF2B5EF4-FFF2-40B4-BE49-F238E27FC236}">
                <a16:creationId xmlns:a16="http://schemas.microsoft.com/office/drawing/2014/main" id="{6D1B5AE2-7493-4E80-BDDD-B7B1566CB3DD}"/>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1665550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3D18D-B4AB-4EA9-B043-403F7D54927D}"/>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3" name="Footer Placeholder 2">
            <a:extLst>
              <a:ext uri="{FF2B5EF4-FFF2-40B4-BE49-F238E27FC236}">
                <a16:creationId xmlns:a16="http://schemas.microsoft.com/office/drawing/2014/main" id="{8769ED5B-945C-4B98-9231-88A71C5B27CA}"/>
              </a:ext>
            </a:extLst>
          </p:cNvPr>
          <p:cNvSpPr>
            <a:spLocks noGrp="1"/>
          </p:cNvSpPr>
          <p:nvPr>
            <p:ph type="ftr" sz="quarter" idx="11"/>
          </p:nvPr>
        </p:nvSpPr>
        <p:spPr/>
        <p:txBody>
          <a:bodyPr/>
          <a:lstStyle/>
          <a:p>
            <a:endParaRPr lang="fr-CH"/>
          </a:p>
        </p:txBody>
      </p:sp>
      <p:sp>
        <p:nvSpPr>
          <p:cNvPr id="4" name="Slide Number Placeholder 3">
            <a:extLst>
              <a:ext uri="{FF2B5EF4-FFF2-40B4-BE49-F238E27FC236}">
                <a16:creationId xmlns:a16="http://schemas.microsoft.com/office/drawing/2014/main" id="{9CB03E9C-E286-4E70-A5B2-CA2DB3B1D8DE}"/>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58429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EF24C-A619-44A6-ACA9-6F0022384A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H"/>
          </a:p>
        </p:txBody>
      </p:sp>
      <p:sp>
        <p:nvSpPr>
          <p:cNvPr id="3" name="Content Placeholder 2">
            <a:extLst>
              <a:ext uri="{FF2B5EF4-FFF2-40B4-BE49-F238E27FC236}">
                <a16:creationId xmlns:a16="http://schemas.microsoft.com/office/drawing/2014/main" id="{200D6CE5-3828-4F93-9664-7032F44928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a:extLst>
              <a:ext uri="{FF2B5EF4-FFF2-40B4-BE49-F238E27FC236}">
                <a16:creationId xmlns:a16="http://schemas.microsoft.com/office/drawing/2014/main" id="{92F998EA-FE94-47CC-8F30-9442F28F8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257379-26C2-4456-B932-925FA82067C9}"/>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6" name="Footer Placeholder 5">
            <a:extLst>
              <a:ext uri="{FF2B5EF4-FFF2-40B4-BE49-F238E27FC236}">
                <a16:creationId xmlns:a16="http://schemas.microsoft.com/office/drawing/2014/main" id="{C70E0B7A-9447-403B-8819-139D80B2DF4E}"/>
              </a:ext>
            </a:extLst>
          </p:cNvPr>
          <p:cNvSpPr>
            <a:spLocks noGrp="1"/>
          </p:cNvSpPr>
          <p:nvPr>
            <p:ph type="ftr" sz="quarter" idx="11"/>
          </p:nvPr>
        </p:nvSpPr>
        <p:spPr/>
        <p:txBody>
          <a:bodyPr/>
          <a:lstStyle/>
          <a:p>
            <a:endParaRPr lang="fr-CH"/>
          </a:p>
        </p:txBody>
      </p:sp>
      <p:sp>
        <p:nvSpPr>
          <p:cNvPr id="7" name="Slide Number Placeholder 6">
            <a:extLst>
              <a:ext uri="{FF2B5EF4-FFF2-40B4-BE49-F238E27FC236}">
                <a16:creationId xmlns:a16="http://schemas.microsoft.com/office/drawing/2014/main" id="{8A50694D-CFF8-452D-9855-133DE10214CA}"/>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1506044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929B6-A389-455C-9246-D49B5BE6F3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H"/>
          </a:p>
        </p:txBody>
      </p:sp>
      <p:sp>
        <p:nvSpPr>
          <p:cNvPr id="3" name="Picture Placeholder 2">
            <a:extLst>
              <a:ext uri="{FF2B5EF4-FFF2-40B4-BE49-F238E27FC236}">
                <a16:creationId xmlns:a16="http://schemas.microsoft.com/office/drawing/2014/main" id="{53712225-1036-4DB2-8FB5-DC042153B5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a:extLst>
              <a:ext uri="{FF2B5EF4-FFF2-40B4-BE49-F238E27FC236}">
                <a16:creationId xmlns:a16="http://schemas.microsoft.com/office/drawing/2014/main" id="{B2ABA6B9-6C14-4106-B5E6-F289090CA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1B322C-571A-46D6-8170-DF46C4230B79}"/>
              </a:ext>
            </a:extLst>
          </p:cNvPr>
          <p:cNvSpPr>
            <a:spLocks noGrp="1"/>
          </p:cNvSpPr>
          <p:nvPr>
            <p:ph type="dt" sz="half" idx="10"/>
          </p:nvPr>
        </p:nvSpPr>
        <p:spPr/>
        <p:txBody>
          <a:bodyPr/>
          <a:lstStyle/>
          <a:p>
            <a:fld id="{C3E2664A-D058-4079-B656-273774A4FA25}" type="datetimeFigureOut">
              <a:rPr lang="fr-CH" smtClean="0"/>
              <a:t>14.03.2018</a:t>
            </a:fld>
            <a:endParaRPr lang="fr-CH"/>
          </a:p>
        </p:txBody>
      </p:sp>
      <p:sp>
        <p:nvSpPr>
          <p:cNvPr id="6" name="Footer Placeholder 5">
            <a:extLst>
              <a:ext uri="{FF2B5EF4-FFF2-40B4-BE49-F238E27FC236}">
                <a16:creationId xmlns:a16="http://schemas.microsoft.com/office/drawing/2014/main" id="{59F6F8A8-8916-492D-A258-47DDB2B7F11E}"/>
              </a:ext>
            </a:extLst>
          </p:cNvPr>
          <p:cNvSpPr>
            <a:spLocks noGrp="1"/>
          </p:cNvSpPr>
          <p:nvPr>
            <p:ph type="ftr" sz="quarter" idx="11"/>
          </p:nvPr>
        </p:nvSpPr>
        <p:spPr/>
        <p:txBody>
          <a:bodyPr/>
          <a:lstStyle/>
          <a:p>
            <a:endParaRPr lang="fr-CH"/>
          </a:p>
        </p:txBody>
      </p:sp>
      <p:sp>
        <p:nvSpPr>
          <p:cNvPr id="7" name="Slide Number Placeholder 6">
            <a:extLst>
              <a:ext uri="{FF2B5EF4-FFF2-40B4-BE49-F238E27FC236}">
                <a16:creationId xmlns:a16="http://schemas.microsoft.com/office/drawing/2014/main" id="{5F6EB50D-0627-4E14-8FE9-5BA650E8F51A}"/>
              </a:ext>
            </a:extLst>
          </p:cNvPr>
          <p:cNvSpPr>
            <a:spLocks noGrp="1"/>
          </p:cNvSpPr>
          <p:nvPr>
            <p:ph type="sldNum" sz="quarter" idx="12"/>
          </p:nvPr>
        </p:nvSpPr>
        <p:spPr/>
        <p:txBody>
          <a:bodyPr/>
          <a:lstStyle/>
          <a:p>
            <a:fld id="{BD09F44F-FA51-475C-A962-78483D5AE4AA}" type="slidenum">
              <a:rPr lang="fr-CH" smtClean="0"/>
              <a:t>‹#›</a:t>
            </a:fld>
            <a:endParaRPr lang="fr-CH"/>
          </a:p>
        </p:txBody>
      </p:sp>
    </p:spTree>
    <p:extLst>
      <p:ext uri="{BB962C8B-B14F-4D97-AF65-F5344CB8AC3E}">
        <p14:creationId xmlns:p14="http://schemas.microsoft.com/office/powerpoint/2010/main" val="181391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D03A09-4E48-4491-83B0-8B207705B3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CH"/>
          </a:p>
        </p:txBody>
      </p:sp>
      <p:sp>
        <p:nvSpPr>
          <p:cNvPr id="3" name="Text Placeholder 2">
            <a:extLst>
              <a:ext uri="{FF2B5EF4-FFF2-40B4-BE49-F238E27FC236}">
                <a16:creationId xmlns:a16="http://schemas.microsoft.com/office/drawing/2014/main" id="{6DD30FBB-2653-4BB9-923F-B1670B9631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Date Placeholder 3">
            <a:extLst>
              <a:ext uri="{FF2B5EF4-FFF2-40B4-BE49-F238E27FC236}">
                <a16:creationId xmlns:a16="http://schemas.microsoft.com/office/drawing/2014/main" id="{6FEFFBE7-F4E0-4EF4-BD8E-0E11EC44F2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2664A-D058-4079-B656-273774A4FA25}" type="datetimeFigureOut">
              <a:rPr lang="fr-CH" smtClean="0"/>
              <a:t>14.03.2018</a:t>
            </a:fld>
            <a:endParaRPr lang="fr-CH"/>
          </a:p>
        </p:txBody>
      </p:sp>
      <p:sp>
        <p:nvSpPr>
          <p:cNvPr id="5" name="Footer Placeholder 4">
            <a:extLst>
              <a:ext uri="{FF2B5EF4-FFF2-40B4-BE49-F238E27FC236}">
                <a16:creationId xmlns:a16="http://schemas.microsoft.com/office/drawing/2014/main" id="{0C91F4D3-C334-48AE-B112-D64B3548AE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Slide Number Placeholder 5">
            <a:extLst>
              <a:ext uri="{FF2B5EF4-FFF2-40B4-BE49-F238E27FC236}">
                <a16:creationId xmlns:a16="http://schemas.microsoft.com/office/drawing/2014/main" id="{2983FECF-0E2C-4260-AD86-DB2E2B65E8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9F44F-FA51-475C-A962-78483D5AE4AA}" type="slidenum">
              <a:rPr lang="fr-CH" smtClean="0"/>
              <a:t>‹#›</a:t>
            </a:fld>
            <a:endParaRPr lang="fr-CH"/>
          </a:p>
        </p:txBody>
      </p:sp>
    </p:spTree>
    <p:extLst>
      <p:ext uri="{BB962C8B-B14F-4D97-AF65-F5344CB8AC3E}">
        <p14:creationId xmlns:p14="http://schemas.microsoft.com/office/powerpoint/2010/main" val="1100331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6759A01-2C53-4C33-A62C-1C1BD2FDF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427" y="1687131"/>
            <a:ext cx="10175210" cy="5894083"/>
          </a:xfrm>
          <a:prstGeom prst="rect">
            <a:avLst/>
          </a:prstGeom>
          <a:ln>
            <a:noFill/>
          </a:ln>
          <a:effectLst>
            <a:softEdge rad="112500"/>
          </a:effectLst>
        </p:spPr>
      </p:pic>
      <p:sp>
        <p:nvSpPr>
          <p:cNvPr id="4" name="Title 3">
            <a:extLst>
              <a:ext uri="{FF2B5EF4-FFF2-40B4-BE49-F238E27FC236}">
                <a16:creationId xmlns:a16="http://schemas.microsoft.com/office/drawing/2014/main" id="{BE51733F-56BC-41AE-BA4D-F8F5163AD848}"/>
              </a:ext>
            </a:extLst>
          </p:cNvPr>
          <p:cNvSpPr>
            <a:spLocks noGrp="1"/>
          </p:cNvSpPr>
          <p:nvPr>
            <p:ph type="ctrTitle"/>
          </p:nvPr>
        </p:nvSpPr>
        <p:spPr>
          <a:xfrm>
            <a:off x="-1314356" y="-431588"/>
            <a:ext cx="9144000" cy="2387600"/>
          </a:xfrm>
        </p:spPr>
        <p:txBody>
          <a:bodyPr/>
          <a:lstStyle/>
          <a:p>
            <a:r>
              <a:rPr lang="fr-CH" b="1" dirty="0"/>
              <a:t>In the </a:t>
            </a:r>
            <a:r>
              <a:rPr lang="fr-CH" b="1" dirty="0" err="1"/>
              <a:t>Intimacy</a:t>
            </a:r>
            <a:r>
              <a:rPr lang="fr-CH" b="1" dirty="0"/>
              <a:t> of </a:t>
            </a:r>
            <a:br>
              <a:rPr lang="fr-CH" b="1" dirty="0"/>
            </a:br>
            <a:r>
              <a:rPr lang="fr-CH" b="1" dirty="0"/>
              <a:t>the Dancing Body</a:t>
            </a:r>
          </a:p>
        </p:txBody>
      </p:sp>
      <p:sp>
        <p:nvSpPr>
          <p:cNvPr id="5" name="Subtitle 4">
            <a:extLst>
              <a:ext uri="{FF2B5EF4-FFF2-40B4-BE49-F238E27FC236}">
                <a16:creationId xmlns:a16="http://schemas.microsoft.com/office/drawing/2014/main" id="{8850AD67-5FBC-4397-9124-34CD5856097F}"/>
              </a:ext>
            </a:extLst>
          </p:cNvPr>
          <p:cNvSpPr>
            <a:spLocks noGrp="1"/>
          </p:cNvSpPr>
          <p:nvPr>
            <p:ph type="subTitle" idx="1"/>
          </p:nvPr>
        </p:nvSpPr>
        <p:spPr>
          <a:xfrm>
            <a:off x="542838" y="1878737"/>
            <a:ext cx="9144000" cy="1655762"/>
          </a:xfrm>
        </p:spPr>
        <p:txBody>
          <a:bodyPr>
            <a:normAutofit/>
          </a:bodyPr>
          <a:lstStyle/>
          <a:p>
            <a:pPr algn="l"/>
            <a:r>
              <a:rPr lang="fr-CH" sz="2800" dirty="0"/>
              <a:t>An </a:t>
            </a:r>
            <a:r>
              <a:rPr lang="fr-CH" sz="2800" dirty="0" err="1"/>
              <a:t>Anthropology</a:t>
            </a:r>
            <a:r>
              <a:rPr lang="fr-CH" sz="2800" dirty="0"/>
              <a:t> in Feeling, Moving, </a:t>
            </a:r>
            <a:r>
              <a:rPr lang="fr-CH" sz="2800" dirty="0" err="1"/>
              <a:t>Touching</a:t>
            </a:r>
            <a:endParaRPr lang="fr-CH" sz="2800" dirty="0"/>
          </a:p>
          <a:p>
            <a:pPr algn="l"/>
            <a:r>
              <a:rPr lang="fr-CH" sz="1400" dirty="0"/>
              <a:t>Dr. Claire Vionnet (</a:t>
            </a:r>
            <a:r>
              <a:rPr lang="fr-CH" sz="1400" dirty="0" err="1"/>
              <a:t>Anthropologist</a:t>
            </a:r>
            <a:r>
              <a:rPr lang="fr-CH" sz="1400" dirty="0"/>
              <a:t>, Dance Scholar &amp; </a:t>
            </a:r>
            <a:r>
              <a:rPr lang="fr-CH" sz="1400" dirty="0" err="1"/>
              <a:t>Dancer</a:t>
            </a:r>
            <a:r>
              <a:rPr lang="fr-CH" sz="1400" dirty="0"/>
              <a:t>)</a:t>
            </a:r>
          </a:p>
          <a:p>
            <a:pPr algn="l"/>
            <a:endParaRPr lang="fr-CH" dirty="0"/>
          </a:p>
        </p:txBody>
      </p:sp>
      <p:sp>
        <p:nvSpPr>
          <p:cNvPr id="3" name="TextBox 2">
            <a:extLst>
              <a:ext uri="{FF2B5EF4-FFF2-40B4-BE49-F238E27FC236}">
                <a16:creationId xmlns:a16="http://schemas.microsoft.com/office/drawing/2014/main" id="{7FCEC094-E59D-46B0-B227-AE0712F95D8C}"/>
              </a:ext>
            </a:extLst>
          </p:cNvPr>
          <p:cNvSpPr txBox="1"/>
          <p:nvPr/>
        </p:nvSpPr>
        <p:spPr>
          <a:xfrm>
            <a:off x="7180193" y="60386"/>
            <a:ext cx="4468969" cy="1862048"/>
          </a:xfrm>
          <a:prstGeom prst="rect">
            <a:avLst/>
          </a:prstGeom>
          <a:noFill/>
        </p:spPr>
        <p:txBody>
          <a:bodyPr wrap="square" rtlCol="0">
            <a:spAutoFit/>
          </a:bodyPr>
          <a:lstStyle/>
          <a:p>
            <a:pPr algn="ctr">
              <a:lnSpc>
                <a:spcPct val="150000"/>
              </a:lnSpc>
            </a:pPr>
            <a:r>
              <a:rPr lang="fr-CH" b="1" dirty="0"/>
              <a:t>2-Days Dance workshop </a:t>
            </a:r>
          </a:p>
          <a:p>
            <a:pPr algn="ctr"/>
            <a:r>
              <a:rPr lang="fr-CH" sz="1400" dirty="0"/>
              <a:t>Sun 8th (2-6 pm) and </a:t>
            </a:r>
            <a:r>
              <a:rPr lang="fr-CH" sz="1400" dirty="0" err="1"/>
              <a:t>Thues</a:t>
            </a:r>
            <a:r>
              <a:rPr lang="fr-CH" sz="1400" dirty="0"/>
              <a:t> 10th (10-2 pm) April 2018</a:t>
            </a:r>
          </a:p>
          <a:p>
            <a:pPr algn="ctr"/>
            <a:endParaRPr lang="fr-CH" sz="1400" i="1" dirty="0"/>
          </a:p>
          <a:p>
            <a:pPr algn="ctr"/>
            <a:r>
              <a:rPr lang="fr-CH" sz="1400" dirty="0"/>
              <a:t>Drama Studio (</a:t>
            </a:r>
            <a:r>
              <a:rPr lang="fr-CH" sz="1400" dirty="0" err="1"/>
              <a:t>MacRobert</a:t>
            </a:r>
            <a:r>
              <a:rPr lang="fr-CH" sz="1400" dirty="0"/>
              <a:t> MR614), </a:t>
            </a:r>
            <a:r>
              <a:rPr lang="fr-CH" sz="1400" dirty="0" err="1"/>
              <a:t>University</a:t>
            </a:r>
            <a:r>
              <a:rPr lang="fr-CH" sz="1400" dirty="0"/>
              <a:t> of Aberdeen</a:t>
            </a:r>
          </a:p>
          <a:p>
            <a:pPr algn="ctr"/>
            <a:endParaRPr lang="fr-CH" sz="1400" dirty="0"/>
          </a:p>
          <a:p>
            <a:pPr algn="ctr"/>
            <a:r>
              <a:rPr lang="fr-CH" sz="1400" i="1" dirty="0"/>
              <a:t>Inscriptions</a:t>
            </a:r>
            <a:r>
              <a:rPr lang="fr-CH" sz="1400" dirty="0"/>
              <a:t> at claire.vionnet@wbkolleg.unibe.ch</a:t>
            </a:r>
          </a:p>
          <a:p>
            <a:endParaRPr lang="fr-CH" dirty="0"/>
          </a:p>
        </p:txBody>
      </p:sp>
      <p:sp>
        <p:nvSpPr>
          <p:cNvPr id="6" name="TextBox 5">
            <a:extLst>
              <a:ext uri="{FF2B5EF4-FFF2-40B4-BE49-F238E27FC236}">
                <a16:creationId xmlns:a16="http://schemas.microsoft.com/office/drawing/2014/main" id="{28407C43-73F6-40E0-8C33-6B268B62977B}"/>
              </a:ext>
            </a:extLst>
          </p:cNvPr>
          <p:cNvSpPr txBox="1"/>
          <p:nvPr/>
        </p:nvSpPr>
        <p:spPr>
          <a:xfrm>
            <a:off x="8701826" y="1966131"/>
            <a:ext cx="3490174" cy="4708981"/>
          </a:xfrm>
          <a:prstGeom prst="rect">
            <a:avLst/>
          </a:prstGeom>
          <a:noFill/>
        </p:spPr>
        <p:txBody>
          <a:bodyPr wrap="square" rtlCol="0">
            <a:spAutoFit/>
          </a:bodyPr>
          <a:lstStyle/>
          <a:p>
            <a:r>
              <a:rPr lang="en-US" sz="2000" dirty="0">
                <a:latin typeface="Arabic Typesetting" panose="03020402040406030203" pitchFamily="66" charset="-78"/>
                <a:cs typeface="Arabic Typesetting" panose="03020402040406030203" pitchFamily="66" charset="-78"/>
              </a:rPr>
              <a:t>What does intimacy mean when it refers to the dancing body? </a:t>
            </a:r>
          </a:p>
          <a:p>
            <a:r>
              <a:rPr lang="en-US" sz="2000" dirty="0">
                <a:latin typeface="Arabic Typesetting" panose="03020402040406030203" pitchFamily="66" charset="-78"/>
                <a:cs typeface="Arabic Typesetting" panose="03020402040406030203" pitchFamily="66" charset="-78"/>
              </a:rPr>
              <a:t>How subjective and flexible are intimate perceptions? </a:t>
            </a:r>
          </a:p>
          <a:p>
            <a:r>
              <a:rPr lang="en-US" sz="2000" dirty="0">
                <a:latin typeface="Arabic Typesetting" panose="03020402040406030203" pitchFamily="66" charset="-78"/>
                <a:cs typeface="Arabic Typesetting" panose="03020402040406030203" pitchFamily="66" charset="-78"/>
              </a:rPr>
              <a:t>And what is the relationship between intimacy and touching?</a:t>
            </a:r>
          </a:p>
          <a:p>
            <a:r>
              <a:rPr lang="en-US" sz="2000" dirty="0">
                <a:latin typeface="Arabic Typesetting" panose="03020402040406030203" pitchFamily="66" charset="-78"/>
                <a:cs typeface="Arabic Typesetting" panose="03020402040406030203" pitchFamily="66" charset="-78"/>
              </a:rPr>
              <a:t>We will experiment the notion of intimacy (and its limits) through dance exercises, drawing on the hypothesis that intimacy, rather than exclusively referring to individuality, is also linked with the collective. Intimacy is what delimits the border between (two) persons. It starts in the presence of others or/and in confrontation to them.</a:t>
            </a:r>
            <a:endParaRPr lang="fr-CH" sz="2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40104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334</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Arabic Typesetting</vt:lpstr>
      <vt:lpstr>Arial</vt:lpstr>
      <vt:lpstr>Calibri</vt:lpstr>
      <vt:lpstr>Calibri Light</vt:lpstr>
      <vt:lpstr>Office Theme</vt:lpstr>
      <vt:lpstr>In the Intimacy of  the Dancing Body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dc:creator>
  <cp:lastModifiedBy>Claire</cp:lastModifiedBy>
  <cp:revision>3</cp:revision>
  <dcterms:created xsi:type="dcterms:W3CDTF">2018-03-14T14:16:50Z</dcterms:created>
  <dcterms:modified xsi:type="dcterms:W3CDTF">2018-03-14T14:45:15Z</dcterms:modified>
</cp:coreProperties>
</file>