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üttler Emmanuel" initials="BE" lastIdx="1" clrIdx="0">
    <p:extLst>
      <p:ext uri="{19B8F6BF-5375-455C-9EA6-DF929625EA0E}">
        <p15:presenceInfo xmlns:p15="http://schemas.microsoft.com/office/powerpoint/2012/main" userId="e8a117669cca60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7"/>
  </p:normalViewPr>
  <p:slideViewPr>
    <p:cSldViewPr snapToGrid="0" snapToObjects="1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37251-A6E7-432F-AB59-DE31C7F7E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580DE4-B21A-F97D-AAD5-31C66AEF3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6B0049-119B-8558-4EAD-2BD041CE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7CD1-B3F7-E546-BA8D-12C091DCE0F1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2210A9-3114-E63F-53FD-E4746BC5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03E402-3A04-5B3E-1B10-AE1496F9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172-3DFE-D743-818F-FF169C2A2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85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AF799-7A07-C896-CE65-836D2EB0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0690B0-ADD2-C6BE-EC49-91A76433F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725AD6-D4BD-06CB-1E25-99AFAAE44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7CD1-B3F7-E546-BA8D-12C091DCE0F1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3029A2-8CB7-2D25-F567-39F09EF9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3F367-2D81-28EB-DC83-42F49BFE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172-3DFE-D743-818F-FF169C2A2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56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75082C0-9F0D-C74B-45CB-71079A7E4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61BF47-B7D0-E433-B3C5-5596D1D16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BE315F-33C4-E899-CCC7-ED653E67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7CD1-B3F7-E546-BA8D-12C091DCE0F1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A4275-A733-267B-EF98-C82FF246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8BE858-AB47-17E3-C2B7-7AB56433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172-3DFE-D743-818F-FF169C2A2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36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287B33-189F-7382-FAE0-E42FB810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7CEBD9-29BD-1F00-9D19-18FFCC023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2D1946-50D9-B6BD-FA60-5E5A9BFA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7CD1-B3F7-E546-BA8D-12C091DCE0F1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CE49DF-10AC-EFC8-507F-1D15FE6DA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208FD0-109D-EC31-D32D-8F83D51A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172-3DFE-D743-818F-FF169C2A2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2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2821B0-1BA4-6399-4F9D-8B82D1C5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C4CC1B-B2C6-67C4-EF3D-5EEB51A5A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B7C618-2F40-64C4-D44A-5CCC235D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7CD1-B3F7-E546-BA8D-12C091DCE0F1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CDEA41-00EF-8E88-0FDE-97F8B9BE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B02960-54C5-50F7-40A4-5287DE40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172-3DFE-D743-818F-FF169C2A2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35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E455B7-B620-B98F-439F-D80EA951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A667AE-88F7-425B-D7E4-BB0D23660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61EBD3-D719-D7E3-3613-D8ADD708D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771B10-A8AA-0CCE-6814-73CED779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7CD1-B3F7-E546-BA8D-12C091DCE0F1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B28530-7EBB-471A-6D61-60FBF6B5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20EE0A-6DDF-4ADF-CD7D-4FA7A6365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172-3DFE-D743-818F-FF169C2A2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31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B7131-9F48-2A70-612C-65FE61CB5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410719-7ACC-937F-94F8-187686E3B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B5CAD6-66AC-12BE-4773-AC9586DB0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C90466-2B5F-4F4B-93A4-C70E9C3D9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3B6E95-D966-879A-C2C6-B781C5FFF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29FA370-30CE-EB5B-1C4D-0D898ACB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7CD1-B3F7-E546-BA8D-12C091DCE0F1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DC6DD86-B689-500D-D888-A39F7DE0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7B254C0-26C7-7C05-52C4-F337032E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172-3DFE-D743-818F-FF169C2A2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71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533A4-BF89-6525-B2A5-89BAFB4E6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5F8125-EB1C-DFD3-A060-4C4CF85D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7CD1-B3F7-E546-BA8D-12C091DCE0F1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643505-8D55-ACBF-2842-822B6245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DF6734-27B2-8581-8270-68A03731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172-3DFE-D743-818F-FF169C2A2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17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478D5D-01F0-7FF4-D295-62E529C5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7CD1-B3F7-E546-BA8D-12C091DCE0F1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C8B7F5-5806-3DFA-87AB-E5990BB7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D64D63-C115-FEB3-2780-96883744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172-3DFE-D743-818F-FF169C2A2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75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510113-9ACA-33DD-CDE5-4F659C87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AF9EF-6E08-1F99-4ECA-E6709444E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6D6CBA-91A5-316E-92E8-072893B54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AFB463-BCB1-3591-D24C-05EE2CC9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7CD1-B3F7-E546-BA8D-12C091DCE0F1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F7D7DA-C313-D794-5031-6B4B3435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B5369F-0704-E208-2261-5345AB8A3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172-3DFE-D743-818F-FF169C2A2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98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7C53E-E72F-FD14-53EA-33166A8B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922635-5828-28D8-BCD3-5F5CA551D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175584-9C21-C39C-B132-756C8B085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D2F33-BAD7-616A-4465-9945027A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7CD1-B3F7-E546-BA8D-12C091DCE0F1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485ED5-4AA8-4671-FE3C-83AA8CB0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84E130-FE5A-95C1-2842-E4B57769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E172-3DFE-D743-818F-FF169C2A2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95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0888D6-3A36-F8FD-8480-41A1AE6E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E1DA89-CC5E-01D0-E333-7FA3153FD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42BC4C-4630-8A3C-FEE0-BB4F6156F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77CD1-B3F7-E546-BA8D-12C091DCE0F1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FDC17C-D13A-6C9A-9518-A4E6444C9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6E8E09-D9CF-7316-3B6B-61527105F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5E172-3DFE-D743-818F-FF169C2A26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0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383A8-39CA-73A4-EBEE-A388B4D25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063" y="277811"/>
            <a:ext cx="11315700" cy="10652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600" b="1" dirty="0" err="1"/>
              <a:t>Poesie</a:t>
            </a:r>
            <a:r>
              <a:rPr lang="fr-FR" sz="2600" b="1" dirty="0"/>
              <a:t> </a:t>
            </a:r>
            <a:r>
              <a:rPr lang="fr-FR" sz="2600" b="1" dirty="0" err="1"/>
              <a:t>über</a:t>
            </a:r>
            <a:r>
              <a:rPr lang="fr-FR" sz="2600" b="1" dirty="0"/>
              <a:t> </a:t>
            </a:r>
            <a:r>
              <a:rPr lang="fr-FR" sz="2600" b="1" dirty="0" err="1"/>
              <a:t>Malerei</a:t>
            </a:r>
            <a:r>
              <a:rPr lang="fr-FR" sz="2600" b="1" dirty="0"/>
              <a:t>: die </a:t>
            </a:r>
            <a:r>
              <a:rPr lang="fr-FR" sz="2600" b="1" dirty="0" err="1"/>
              <a:t>Figur</a:t>
            </a:r>
            <a:r>
              <a:rPr lang="fr-FR" sz="2600" b="1" dirty="0"/>
              <a:t> des poète salonnier </a:t>
            </a:r>
            <a:r>
              <a:rPr lang="fr-FR" sz="2600" b="1" dirty="0" err="1"/>
              <a:t>im</a:t>
            </a:r>
            <a:r>
              <a:rPr lang="fr-FR" sz="2600" b="1" dirty="0"/>
              <a:t> </a:t>
            </a:r>
            <a:r>
              <a:rPr lang="fr-FR" sz="2600" b="1" dirty="0" err="1"/>
              <a:t>Frankreich</a:t>
            </a:r>
            <a:r>
              <a:rPr lang="fr-FR" sz="2600" b="1" dirty="0"/>
              <a:t> des Ancien Régime</a:t>
            </a:r>
            <a:br>
              <a:rPr lang="fr-FR" sz="2600" dirty="0"/>
            </a:br>
            <a:r>
              <a:rPr lang="fr-FR" sz="2600" dirty="0"/>
              <a:t>Thèse en littérature, </a:t>
            </a:r>
            <a:r>
              <a:rPr lang="fr-FR" sz="2600" dirty="0" err="1"/>
              <a:t>emmanuel.buettler@unibe.ch</a:t>
            </a:r>
            <a:endParaRPr lang="fr-FR" sz="2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A3F326-43B0-BF5E-30E2-894AEA6921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3731E4-C050-0618-AFD0-66F6F3D90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195" y="1391923"/>
            <a:ext cx="4643436" cy="518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5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09AE4-C173-B05F-0520-A65D5E59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0920336-4DB1-6E5A-AB16-253F21296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851" b="11515"/>
          <a:stretch/>
        </p:blipFill>
        <p:spPr>
          <a:xfrm>
            <a:off x="838200" y="722530"/>
            <a:ext cx="10515600" cy="541294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A87681F-1352-CAAB-6728-DB76A543D0DB}"/>
              </a:ext>
            </a:extLst>
          </p:cNvPr>
          <p:cNvSpPr txBox="1"/>
          <p:nvPr/>
        </p:nvSpPr>
        <p:spPr>
          <a:xfrm>
            <a:off x="838200" y="6135470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Corpus de thèse, 1</a:t>
            </a:r>
            <a:r>
              <a:rPr lang="fr-FR" baseline="30000" dirty="0"/>
              <a:t>ère</a:t>
            </a:r>
            <a:r>
              <a:rPr lang="fr-FR" dirty="0"/>
              <a:t> année</a:t>
            </a:r>
          </a:p>
        </p:txBody>
      </p:sp>
    </p:spTree>
    <p:extLst>
      <p:ext uri="{BB962C8B-B14F-4D97-AF65-F5344CB8AC3E}">
        <p14:creationId xmlns:p14="http://schemas.microsoft.com/office/powerpoint/2010/main" val="198273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BEC3A9-C202-2A4E-863F-DD0AB507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AB67ACA-9E3E-AA74-81F1-C1D22C26D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8" y="230035"/>
            <a:ext cx="4300509" cy="5989791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B3BA116-36C6-FBE2-A7ED-F3C4FFC563C5}"/>
              </a:ext>
            </a:extLst>
          </p:cNvPr>
          <p:cNvSpPr txBox="1"/>
          <p:nvPr/>
        </p:nvSpPr>
        <p:spPr>
          <a:xfrm>
            <a:off x="3900488" y="6311901"/>
            <a:ext cx="7714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Adelaïde </a:t>
            </a:r>
            <a:r>
              <a:rPr lang="fr-FR" sz="1400" dirty="0" err="1"/>
              <a:t>Labille-Guiard</a:t>
            </a:r>
            <a:r>
              <a:rPr lang="fr-FR" sz="1400" dirty="0"/>
              <a:t>, </a:t>
            </a:r>
            <a:r>
              <a:rPr lang="fr-FR" sz="1400" i="1" dirty="0"/>
              <a:t>portrait de l’artiste avec ses deux élèves</a:t>
            </a:r>
            <a:r>
              <a:rPr lang="fr-FR" sz="1400" dirty="0"/>
              <a:t>, 1785.</a:t>
            </a:r>
          </a:p>
        </p:txBody>
      </p:sp>
    </p:spTree>
    <p:extLst>
      <p:ext uri="{BB962C8B-B14F-4D97-AF65-F5344CB8AC3E}">
        <p14:creationId xmlns:p14="http://schemas.microsoft.com/office/powerpoint/2010/main" val="20690047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45</Words>
  <Application>Microsoft Macintosh PowerPoint</Application>
  <PresentationFormat>Grand écran</PresentationFormat>
  <Paragraphs>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Poesie über Malerei: die Figur des poète salonnier im Frankreich des Ancien Régime Thèse en littérature, emmanuel.buettler@unibe.ch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Poesie über Malerei: die Figur des poète salonnier im Frankreich des Ancien Régime Thèse en littérature, emmanuel.buettler@unibe.ch</dc:title>
  <dc:creator>Büttler Emmanuel</dc:creator>
  <cp:lastModifiedBy>Büttler Emmanuel</cp:lastModifiedBy>
  <cp:revision>1</cp:revision>
  <dcterms:created xsi:type="dcterms:W3CDTF">2022-06-13T10:44:30Z</dcterms:created>
  <dcterms:modified xsi:type="dcterms:W3CDTF">2022-06-13T14:00:30Z</dcterms:modified>
</cp:coreProperties>
</file>