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59" r:id="rId5"/>
    <p:sldId id="266" r:id="rId6"/>
    <p:sldId id="261" r:id="rId7"/>
    <p:sldId id="262" r:id="rId8"/>
    <p:sldId id="268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81"/>
  </p:normalViewPr>
  <p:slideViewPr>
    <p:cSldViewPr snapToGrid="0">
      <p:cViewPr varScale="1">
        <p:scale>
          <a:sx n="107" d="100"/>
          <a:sy n="107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10:22:06.08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57 0 12123 180000 90000,'-56'42'0'0'0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4T18:22:42.0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 1,'5'43,"0"0,-1-20,-3 5,3 1,-4-6,0 4,0-4,0-1,0 6,0-12,0 5,0-6,0 1,0-1,0 3,0-5,0 4,0-2,3 1,-2 2,3-3,-1 0,-2 0,5 0,-5 3,3-5,-1 4,-2-2,5 1,-5 2,2-3,-3 0,0 0,0 0,0 0,0 4,-3-7,2 6,-2-3,3 0,0 4,-4-4,4 0,-4 9,1-10,2 16,-7-11,7 10,-3-1,4 1,0 0,-4 0,3-7,-8 5,8-13,-3 6,4-2,0-2,0 2,0-4,-4 5,3-3,-2 6,3-1,0 2,0 0,0 4,0-10,0 0,0-2,0 3,0-5,0 8,0-6,0-2,0 8,0-3,0 2,0 7,0-13,0 6,0-2,0-5,0 7,0-8,0 9,0-8,0 8,3-6,-2 0,3 7,-1-6,-2 3,2-4,0 0,-2 0,2 0,1 3,0-5,0 4,-1-2,-3 1,0 2,0-2,4-1,-3 0,5 0,-5 0,6 3,-6-2,2 3,-3-4,3 0,-2 9,2-7,1 8,-4-4,4 2,-4 5,0 1,0-6,0 4,0-10,3 4,-2-6,6-3,-7 8,7-7,-6 5,2-1,-3-4,0 5,4-3,-4 3,7-5,-6 4,5 2,-5 3,3-2,-4 7,3-14,-2 5,2-1,-3-4,0 8,0-8,0 4,3-2,-2 1,6 2,-6-3,2 0,-3 4,0-4,3 0,-2 3,3-3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4T18:30:48.8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270 1,'4'44,"-4"-5,-1-24,-7 6,7-8,-7 7,4-8,-3 0,-4 9,6-11,-6 7,4-3,-2-1,-2 5,4 1,-1-4,1 4,-1-4,0 0,1 0,-1-3,1 2,-1-2,0 3,1 0,-1-4,0 9,0-10,3 11,1-4,1-3,-2 12,-3-13,-1 14,4-10,-3 4,8-6,-4 0,0 6,3-4,-3 4,4 0,-4-7,3 6,-2-5,3 1,-3 5,2-5,-3-1,4 3,-3-6,2 7,-2-4,3 6,0-4,0 4,0-6,0 6,0 2,0-1,0 5,0-4,3 0,1-2,0-6,0 6,-1-4,-2 1,2-4,-3 1,3 1,-2 2,7 3,-4-4,6 10,-2-4,2 5,-5 1,3-6,-4-2,0-9,2 2,2-2,-3 2,5 5,-5 3,-1-2,5 7,-4-5,0 7,4 0,-8-10,3 8,0-8,-3 0,4 1,-5-8,0 3,0 4,0-7,0 9,0-9,0 7,0-4,0 0,0 0,3 0,-2 6,6-8,-7 7,4-8,-4 3,0 7,4 1,-3 0,3 4,0-10,-4 4,4-9,-4 5,3-4,-2 8,5-8,-5 5,3-3,-4 0,3 4,-2-4,2 0,0 0,-2 0,3 6,-4 1,4 7,-3 0,7 0,-1 10,3-7,-3 2,-2-7,-5-14,0 4,0 0,0-3,4 14,-3-6,3 1,-4-2,0 0,0-8,0 8,0-10,3 4,-2 7,3 1,-4 0,0 5,0-12,4 11,-3-10,3 4,-4-6,4 6,-3-4,8 10,-8-4,3 6,2 10,-4-7,10 19,-11-9,5 1,-6-3,0-21,0 1,-3-8,2 3,-3 13,1-10,2 16,-2-11,3 16,0 4,0 11,0-12,0-8,0-7,-4-10,4 4,-7-10,6 7,-6-5,6 5,-5-3,1 0,1 0,-3 0,7 0,-4 0,4 0,-4 7,3 0,-3 1,4 4,-5-4,4 6,-3-7,0-1,4-6,-7 4,6-3,-6-1,3 6,0-11,0 11,4-4,0 6,0 6,-4-1,3-5,-3-5,0-4,4 1,-4 1,4 2,3-3,-2 0,6 3,-6-2,2-1,0 3,-2-6,3 7,-1-4,-2-1,2 1,0 4,-2-7,6 6,-3-3,0-3,3 9,-6-9,5 3,2 3,0-9,3 8,-4-5,-3 3,6 0,-5 0,6-4,-7 7,6-6,-5 3,6 3,-7-9,6 8,-5-5,6-1,-4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4T18:31:09.9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149 1,'-4'36,"-3"-5,6-23,-2 2,3 9,-4 4,-1-4,0 2,2-13,-4 13,2-8,-3 6,1-5,7-3,-7 11,3-5,-1 4,2-9,0 2,-2 1,1 1,1 3,-1-4,-1 9,1-6,-4 3,7-4,-5-8,5 16,-3-12,4 5,0 0,-3-6,2 7,-2-4,3 3,0-5,0 4,0-2,-4 1,4 2,-4-3,4 0,0 3,-3-2,2-1,-2 3,3-6,0 6,0-3,0 0,0 4,0 0,0 0,0-4,0 2,0-4,3 5,-2-3,2 0,-3 0,0 0,0 0,3 3,-2-2,3-1,-1 3,-2-6,2 7,0-4,-2 0,6 3,-6-5,5 4,2-2,-3-2,5 7,-9-7,2 2,0 2,1-4,0 5,3 0,-6-5,2 4,1-2,0 1,0 2,-1-3,1 0,-4 0,4 0,-1 0,1 0,0 0,3 0,-3 0,4 0,-1 0,1-4,2 3,-1-2,1 6,-5-5,1 4,-2-5,1 3,1 3,-5-5,2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15:12:57.7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 1,'9'37,"-2"-5,-7-24,0 3,0 7,0-4,0 7,0-9,-4 4,0 2,0-5,0 5,1-6,2 3,-3 4,4-6,0 5,0-3,0-2,0 8,0-8,0 2,0 3,4-5,-3 6,2 0,0-6,2 5,2-7,1 8,-4-6,3 5,-3-6,1 3,1 1,-5-1,6 0,-3 1,4-1,-4 1,7 2,-10-5,6 5,-3-3,-4-2,4 8,-1-8,-2 3,2 2,-3-6,0 7,4-4,-3 1,2-1,-3 1,0-1,0 0,0 1,4-1,-4 0,4 1,-4-1,3 0,-2 1,2-1,-3 0,0 1,0-1,0 0,0 1,0-1,0 0,0 1,0-1,0 0,0 1,0-1,0 0,0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15:32:38.9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218 1,'-20'47,"3"-5,9-25,-1-3,1-2,-1 13,4-9,1 10,4-14,0 1,0 3,0 1,0-1,-4-1,3-2,-6 8,6-3,-3-1,4 0,-4-4,3 8,-3-7,4 5,0-6,0 4,-4 0,-1 4,1-7,0 6,4-2,0-4,-4 7,3-7,-3 3,0 1,3 12,-7-9,7 4,-3-12,4-2,-3 5,-2 2,0-2,1 0,1-3,-2 4,0 0,1-4,4 4,-4-4,3 5,-6-1,6-4,-6 2,6 1,-3 1,4-1,0 4,0-10,0 15,0-10,0 7,0-4,0-1,0 1,0-1,0 5,0-3,0 8,0-3,0 4,0 1,0-6,0-5,0-6,0 4,0-3,0 6,-4 2,3-4,-3 4,4-7,0 7,0-11,0 11,0-8,0 4,0-1,0 0,0 0,0 1,0 4,0-2,4-2,1 4,-1-7,5 9,-8-6,6 1,-2 4,5 2,-5-5,-1-2,0-6,0 5,0 2,3-2,-6 1,7-4,-7 9,7-3,-4 3,1-4,-1-5,0 4,-3-4,3 4,0 1,-3-5,6 3,-6 4,6-5,-6 8,6-14,-6 8,6-1,-6 3,3-2,-4-2,4-1,-3 2,2 1,-3 0,0-1,0 0,0 0,4 1,-3-1,7 10,-7-6,4 1,-5-8,3 2,-2-1,6 6,-2-4,3 1,-4-5,4 8,-7-7,2 7,-3-3,0-4,4 4,1-5,0 6,-2-2,1 1,-3-1,2 0,1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5T17:15:14.5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122 1,'10'59,"2"-5,-10-31,2 5,-4-10,0 0,3-2,-2-3,3 3,-8 13,3-8,-2 4,3-9,0-7,0 11,0-6,-4 2,3 3,-3-9,4 12,0-4,0-1,0 7,0-9,0 7,0 1,0-5,0 5,0-10,4 3,1-3,0 4,2 0,-6 0,2 3,-3-6,0 10,0-10,4 3,-3 2,2-9,-3 13,0-9,0 7,0-3,0 4,-4 2,3-1,-3 4,4-3,0-1,0 0,0-1,4-3,-3 3,2 0,-3 2,0 0,0 3,0-9,0 10,0-14,0 12,0-7,0 10,0-6,0 0,0-1,0-3,0 3,0 3,0-9,0 4,0-5,0 7,0 1,0-2,0-9,0 8,-4-4,3 9,-2-8,3 1,0 0,0-1,0 1,3-1,-2 5,3 2,-4-5,0 7,-4-6,-1 8,-1 6,-2 1,2 5,-4-5,0-1,1-10,4-6,-3-6,3 0,-3 1,3 4,2 4,3-7,0 6,0-7,0 5,0-2,0 5,0-7,0 5,0-6,0 3,0 1,0 1,0-1,0 1,-4-1,3 1,-3-1,0 1,3-1,-3 1,4-5,0 3,-4-2,3 7,-3-3,4 3,0 2,0-5,0 0,0 3,0-12,0 11,0-4,0-3,0 6,0-7,0 4,0 0,0 0,0 0,4 0,-3 4,2-6,-3 9,-4-9,3 8,-3-5,4-4,0 7,0-7,0 7,-3-4,2 2,-3 2,0-1,3-3,-3 1,0-4,3 5,-7 3,7-7,-3 2,4-1,0-2,0 7,-4 0,3-7,-6 7,6-7,-3 4,4-1,0 0,0 0,0-1,4 2,-3-1,2 2,-3-2,0 0,4 0,0 0,1 0,2 0,-6 0,6 5,-6-8,2 6,-3-6,4 3,-3 0,2 4,-3-7,0 7,0-8,4 4,0 0,4 0,-3 0,-2 0,4 0,-5 1,13 7,-13-9,5 4,-7-11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5T18:01:10.0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5T18:01:46.5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229 6830,'-4'-42,"0"7,1 27,2-13,-3 1,4-3,0-3,0 15,0-10,0 7,0-3,0-6,0 0,0-1,0 1,0 10,0-3,0-5,0 2,0-6,0 7,4 0,-3-4,3 3,-4-4,3 10,-2-7,3 10,-4-10,0 4,0 2,-4-5,3 5,-7-3,8 1,-4-1,0 0,3 1,-7-1,4 5,-1-4,-2 4,6-5,-2-3,-1 6,3-6,-2 7,-1-1,3-10,-6 13,6-10,-6 6,2 1,-3-3,-1-3,4 10,-3-10,0 3,2 3,-5-2,10 3,-6 1,2-5,1 0,-4 1,7 3,-3-4,0 4,3-5,-7-3,7 7,-3-7,0 0,3 5,-3-9,0 16,3-7,-2-1,3 3,-4-5,3 5,-2-2,3-1,-4 0,3 0,-3 0,4-1,0 0,-5-4,4 3,-3-3,4 4,4 0,-3 5,3-3,0-5,-3 7,3-10,-4 15,0-8,3 1,2-3,0-1,-2 2,-3 1,4-1,-3 4,7-2,-7 0,2 3,-3-6,0 6,0-7,0 6,0-6,0 4,0-2,0 1,0 0,0 4,0-4,0 0,0 0,0 1,0-1,0 0,-3 0,-2 0,1 1,-4-1,7 4,-2-6,-1 5,3-3,-7-3,7 1,-2 1,3-4,0 13,0-10,0 5,0-2,0-3,0 5,0-3,0-2,0 9,0-9,0 3,0 2,0-5,-4 6,3-8,-2 3,3-3,4 3,-3 5,7-9,-4 12,5-12,-1 10,-3-2,6-5,-10 9,14-13,-13 13,9-6,-3 1,-3 5,2-9,-3 6,-3-3,2 0,-3-1,4 1,-3-1,6 1,-6-1,2 1,-3 0,0-1,0 1,0-1,0 0,4 0,-3 1,6-1,-2-4,4-2,0-6,0 6,-4 0,3 5,-7 5,3-7,0 10,-4-10,4 3,-4-1,0 1,0 1,0 3,4-8,-3 7,3-6,0 3,-3-6,7-5,-4 9,1 2,3 4,-7 0,3-5,0-3,1-2,4-5,-4 9,-1 2,0 5,0-1,1-6,2 5,-2-10,3 9,-3-3,-1 2,-4 3,4-4,2-10,3 7,-4-4,-1 12,-4 0,0-4,0-1,0-4,0 9,0-4,0-2,0-1,0 1,0 2,0 4,0-5,0-5,-4 7,3-11,-6 7,1-10,1 1,-3-1,2 1,-3-1,-1 1,1-1,3 1,-2-1,3 1,-5-1,0 1,5 4,-3 6,3-3,-4 1,0-4,0 2,0 9,1-4,3 4,-7-9,11 8,-7-2,4 0,3 6,-3-10,4 7,-4-4,4 1,-4 0,4-1,0-4,0-2,0-6,4 1,1 4,0-3,3 3,-2-4,3-1,-4 1,3 4,-3 2,0 8,-1-2,-4 0,0 2,3-4,-2-1,7-4,-7 0,3 5,-4 5,0-2,0 1,0-6,0 4,4 4,-3-17,2 17,-3-13,0 13,4-1,-3-7,2 3,-3 0,0 1,0 4,0-5,0-4,0 7,4-11,2 0,3 4,0-6,-4 14,3-9,-3-2,5-10,-1 4,0 1,1 2,-1 3,0 1,-4 0,-1 10,0-3,-4 0,8 2,-4-9,1 8,-1-6,-4 4,0 4,3-6,-2 5,6-3,-6-3,7 6,-7-3,3-3,-4 10,0-9,3 3,-2-2,3 1,0-10,-3 1,4-28,-5 16,0-14,0 22,0-3,0 4,0 5,0 6,0 6,0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4T10:26:00.9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182 0,'4'49,"-5"-4,0-24,-6-2,6-9,-5 6,6-2,-10 7,9 2,-9 0,9 3,-7 0,7 0,-7 12,7-15,-6 8,7-20,-6 1,2 5,0-2,1 5,0-7,2 4,-2-3,3 6,0-6,0 3,0 0,-3-3,2 3,-2-1,0-2,2 6,-5-6,1 8,1-4,-3-1,4-1,-1-2,-2 0,2 3,0-4,-2 4,5 0,-2 1,0-2,2-2,-5 2,5-1,-5 1,5 1,-2-3,3 3,-3-1,3 4,-7-2,7 7,-3-10,3 9,0-3,0 0,0-5,0-1,0 3,0-3,3 4,-3-6,3 2,-3 7,3-10,-2 6,2-2,-3-4,0 10,0-11,0 6,0-1,3-2,-2 3,2 0,-3-3,0 2,3 1,-2-3,2 3,-3 0,3-3,-3 3,3-1,-3-2,0 3,0 0,0-3,0 2,0 1,3-3,-2 6,2-6,-3 3,0-1,0-1,0 1,3 1,-2-3,2 3,-3-1,0-1,0 1,0 1,3-3,-2 3,2-1,-3-1,0 1,0 1,0-3,0 3,3-1,-2 2,2 16,-3-13,0 10,0-18,0-2,0 11,0-4,0 22,0-5,0 2,0-5,0-11,0-5,0 0,0-2,0 3,0 6,0-8,0 9,0-9,3 4,-3-5,6 0,-5 2,2-2,-3 3,0 0,0-3,0 2,0 1,0 3,3-5,-2 6,2-10,-3 9,0-6,3 6,-2-6,2 3,-3-1,0-1,0 4,-3-4,-1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4T10:26:05.3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253 1,'8'52,"3"-6,-6-20,3 1,0-7,-3-1,1-2,-2-3,2 3,1-3,3-1,-6 1,5-1,-2 4,2 3,1 4,-1 2,-4 0,3 0,-4 0,4-6,1 5,-2-10,0 4,-3-5,2 2,-5-1,2 1,0 4,-3 1,3 15,-3 3,0 10,0-1,0 1,-5-1,4 11,-10-8,9 7,-9-9,5 0,-1-1,-2-9,4-3,0-10,-3 0,7 0,-3 0,1-6,2 0,-5-7,2 9,0 0,-4 7,7-3,-7 0,4-6,-5 5,1-5,0 6,-1 1,4-1,-3 0,7 0,-6-6,3 5,0-5,-3 1,6-2,-2 0,3 2,0 5,0 0,0 10,-4-8,3 3,-7-6,7-5,-3 6,1 0,2 10,-3-7,-2 17,5-18,-8 8,8-10,-7 0,7 0,-7 0,3 12,-4-9,1 9,-1-12,4 0,-3 0,4-6,-4-1,2-5,-4 15,0 4,0 6,-4 8,5-23,-4 12,5-15,0 5,-1 0,0 0,1-9,0-2,5-2,-4 2,4 5,-1 3,1 0,3-2,0 4,0-10,0 4,0-6,0 1,0 3,0-3,0 6,3-3,-2-3,2 5,-3-7,3 4,0 1,1-3,-1 3,0 0,-2-3,5 3,-5-1,2 2,-3-4,3 5,-3-8,3 6,-3 3,0-5,3 1,1 0,0-5,-1 9,-3-6,0 3,3-1,-2-1,2 1,-3-2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9T09:40:57.6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166 1058,'0'-61,"-4"7,2 30,-2 1,4 9,0-2,-7 3,5-4,-6 1,8-1,0 0,-3 1,-8-12,1 3,0-1,5 9,5-1,0-2,0-9,0 0,0 4,0 7,0 5,0-3,0 2,0-6,-4-2,-1 3,-5-4,5 9,-2 2,-2-10,-1 6,1-6,1 5,3 3,-4 0,0-11,4 9,0-11,5 9,0 0,0 4,0-3,0 1,5-7,0-5,5-1,-1 9,-4 2,-1 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14:31:07.5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0,'8'38,"-1"-6,-3-25,-4 4,11 8,-10-5,10 4,-4-4,-2-5,9 9,-12-6,5 4,-7 2,3-5,-2 5,2-3,-3-2,0 9,4-10,-3 4,2 2,0-6,2 11,-1-7,3-1,-6 0,5 0,-5 2,6 1,-6 1,2-6,1 5,0-3,0 2,0 5,-4-9,0 8,0-8,0 2,0 3,0-5,0 6,3-4,-2 0,2 1,-3-1,0 1,0-1,-3 0,-1 1,-4-1,0-3,0 2,-3-2,2 0,-2 3,0-3,5 0,-4 5,6-7,-1 8,-2-3,7-2,-4 8,4-8,0 2,0 3,0-5,0 6,0-4,-3 0,2 1,-6-1,6 1,-3-1,4 0,0 1,0-1,0 0,0 1,-3-1,2 0,-2 1,3-1,0 0,0 1,0-1,0 0,0 1,0-1,0 0,0 1,0-1,0 0,0 1,0-1,0 0,0 1,0-1,0 1,0-1,0 0,0 1,0-1,0 0,0 1,-4-1,3 0,-2 1,3-1,0 0,0 4,0-6,3 8,2-11,-1 8,-1-3,-3-2,0 8,4-8,-4 2,4 3,-4-5,0 6,0-1,0-5,0 5,3-2,2-4,-1 10,-1-10,-3 4,4 2,-4-6,4 7,-4-3,0-1,0 0,3 1,-2-1,3 0,-4 1,3-1,-2 0,2 1,1-1,0 0,4 1,-4-1,3 0,-6 1,2-1,-3 0,0 1,3-1,-2 0,3 1,-4-1,3 1,1-1,1 0,-2 1,-3-1,3 0,2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8T14:31:43.4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0,'8'38,"-4"-7,-1-23,1 3,3 8,-1-6,0 5,-6-3,4-2,0 6,0-4,3 0,-6 1,2-1,-3 0,0 1,0-1,0 0,0 1,0-1,0 0,0 1,0-1,0 0,0 1,0-1,0 0,0 1,-3-1,-5 0,-1-3,2 3,0-3,6 3,-6 1,6-1,-2 0,3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4T18:19:07.1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200 1,'-15'36,"-1"-2,12-23,0 1,-3 18,6-17,-2 13,3-9,-4-3,4 7,-4-6,4-1,-3 1,-1 0,-1 1,-1-1,5 0,-3 6,1-5,2 2,-6-4,3 1,-6 18,1-4,-3 11,3-11,0-7,1 12,0-19,4 9,-3-14,6 2,-2 6,-1 8,3-9,-2 6,0-14,-1 8,-1-1,2 7,3-8,0 3,3-3,-2 1,2 2,1-3,-3 0,5 0,-2 0,0 3,3-6,-6 9,2-8,1 2,-4 2,4-4,-4 5,4 3,-3 2,3-1,-4-1,-3-6,2 1,-2 2,3-6,-4 6,3-3,-2 1,3 2,0-3,0 0,0 3,0-2,0 2,-3-3,2 0,-3 0,4 0,0 0,-3 0,2 0,-2 0,3 0,0 3,0-2,0 2,0 3,0 2,0-4,-4-2,4-3,-4-1,4 9,0-10,0 6,-3-3,-1 0,-4 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4T18:19:13.9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 1,'0'60,"0"-11,-4-22,3-5,-4 7,1 0,3 0,-3 0,4-10,0-1,0-4,0-1,0 8,0-8,0 4,3-2,-2 1,2 6,0-7,-2 4,3-4,0 6,-3 2,3-1,-4 0,3-7,-2 0,3 0,-1 3,1-5,0 4,3 2,-3-6,0 8,3-10,-3 4,0 4,-1-7,1 6,-3-3,5-3,-5 9,2-9,-3 7,0-1,0-5,0 4,0 1,-3-4,2 7,-2-10,-1 4,4 4,-7-7,6 6,-6-4,6 2,-5 6,1-9,1 4,-3-5,3 3,0 3,-3-5,6 8,-5-9,5 3,-6 6,6-11,-2 11,-1-3,4-5,-4 8,1 1,2-8,-2 10,-1-9,3-2,-2 8,3-9,0 7,0-4,0-1,0 5,3-7,-2 9,2-8,-3 8,0-8,0 4,0-2,0 1,0 3,0-5,4 1,-3 0,2 0,-3 0,0 0,0 4,0-7,0 6,0-3,0 1,0 2,0-3,0 0,0 3,0-2,0 2,0-3,0 0,0 3,0-2,0 3,0-5,0 1,0 4,0-4,0 4,0-4,-3 3,2-5,-3 4,4 1,0-4,0 10,0-15,0 12,0-9,0 7,0-4,0 0,0 3,4-6,-4 6,4-3,-1 0,-2 4,2-4,-3 0,0 3,0-2,0 2,0-3,0 0,0 3,0-2,4 2,-4-3,4 0,-1 0,1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04T18:22:29.3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0,'4'37,"-1"-6,-3-24,0 4,0 11,0-5,0 5,0-8,0-2,0 6,0-2,3-1,-2 2,6-4,-6 5,2-3,-3 0,0 3,0-2,0 2,0-3,0 0,0 3,0-2,3 2,-2-3,-1 0,-1 3,-2-2,3 3,0-1,-4-6,4 6,-4-3,1-3,2 9,-2-8,3 5,0-3,0 0,0 3,0-2,0 2,0-3,0 0,-4 0,3 0,-2 0,3 3,0-2,0 2,0-3,0 0,0 3,0-2,0 2,0-3,0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373F4-58F8-4A2D-3299-E5B6917E7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9EF491-7D91-78D4-7D08-243BCAB23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50802F-E304-CEA5-F28F-8061CCD0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FA5A-7DD2-8B4C-B2DD-9F4F395EEE9E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68E5B7-245B-3B03-8CED-99BFF246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555707-3C56-ED14-C2CD-3A0BA441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1E4-9380-8A49-9163-E62450F25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60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63F78B-38BE-1132-B363-724C6268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0154B4-2A5A-5ED2-E610-DE057F70F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3C0E4E-483B-471E-7B91-DE022CF5C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FA5A-7DD2-8B4C-B2DD-9F4F395EEE9E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8DFBFF-B458-F3E4-4E75-28A1DA38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D67055-2CBE-91C2-99C1-0D6BCD6EA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1E4-9380-8A49-9163-E62450F25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16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8CC11EB-CD31-3F8D-A0B5-44508A7C9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A2260E-5F9E-5ACE-5F0A-6D2489C27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7CC3D1-652B-043F-45BA-6FD4CE636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FA5A-7DD2-8B4C-B2DD-9F4F395EEE9E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EF793-76C3-A1C6-7E78-6370BF31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FE3333-7370-3037-549E-68F95CE6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1E4-9380-8A49-9163-E62450F25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46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7059F1-5ED5-C3B3-50CF-811BBC070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3D2FD8-DBFF-9DAA-BC20-E936EE327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5E3CF8-EEEF-C124-D042-6A741E1F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FA5A-7DD2-8B4C-B2DD-9F4F395EEE9E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EB8C1B-57E1-D616-50C9-4E37535D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552263-0FC7-4383-5671-7914934F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1E4-9380-8A49-9163-E62450F25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42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C7A1B6-9785-7965-0380-6B6ECE7F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FA2C58-A6E0-6A9A-33D2-BCDE49050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A136B4-217D-15C6-67BD-F0C14AB4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FA5A-7DD2-8B4C-B2DD-9F4F395EEE9E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A16147-D3F2-B8CE-EAC8-37028CBA0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E3876D-25FF-82A8-4F9C-802BEB93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1E4-9380-8A49-9163-E62450F25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90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E8AFC-C727-A5D7-FA23-35372C63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E76662-7D36-B673-849E-530EA042A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0389E3-E3E0-AFB4-54B7-2E76A06C5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E114B8-5714-1BD7-CF32-2A923666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FA5A-7DD2-8B4C-B2DD-9F4F395EEE9E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7AA333-B9CE-615B-9794-1C089A52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50B688-AB03-D769-0F5C-81314FBF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1E4-9380-8A49-9163-E62450F25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28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5A0823-0EDC-EE6E-29E3-28825AF8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AD7507-D431-41DD-BF3D-90FA12EE0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659CF6-47EF-3A9A-8197-D6D8700BC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821E4D5-9BB7-6616-CFAE-C796C8788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808667-5272-A5E9-0360-02FD12E7A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AF5FE91-DE24-787E-D5FB-C201BB89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FA5A-7DD2-8B4C-B2DD-9F4F395EEE9E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0989B39-B1DB-44C4-6165-C5159AF7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35FFA77-D547-D325-03A8-F624AD76B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1E4-9380-8A49-9163-E62450F25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58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13B0B7-D08A-6E42-2B27-18D2B738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1F5CB6D-DC28-0E01-95A8-7C85C73B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FA5A-7DD2-8B4C-B2DD-9F4F395EEE9E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725B02-EF58-59DE-D89A-46B81A03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D0425A-36D4-F09B-1177-7A962B6C2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1E4-9380-8A49-9163-E62450F25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37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4CE968A-4E5E-FFC3-F705-C5FB9751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FA5A-7DD2-8B4C-B2DD-9F4F395EEE9E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072007E-F58A-3702-3A3D-131F7D7A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B090C2-5C41-5F5E-91FF-9B24C10D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1E4-9380-8A49-9163-E62450F25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93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C64DF8-A51B-B6D1-D000-137F8475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18B5A8-5769-52E0-1215-6439CEF48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2A3F65-0F10-F58E-8FCC-6C2F4B601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6B21B8-4A2C-7A35-B351-6591DCA62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FA5A-7DD2-8B4C-B2DD-9F4F395EEE9E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4A15F4-723C-AAB5-1AE3-3D66B48D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347622-89C9-BAB1-1ECF-8675459F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1E4-9380-8A49-9163-E62450F25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87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982662-34EC-6CAE-A9DF-7195457B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077041-E679-A99B-93F2-2AC4822EB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9AF2E7-4421-E730-857F-E88D16C9D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EFC650-CBD1-6D9D-5AE7-3330157D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FA5A-7DD2-8B4C-B2DD-9F4F395EEE9E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7664F3-08E3-A930-092D-C84D03198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09C9EE-96B8-EDD6-005D-4021BAF2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71E4-9380-8A49-9163-E62450F25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85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30A409-390E-265C-F757-F1636635D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39CB80-D962-E24E-C3FC-4314869A1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076087-A387-5B12-76B7-4DC75704C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4FA5A-7DD2-8B4C-B2DD-9F4F395EEE9E}" type="datetimeFigureOut">
              <a:rPr lang="fr-FR" smtClean="0"/>
              <a:t>12/05/2023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3A49AE-07A2-22D5-12D4-13F0DB7C8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197026-39A3-1145-8E1E-3DB66DF26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571E4-9380-8A49-9163-E62450F255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56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customXml" Target="../ink/ink17.xml"/><Relationship Id="rId4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7.png"/><Relationship Id="rId5" Type="http://schemas.openxmlformats.org/officeDocument/2006/relationships/image" Target="../media/image4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6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6.png"/><Relationship Id="rId3" Type="http://schemas.openxmlformats.org/officeDocument/2006/relationships/customXml" Target="../ink/ink7.xml"/><Relationship Id="rId7" Type="http://schemas.openxmlformats.org/officeDocument/2006/relationships/image" Target="../media/image13.png"/><Relationship Id="rId12" Type="http://schemas.openxmlformats.org/officeDocument/2006/relationships/customXml" Target="../ink/ink11.xml"/><Relationship Id="rId17" Type="http://schemas.openxmlformats.org/officeDocument/2006/relationships/image" Target="../media/image18.png"/><Relationship Id="rId2" Type="http://schemas.openxmlformats.org/officeDocument/2006/relationships/image" Target="../media/image11.png"/><Relationship Id="rId16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customXml" Target="../ink/ink8.xml"/><Relationship Id="rId15" Type="http://schemas.openxmlformats.org/officeDocument/2006/relationships/image" Target="../media/image17.png"/><Relationship Id="rId10" Type="http://schemas.openxmlformats.org/officeDocument/2006/relationships/customXml" Target="../ink/ink10.xml"/><Relationship Id="rId4" Type="http://schemas.openxmlformats.org/officeDocument/2006/relationships/image" Target="../media/image110.png"/><Relationship Id="rId9" Type="http://schemas.openxmlformats.org/officeDocument/2006/relationships/image" Target="../media/image14.png"/><Relationship Id="rId14" Type="http://schemas.openxmlformats.org/officeDocument/2006/relationships/customXml" Target="../ink/ink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customXml" Target="../ink/ink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4AE5A-00F0-9F3C-96D8-0068F035A0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Le charme </a:t>
            </a:r>
            <a:r>
              <a:rPr lang="fr-FR" dirty="0"/>
              <a:t>de l’antique dans la poésie française du XVIII</a:t>
            </a:r>
            <a:r>
              <a:rPr lang="fr-FR" baseline="30000" dirty="0"/>
              <a:t>e</a:t>
            </a:r>
            <a:r>
              <a:rPr lang="fr-FR" dirty="0"/>
              <a:t> siècle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DC8522-C129-7BE8-3BE3-304DE8A120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emmanuel.buettler@unibe.ch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22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295D1-F65F-0B9D-894B-2BCAB504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7F2E137-7E53-DA8F-FD90-C1AEE6301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-158398"/>
            <a:ext cx="4422569" cy="701639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E4F5EC9-8927-E9E6-7CA8-F7F41620433D}"/>
              </a:ext>
            </a:extLst>
          </p:cNvPr>
          <p:cNvSpPr txBox="1"/>
          <p:nvPr/>
        </p:nvSpPr>
        <p:spPr>
          <a:xfrm>
            <a:off x="838200" y="5450774"/>
            <a:ext cx="1940626" cy="641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4E47E9-BF3E-1C39-4E14-DE11C1364159}"/>
              </a:ext>
            </a:extLst>
          </p:cNvPr>
          <p:cNvSpPr txBox="1"/>
          <p:nvPr/>
        </p:nvSpPr>
        <p:spPr>
          <a:xfrm>
            <a:off x="5676405" y="4714504"/>
            <a:ext cx="498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André Chénier, « L’Invention », dans </a:t>
            </a:r>
            <a:r>
              <a:rPr lang="fr-FR" i="1" dirty="0"/>
              <a:t>Poésies, </a:t>
            </a:r>
            <a:r>
              <a:rPr lang="fr-FR" dirty="0"/>
              <a:t>Paris, Charpentier, 1847 (1787), p. 191.</a:t>
            </a:r>
            <a:endParaRPr lang="fr-FR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5F03F68E-8845-D75A-36A5-484B4B8B1284}"/>
                  </a:ext>
                </a:extLst>
              </p14:cNvPr>
              <p14:cNvContentPartPr/>
              <p14:nvPr/>
            </p14:nvContentPartPr>
            <p14:xfrm>
              <a:off x="1097294" y="1412023"/>
              <a:ext cx="360" cy="36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5F03F68E-8845-D75A-36A5-484B4B8B12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3654" y="130402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FE7CA8F3-3CD9-C1A5-222C-49C1DECF0DBF}"/>
                  </a:ext>
                </a:extLst>
              </p14:cNvPr>
              <p14:cNvContentPartPr/>
              <p14:nvPr/>
            </p14:nvContentPartPr>
            <p14:xfrm>
              <a:off x="988934" y="1486543"/>
              <a:ext cx="145080" cy="24591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FE7CA8F3-3CD9-C1A5-222C-49C1DECF0D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4934" y="1378903"/>
                <a:ext cx="252720" cy="267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9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71D57-C55B-7720-E12A-45F2BC2A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siècle sans poésie 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2E6C809-247D-652B-F38C-9396FAEF7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9809" y="767715"/>
            <a:ext cx="2907816" cy="5322569"/>
          </a:xfrm>
        </p:spPr>
      </p:pic>
    </p:spTree>
    <p:extLst>
      <p:ext uri="{BB962C8B-B14F-4D97-AF65-F5344CB8AC3E}">
        <p14:creationId xmlns:p14="http://schemas.microsoft.com/office/powerpoint/2010/main" val="49598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D1965-70FB-FCE5-65DE-FD1EFB03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D16AAB5-E147-C73F-568F-392F90058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4343400" cy="5769097"/>
          </a:xfrm>
        </p:spPr>
      </p:pic>
    </p:spTree>
    <p:extLst>
      <p:ext uri="{BB962C8B-B14F-4D97-AF65-F5344CB8AC3E}">
        <p14:creationId xmlns:p14="http://schemas.microsoft.com/office/powerpoint/2010/main" val="19703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9210A-322E-30A0-5666-BC31E5F0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F0A9263-F228-91C3-5EF0-A089AA20A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08" t="2452" r="9840" b="3032"/>
          <a:stretch/>
        </p:blipFill>
        <p:spPr>
          <a:xfrm>
            <a:off x="0" y="-839097"/>
            <a:ext cx="5766100" cy="7879977"/>
          </a:xfr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97EDF5A-769A-E5B9-F305-251907A8B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100" y="-524434"/>
            <a:ext cx="5905947" cy="73824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F5DD9DAB-54B1-53D9-9624-1DF6F48271B3}"/>
                  </a:ext>
                </a:extLst>
              </p14:cNvPr>
              <p14:cNvContentPartPr/>
              <p14:nvPr/>
            </p14:nvContentPartPr>
            <p14:xfrm>
              <a:off x="5343544" y="1803176"/>
              <a:ext cx="20520" cy="1548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F5DD9DAB-54B1-53D9-9624-1DF6F48271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34904" y="1794176"/>
                <a:ext cx="381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BA3FF17A-C6BB-62E5-B8B9-5DB66F833E89}"/>
                  </a:ext>
                </a:extLst>
              </p14:cNvPr>
              <p14:cNvContentPartPr/>
              <p14:nvPr/>
            </p14:nvContentPartPr>
            <p14:xfrm>
              <a:off x="6164704" y="1020198"/>
              <a:ext cx="66960" cy="105624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BA3FF17A-C6BB-62E5-B8B9-5DB66F833E8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1064" y="912198"/>
                <a:ext cx="174600" cy="12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7A1AD5C5-E577-5163-794C-8DB1B33757C2}"/>
                  </a:ext>
                </a:extLst>
              </p14:cNvPr>
              <p14:cNvContentPartPr/>
              <p14:nvPr/>
            </p14:nvContentPartPr>
            <p14:xfrm>
              <a:off x="5188744" y="3738198"/>
              <a:ext cx="161280" cy="134244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7A1AD5C5-E577-5163-794C-8DB1B33757C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35104" y="3630558"/>
                <a:ext cx="268920" cy="15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C8BC36E3-45A8-F5EF-2B04-73A33104CE59}"/>
                  </a:ext>
                </a:extLst>
              </p14:cNvPr>
              <p14:cNvContentPartPr/>
              <p14:nvPr/>
            </p14:nvContentPartPr>
            <p14:xfrm>
              <a:off x="6179544" y="2180184"/>
              <a:ext cx="59760" cy="38124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C8BC36E3-45A8-F5EF-2B04-73A33104CE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25544" y="2072184"/>
                <a:ext cx="167400" cy="5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8234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A79F04-C204-F347-D12E-86F78630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895E87C-1332-D5D1-B8C9-46AB00EE5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902199" cy="6127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EEAC99E7-E775-3745-DAEB-E2165E256C99}"/>
                  </a:ext>
                </a:extLst>
              </p14:cNvPr>
              <p14:cNvContentPartPr/>
              <p14:nvPr/>
            </p14:nvContentPartPr>
            <p14:xfrm>
              <a:off x="1346184" y="2878944"/>
              <a:ext cx="55440" cy="93168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EEAC99E7-E775-3745-DAEB-E2165E256C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2544" y="2770944"/>
                <a:ext cx="163080" cy="11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AD7C0B5C-C7EC-447F-2BFC-77931BD6B98F}"/>
                  </a:ext>
                </a:extLst>
              </p14:cNvPr>
              <p14:cNvContentPartPr/>
              <p14:nvPr/>
            </p14:nvContentPartPr>
            <p14:xfrm>
              <a:off x="1359864" y="3810624"/>
              <a:ext cx="22320" cy="21852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AD7C0B5C-C7EC-447F-2BFC-77931BD6B9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5864" y="3702624"/>
                <a:ext cx="129960" cy="4341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43DB91C-5154-1E37-C3E9-C10F4865156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40398" y="5929644"/>
            <a:ext cx="6451601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700" dirty="0"/>
              <a:t>Jean-Baptiste Rousseau, « Aux Muses », </a:t>
            </a:r>
            <a:r>
              <a:rPr lang="fr-FR" sz="1700" i="1" dirty="0"/>
              <a:t>Œuvres, Nouvelle édition</a:t>
            </a:r>
            <a:r>
              <a:rPr lang="fr-FR" sz="1700" dirty="0"/>
              <a:t>, tome 1, Bruxelles, 1743, p. 361-363, 376.</a:t>
            </a:r>
          </a:p>
        </p:txBody>
      </p:sp>
    </p:spTree>
    <p:extLst>
      <p:ext uri="{BB962C8B-B14F-4D97-AF65-F5344CB8AC3E}">
        <p14:creationId xmlns:p14="http://schemas.microsoft.com/office/powerpoint/2010/main" val="93881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8D8AF1-B630-5A3C-B1D9-0E5A02B0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92D6216-BE4B-8B2E-9C65-F67DF9C53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5285" y="151851"/>
            <a:ext cx="3869239" cy="655429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FBC1F85-17B9-37E1-5601-AC3AC46651A7}"/>
              </a:ext>
            </a:extLst>
          </p:cNvPr>
          <p:cNvSpPr txBox="1"/>
          <p:nvPr/>
        </p:nvSpPr>
        <p:spPr>
          <a:xfrm>
            <a:off x="5997039" y="4334494"/>
            <a:ext cx="347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Jacques Delille, Les Géorgiques de Virgile, Paris, Bleuet, 1771 (1769).</a:t>
            </a:r>
          </a:p>
        </p:txBody>
      </p:sp>
    </p:spTree>
    <p:extLst>
      <p:ext uri="{BB962C8B-B14F-4D97-AF65-F5344CB8AC3E}">
        <p14:creationId xmlns:p14="http://schemas.microsoft.com/office/powerpoint/2010/main" val="117372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B451EF-E09A-61ED-DCA8-D1411ED2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95C45CE-E786-5765-5C49-99B2991C6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0690" y="-243030"/>
            <a:ext cx="5284520" cy="786096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3441ED2B-CE95-A75B-C2AA-4E434155A885}"/>
                  </a:ext>
                </a:extLst>
              </p14:cNvPr>
              <p14:cNvContentPartPr/>
              <p14:nvPr/>
            </p14:nvContentPartPr>
            <p14:xfrm>
              <a:off x="2188814" y="4793863"/>
              <a:ext cx="72000" cy="63432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3441ED2B-CE95-A75B-C2AA-4E434155A8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5174" y="4686223"/>
                <a:ext cx="179640" cy="84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0C64D6A9-DA54-E07B-59D8-95A4CFE3B1CF}"/>
                  </a:ext>
                </a:extLst>
              </p14:cNvPr>
              <p14:cNvContentPartPr/>
              <p14:nvPr/>
            </p14:nvContentPartPr>
            <p14:xfrm>
              <a:off x="2123654" y="1664383"/>
              <a:ext cx="38520" cy="95328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0C64D6A9-DA54-E07B-59D8-95A4CFE3B1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0014" y="1556743"/>
                <a:ext cx="146160" cy="11689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Image 12">
            <a:extLst>
              <a:ext uri="{FF2B5EF4-FFF2-40B4-BE49-F238E27FC236}">
                <a16:creationId xmlns:a16="http://schemas.microsoft.com/office/drawing/2014/main" id="{D165C2A6-9C5F-6BC2-09AA-0FF69CB256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052" y="-236502"/>
            <a:ext cx="4928259" cy="73310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BB355432-90D5-450C-89A6-977B168409B1}"/>
                  </a:ext>
                </a:extLst>
              </p14:cNvPr>
              <p14:cNvContentPartPr/>
              <p14:nvPr/>
            </p14:nvContentPartPr>
            <p14:xfrm>
              <a:off x="1217894" y="294583"/>
              <a:ext cx="10080" cy="35316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BB355432-90D5-450C-89A6-977B168409B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3894" y="186583"/>
                <a:ext cx="11772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E2A7C625-4511-67A2-5A79-0173E16AFEDA}"/>
                  </a:ext>
                </a:extLst>
              </p14:cNvPr>
              <p14:cNvContentPartPr/>
              <p14:nvPr/>
            </p14:nvContentPartPr>
            <p14:xfrm>
              <a:off x="7170494" y="1669423"/>
              <a:ext cx="54000" cy="105696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E2A7C625-4511-67A2-5A79-0173E16AFE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16494" y="1561783"/>
                <a:ext cx="161640" cy="12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24529A07-C687-4929-4B9E-1041AF94843D}"/>
                  </a:ext>
                </a:extLst>
              </p14:cNvPr>
              <p14:cNvContentPartPr/>
              <p14:nvPr/>
            </p14:nvContentPartPr>
            <p14:xfrm>
              <a:off x="7071134" y="4919143"/>
              <a:ext cx="148320" cy="1834200"/>
            </p14:xfrm>
          </p:contentPart>
        </mc:Choice>
        <mc:Fallback xmlns=""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24529A07-C687-4929-4B9E-1041AF94843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17494" y="4811503"/>
                <a:ext cx="255960" cy="20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ED10C6C1-8384-2790-86EC-DC0F80EB3612}"/>
                  </a:ext>
                </a:extLst>
              </p14:cNvPr>
              <p14:cNvContentPartPr/>
              <p14:nvPr/>
            </p14:nvContentPartPr>
            <p14:xfrm>
              <a:off x="7108934" y="2701543"/>
              <a:ext cx="78480" cy="641520"/>
            </p14:xfrm>
          </p:contentPart>
        </mc:Choice>
        <mc:Fallback xmlns=""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ED10C6C1-8384-2790-86EC-DC0F80EB36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55294" y="2593903"/>
                <a:ext cx="186120" cy="85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C4D05FEA-929B-44D8-3D66-FD851BF6D20C}"/>
                  </a:ext>
                </a:extLst>
              </p14:cNvPr>
              <p14:cNvContentPartPr/>
              <p14:nvPr/>
            </p14:nvContentPartPr>
            <p14:xfrm>
              <a:off x="7103664" y="582504"/>
              <a:ext cx="50040" cy="45360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C4D05FEA-929B-44D8-3D66-FD851BF6D20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49664" y="474864"/>
                <a:ext cx="157680" cy="66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159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C23B33-1678-25D5-C4BC-FB59FEDE0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F9D82B97-A640-0CEF-05A0-562B48A7E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5080607" cy="75576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E54F3EDB-230D-F60F-BC3C-C653DF54C5DA}"/>
                  </a:ext>
                </a:extLst>
              </p14:cNvPr>
              <p14:cNvContentPartPr/>
              <p14:nvPr/>
            </p14:nvContentPartPr>
            <p14:xfrm>
              <a:off x="1046774" y="798185"/>
              <a:ext cx="91800" cy="102744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E54F3EDB-230D-F60F-BC3C-C653DF54C5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2774" y="690185"/>
                <a:ext cx="199440" cy="1243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8950D30-DBB0-50F0-E27A-8F88421B2B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27380" y="1825625"/>
            <a:ext cx="5226419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700" dirty="0"/>
              <a:t>Jean-Antoine </a:t>
            </a:r>
            <a:r>
              <a:rPr lang="fr-FR" sz="1700" dirty="0" err="1"/>
              <a:t>Roucher</a:t>
            </a:r>
            <a:r>
              <a:rPr lang="fr-FR" sz="1700" dirty="0"/>
              <a:t>, </a:t>
            </a:r>
            <a:r>
              <a:rPr lang="fr-FR" sz="1700" i="1" dirty="0"/>
              <a:t>Les Mois</a:t>
            </a:r>
            <a:r>
              <a:rPr lang="fr-FR" sz="1700" dirty="0"/>
              <a:t>, Paris, Brissot-Thivars, 1826 (1779), p. 83</a:t>
            </a:r>
          </a:p>
        </p:txBody>
      </p:sp>
    </p:spTree>
    <p:extLst>
      <p:ext uri="{BB962C8B-B14F-4D97-AF65-F5344CB8AC3E}">
        <p14:creationId xmlns:p14="http://schemas.microsoft.com/office/powerpoint/2010/main" val="4266056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2067E-AADE-D743-0661-114B748E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CB19016-D989-C002-AD34-93B492B93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03" y="1110941"/>
            <a:ext cx="5955224" cy="4037239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494414C-3754-ABCC-4414-4EA44507DDF4}"/>
              </a:ext>
            </a:extLst>
          </p:cNvPr>
          <p:cNvSpPr txBox="1"/>
          <p:nvPr/>
        </p:nvSpPr>
        <p:spPr>
          <a:xfrm>
            <a:off x="230003" y="658574"/>
            <a:ext cx="739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Alexandre </a:t>
            </a:r>
            <a:r>
              <a:rPr lang="fr-FR" dirty="0" err="1"/>
              <a:t>Schoenewerk</a:t>
            </a:r>
            <a:r>
              <a:rPr lang="fr-FR" dirty="0"/>
              <a:t>, </a:t>
            </a:r>
            <a:r>
              <a:rPr lang="fr-FR" i="1" dirty="0"/>
              <a:t>La Jeune Tarentine</a:t>
            </a:r>
            <a:r>
              <a:rPr lang="fr-FR" dirty="0"/>
              <a:t>, 1871, Musée d’Orsay.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257B79-4DBF-6142-8288-1B4AFBF5A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103" y="-755687"/>
            <a:ext cx="4978485" cy="777049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871FB8E-B010-73D6-8686-4B5112FD88F6}"/>
              </a:ext>
            </a:extLst>
          </p:cNvPr>
          <p:cNvSpPr txBox="1"/>
          <p:nvPr/>
        </p:nvSpPr>
        <p:spPr>
          <a:xfrm>
            <a:off x="111250" y="5876260"/>
            <a:ext cx="6645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André Chénier, « La jeune Tarentine », dans </a:t>
            </a:r>
            <a:r>
              <a:rPr lang="fr-FR" i="1" dirty="0"/>
              <a:t>Poésies diverses</a:t>
            </a:r>
            <a:r>
              <a:rPr lang="fr-FR" dirty="0"/>
              <a:t>, Paris, Le Normant, 1804 (1792), p. 17.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45B26916-4AEE-5106-E4F1-0D84CCC8D758}"/>
                  </a:ext>
                </a:extLst>
              </p14:cNvPr>
              <p14:cNvContentPartPr/>
              <p14:nvPr/>
            </p14:nvContentPartPr>
            <p14:xfrm>
              <a:off x="7053854" y="3604063"/>
              <a:ext cx="63000" cy="142992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45B26916-4AEE-5106-E4F1-0D84CCC8D7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00214" y="3496423"/>
                <a:ext cx="170640" cy="164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33353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139</Words>
  <Application>Microsoft Macintosh PowerPoint</Application>
  <PresentationFormat>Grand écran</PresentationFormat>
  <Paragraphs>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Le charme de l’antique dans la poésie française du XVIIIe siècle</vt:lpstr>
      <vt:lpstr>Un siècle sans poésie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charmes de l’antique dans la poésie française du XVIIIe siècle</dc:title>
  <dc:creator>Büttler Emmanuel</dc:creator>
  <cp:lastModifiedBy>Büttler Emmanuel</cp:lastModifiedBy>
  <cp:revision>8</cp:revision>
  <dcterms:created xsi:type="dcterms:W3CDTF">2023-05-03T10:53:56Z</dcterms:created>
  <dcterms:modified xsi:type="dcterms:W3CDTF">2023-05-12T15:29:45Z</dcterms:modified>
</cp:coreProperties>
</file>