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1.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slideLayouts/slideLayout5.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tags/tag6.xml" ContentType="application/vnd.openxmlformats-officedocument.presentationml.tags+xml"/>
  <Override PartName="/ppt/slideLayouts/slideLayout12.xml" ContentType="application/vnd.openxmlformats-officedocument.presentationml.slideLayout+xml"/>
  <Override PartName="/ppt/theme/theme5.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6.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5.xml" ContentType="application/vnd.openxmlformats-officedocument.presentationml.notesSlide+xml"/>
  <Override PartName="/ppt/tags/tag3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7" r:id="rId5"/>
    <p:sldMasterId id="2147483748" r:id="rId6"/>
    <p:sldMasterId id="2147483755" r:id="rId7"/>
    <p:sldMasterId id="2147483682" r:id="rId8"/>
    <p:sldMasterId id="2147483769" r:id="rId9"/>
    <p:sldMasterId id="2147483692" r:id="rId10"/>
  </p:sldMasterIdLst>
  <p:notesMasterIdLst>
    <p:notesMasterId r:id="rId43"/>
  </p:notesMasterIdLst>
  <p:handoutMasterIdLst>
    <p:handoutMasterId r:id="rId44"/>
  </p:handoutMasterIdLst>
  <p:sldIdLst>
    <p:sldId id="290" r:id="rId11"/>
    <p:sldId id="396" r:id="rId12"/>
    <p:sldId id="397" r:id="rId13"/>
    <p:sldId id="383" r:id="rId14"/>
    <p:sldId id="296" r:id="rId15"/>
    <p:sldId id="355" r:id="rId16"/>
    <p:sldId id="382" r:id="rId17"/>
    <p:sldId id="265" r:id="rId18"/>
    <p:sldId id="384" r:id="rId19"/>
    <p:sldId id="389" r:id="rId20"/>
    <p:sldId id="420" r:id="rId21"/>
    <p:sldId id="399" r:id="rId22"/>
    <p:sldId id="400" r:id="rId23"/>
    <p:sldId id="401" r:id="rId24"/>
    <p:sldId id="402" r:id="rId25"/>
    <p:sldId id="403" r:id="rId26"/>
    <p:sldId id="410" r:id="rId27"/>
    <p:sldId id="407" r:id="rId28"/>
    <p:sldId id="415" r:id="rId29"/>
    <p:sldId id="418" r:id="rId30"/>
    <p:sldId id="419" r:id="rId31"/>
    <p:sldId id="414" r:id="rId32"/>
    <p:sldId id="416" r:id="rId33"/>
    <p:sldId id="413" r:id="rId34"/>
    <p:sldId id="406" r:id="rId35"/>
    <p:sldId id="408" r:id="rId36"/>
    <p:sldId id="409" r:id="rId37"/>
    <p:sldId id="306" r:id="rId38"/>
    <p:sldId id="394" r:id="rId39"/>
    <p:sldId id="421" r:id="rId40"/>
    <p:sldId id="422" r:id="rId41"/>
    <p:sldId id="398" r:id="rId42"/>
  </p:sldIdLst>
  <p:sldSz cx="9144000" cy="5143500" type="screen16x9"/>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64EB7840-BF20-4761-8E0F-94E08A09283F}">
          <p14:sldIdLst>
            <p14:sldId id="290"/>
            <p14:sldId id="396"/>
            <p14:sldId id="397"/>
            <p14:sldId id="383"/>
            <p14:sldId id="296"/>
          </p14:sldIdLst>
        </p14:section>
        <p14:section name="Teil Daten" id="{FF96D478-1EC9-49F8-BB2D-1F606BBE8694}">
          <p14:sldIdLst>
            <p14:sldId id="355"/>
            <p14:sldId id="382"/>
            <p14:sldId id="265"/>
            <p14:sldId id="384"/>
            <p14:sldId id="389"/>
            <p14:sldId id="420"/>
          </p14:sldIdLst>
        </p14:section>
        <p14:section name="Teil Datenbanken und Volltexte" id="{2153104F-8E82-4BC9-BF11-EB31B3A8300C}">
          <p14:sldIdLst>
            <p14:sldId id="399"/>
            <p14:sldId id="400"/>
            <p14:sldId id="401"/>
            <p14:sldId id="402"/>
            <p14:sldId id="403"/>
            <p14:sldId id="410"/>
            <p14:sldId id="407"/>
            <p14:sldId id="415"/>
            <p14:sldId id="418"/>
            <p14:sldId id="419"/>
            <p14:sldId id="414"/>
            <p14:sldId id="416"/>
            <p14:sldId id="413"/>
            <p14:sldId id="406"/>
            <p14:sldId id="408"/>
            <p14:sldId id="409"/>
          </p14:sldIdLst>
        </p14:section>
        <p14:section name="Abschluss" id="{25D09126-19A0-459D-903D-2DD4BB0C403C}">
          <p14:sldIdLst>
            <p14:sldId id="306"/>
            <p14:sldId id="394"/>
            <p14:sldId id="421"/>
            <p14:sldId id="422"/>
            <p14:sldId id="39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reier, Gero (UB)" initials="SG(" lastIdx="7" clrIdx="0">
    <p:extLst>
      <p:ext uri="{19B8F6BF-5375-455C-9EA6-DF929625EA0E}">
        <p15:presenceInfo xmlns:p15="http://schemas.microsoft.com/office/powerpoint/2012/main" userId="Schreier, Gero (UB)" providerId="None"/>
      </p:ext>
    </p:extLst>
  </p:cmAuthor>
  <p:cmAuthor id="2" name="Schreier, Gero (UB)" initials="S(" lastIdx="1" clrIdx="1">
    <p:extLst>
      <p:ext uri="{19B8F6BF-5375-455C-9EA6-DF929625EA0E}">
        <p15:presenceInfo xmlns:p15="http://schemas.microsoft.com/office/powerpoint/2012/main" userId="S::gero.schreier@unibe.ch::89f5b271-0cb8-4a51-b4ba-4c6748e8edc1" providerId="AD"/>
      </p:ext>
    </p:extLst>
  </p:cmAuthor>
  <p:cmAuthor id="3" name="Ursula Loosli" initials="UL" lastIdx="15" clrIdx="2">
    <p:extLst>
      <p:ext uri="{19B8F6BF-5375-455C-9EA6-DF929625EA0E}">
        <p15:presenceInfo xmlns:p15="http://schemas.microsoft.com/office/powerpoint/2012/main" userId="Ursula Loosli" providerId="None"/>
      </p:ext>
    </p:extLst>
  </p:cmAuthor>
  <p:cmAuthor id="4" name="Loosli, Ursula (UB)" initials="L(" lastIdx="3" clrIdx="3">
    <p:extLst>
      <p:ext uri="{19B8F6BF-5375-455C-9EA6-DF929625EA0E}">
        <p15:presenceInfo xmlns:p15="http://schemas.microsoft.com/office/powerpoint/2012/main" userId="S::ursula.loosli@unibe.ch::dfa5ceee-b22f-48aa-bee7-2a3424bcd981" providerId="AD"/>
      </p:ext>
    </p:extLst>
  </p:cmAuthor>
  <p:cmAuthor id="5" name="Gero Trudpert Schreier" initials="GTS" lastIdx="2" clrIdx="4">
    <p:extLst>
      <p:ext uri="{19B8F6BF-5375-455C-9EA6-DF929625EA0E}">
        <p15:presenceInfo xmlns:p15="http://schemas.microsoft.com/office/powerpoint/2012/main" userId="Gero Trudpert Schrei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E6002E"/>
    <a:srgbClr val="E6002F"/>
    <a:srgbClr val="000000"/>
    <a:srgbClr val="EE1F3C"/>
    <a:srgbClr val="7F7F7F"/>
    <a:srgbClr val="DB3943"/>
    <a:srgbClr val="EF1D3B"/>
    <a:srgbClr val="DB3842"/>
    <a:srgbClr val="4140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800EBC-0BC7-E69E-3A3A-D464D0B17E60}" v="7" dt="2023-06-13T13:58:19.220"/>
    <p1510:client id="{2B73816C-C4BA-40B1-8F2A-BE29F0E30868}" v="103" dt="2023-06-13T14:17:06.755"/>
    <p1510:client id="{D77B369E-65B7-4C87-90D9-070217294302}" v="36" dt="2023-06-13T14:17:05.40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tableStyles" Target="tableStyles.xml"/><Relationship Id="rId10" Type="http://schemas.openxmlformats.org/officeDocument/2006/relationships/slideMaster" Target="slideMasters/slideMaster6.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Master" Target="slideMasters/slideMaster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presProps" Target="presProps.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customXml" Target="../customXml/item1.xml"/><Relationship Id="rId6" Type="http://schemas.openxmlformats.org/officeDocument/2006/relationships/slideMaster" Target="slideMasters/slideMaster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reier, Gero (UB)" userId="S::gero.schreier@unibe.ch::89f5b271-0cb8-4a51-b4ba-4c6748e8edc1" providerId="AD" clId="Web-{5C4B2AFF-7C11-D759-035F-363E016A6D3C}"/>
    <pc:docChg chg="addSld delSld modSld sldOrd modSection">
      <pc:chgData name="Schreier, Gero (UB)" userId="S::gero.schreier@unibe.ch::89f5b271-0cb8-4a51-b4ba-4c6748e8edc1" providerId="AD" clId="Web-{5C4B2AFF-7C11-D759-035F-363E016A6D3C}" dt="2022-05-23T14:22:18.321" v="806" actId="20577"/>
      <pc:docMkLst>
        <pc:docMk/>
      </pc:docMkLst>
      <pc:sldChg chg="modSp">
        <pc:chgData name="Schreier, Gero (UB)" userId="S::gero.schreier@unibe.ch::89f5b271-0cb8-4a51-b4ba-4c6748e8edc1" providerId="AD" clId="Web-{5C4B2AFF-7C11-D759-035F-363E016A6D3C}" dt="2022-05-23T14:22:18.321" v="806" actId="20577"/>
        <pc:sldMkLst>
          <pc:docMk/>
          <pc:sldMk cId="2623058601" sldId="296"/>
        </pc:sldMkLst>
        <pc:spChg chg="mod">
          <ac:chgData name="Schreier, Gero (UB)" userId="S::gero.schreier@unibe.ch::89f5b271-0cb8-4a51-b4ba-4c6748e8edc1" providerId="AD" clId="Web-{5C4B2AFF-7C11-D759-035F-363E016A6D3C}" dt="2022-05-23T14:22:18.321" v="806" actId="20577"/>
          <ac:spMkLst>
            <pc:docMk/>
            <pc:sldMk cId="2623058601" sldId="296"/>
            <ac:spMk id="4" creationId="{A48C0D39-0F7D-EF42-9352-D22D010D498F}"/>
          </ac:spMkLst>
        </pc:spChg>
      </pc:sldChg>
      <pc:sldChg chg="modSp ord modNotes">
        <pc:chgData name="Schreier, Gero (UB)" userId="S::gero.schreier@unibe.ch::89f5b271-0cb8-4a51-b4ba-4c6748e8edc1" providerId="AD" clId="Web-{5C4B2AFF-7C11-D759-035F-363E016A6D3C}" dt="2022-05-23T14:21:17.585" v="805"/>
        <pc:sldMkLst>
          <pc:docMk/>
          <pc:sldMk cId="2964006722" sldId="383"/>
        </pc:sldMkLst>
        <pc:spChg chg="mod">
          <ac:chgData name="Schreier, Gero (UB)" userId="S::gero.schreier@unibe.ch::89f5b271-0cb8-4a51-b4ba-4c6748e8edc1" providerId="AD" clId="Web-{5C4B2AFF-7C11-D759-035F-363E016A6D3C}" dt="2022-05-23T14:12:04.289" v="363" actId="20577"/>
          <ac:spMkLst>
            <pc:docMk/>
            <pc:sldMk cId="2964006722" sldId="383"/>
            <ac:spMk id="6" creationId="{F1B8DED6-D504-E107-44C1-EE8ACA79A40D}"/>
          </ac:spMkLst>
        </pc:spChg>
      </pc:sldChg>
      <pc:sldChg chg="del">
        <pc:chgData name="Schreier, Gero (UB)" userId="S::gero.schreier@unibe.ch::89f5b271-0cb8-4a51-b4ba-4c6748e8edc1" providerId="AD" clId="Web-{5C4B2AFF-7C11-D759-035F-363E016A6D3C}" dt="2022-05-23T14:15:27.748" v="442"/>
        <pc:sldMkLst>
          <pc:docMk/>
          <pc:sldMk cId="1464140359" sldId="390"/>
        </pc:sldMkLst>
      </pc:sldChg>
      <pc:sldChg chg="del">
        <pc:chgData name="Schreier, Gero (UB)" userId="S::gero.schreier@unibe.ch::89f5b271-0cb8-4a51-b4ba-4c6748e8edc1" providerId="AD" clId="Web-{5C4B2AFF-7C11-D759-035F-363E016A6D3C}" dt="2022-05-23T14:15:27.748" v="443"/>
        <pc:sldMkLst>
          <pc:docMk/>
          <pc:sldMk cId="1299140736" sldId="391"/>
        </pc:sldMkLst>
      </pc:sldChg>
      <pc:sldChg chg="modSp add ord replId modNotes">
        <pc:chgData name="Schreier, Gero (UB)" userId="S::gero.schreier@unibe.ch::89f5b271-0cb8-4a51-b4ba-4c6748e8edc1" providerId="AD" clId="Web-{5C4B2AFF-7C11-D759-035F-363E016A6D3C}" dt="2022-05-23T14:19:04.347" v="680"/>
        <pc:sldMkLst>
          <pc:docMk/>
          <pc:sldMk cId="3069986548" sldId="396"/>
        </pc:sldMkLst>
        <pc:spChg chg="mod">
          <ac:chgData name="Schreier, Gero (UB)" userId="S::gero.schreier@unibe.ch::89f5b271-0cb8-4a51-b4ba-4c6748e8edc1" providerId="AD" clId="Web-{5C4B2AFF-7C11-D759-035F-363E016A6D3C}" dt="2022-05-23T13:56:14.155" v="36" actId="20577"/>
          <ac:spMkLst>
            <pc:docMk/>
            <pc:sldMk cId="3069986548" sldId="396"/>
            <ac:spMk id="5" creationId="{E40C9B34-0D01-5593-D223-7E3CAB445578}"/>
          </ac:spMkLst>
        </pc:spChg>
        <pc:spChg chg="mod">
          <ac:chgData name="Schreier, Gero (UB)" userId="S::gero.schreier@unibe.ch::89f5b271-0cb8-4a51-b4ba-4c6748e8edc1" providerId="AD" clId="Web-{5C4B2AFF-7C11-D759-035F-363E016A6D3C}" dt="2022-05-23T14:05:08.685" v="125" actId="14100"/>
          <ac:spMkLst>
            <pc:docMk/>
            <pc:sldMk cId="3069986548" sldId="396"/>
            <ac:spMk id="6" creationId="{F1B8DED6-D504-E107-44C1-EE8ACA79A40D}"/>
          </ac:spMkLst>
        </pc:spChg>
      </pc:sldChg>
      <pc:sldChg chg="addSp delSp modSp add replId addAnim modAnim modNotes">
        <pc:chgData name="Schreier, Gero (UB)" userId="S::gero.schreier@unibe.ch::89f5b271-0cb8-4a51-b4ba-4c6748e8edc1" providerId="AD" clId="Web-{5C4B2AFF-7C11-D759-035F-363E016A6D3C}" dt="2022-05-23T14:11:28.929" v="359"/>
        <pc:sldMkLst>
          <pc:docMk/>
          <pc:sldMk cId="1807044634" sldId="397"/>
        </pc:sldMkLst>
        <pc:spChg chg="del mod">
          <ac:chgData name="Schreier, Gero (UB)" userId="S::gero.schreier@unibe.ch::89f5b271-0cb8-4a51-b4ba-4c6748e8edc1" providerId="AD" clId="Web-{5C4B2AFF-7C11-D759-035F-363E016A6D3C}" dt="2022-05-23T14:02:52.869" v="102"/>
          <ac:spMkLst>
            <pc:docMk/>
            <pc:sldMk cId="1807044634" sldId="397"/>
            <ac:spMk id="5" creationId="{E40C9B34-0D01-5593-D223-7E3CAB445578}"/>
          </ac:spMkLst>
        </pc:spChg>
        <pc:spChg chg="del mod">
          <ac:chgData name="Schreier, Gero (UB)" userId="S::gero.schreier@unibe.ch::89f5b271-0cb8-4a51-b4ba-4c6748e8edc1" providerId="AD" clId="Web-{5C4B2AFF-7C11-D759-035F-363E016A6D3C}" dt="2022-05-23T14:02:34.509" v="96"/>
          <ac:spMkLst>
            <pc:docMk/>
            <pc:sldMk cId="1807044634" sldId="397"/>
            <ac:spMk id="6" creationId="{F1B8DED6-D504-E107-44C1-EE8ACA79A40D}"/>
          </ac:spMkLst>
        </pc:spChg>
        <pc:grpChg chg="add mod">
          <ac:chgData name="Schreier, Gero (UB)" userId="S::gero.schreier@unibe.ch::89f5b271-0cb8-4a51-b4ba-4c6748e8edc1" providerId="AD" clId="Web-{5C4B2AFF-7C11-D759-035F-363E016A6D3C}" dt="2022-05-23T14:04:58.981" v="123" actId="1076"/>
          <ac:grpSpMkLst>
            <pc:docMk/>
            <pc:sldMk cId="1807044634" sldId="397"/>
            <ac:grpSpMk id="14" creationId="{3079EB48-DFAD-3B06-BED6-35B446B62CEB}"/>
          </ac:grpSpMkLst>
        </pc:grpChg>
        <pc:picChg chg="add mod">
          <ac:chgData name="Schreier, Gero (UB)" userId="S::gero.schreier@unibe.ch::89f5b271-0cb8-4a51-b4ba-4c6748e8edc1" providerId="AD" clId="Web-{5C4B2AFF-7C11-D759-035F-363E016A6D3C}" dt="2022-05-23T14:03:30.979" v="107" actId="14100"/>
          <ac:picMkLst>
            <pc:docMk/>
            <pc:sldMk cId="1807044634" sldId="397"/>
            <ac:picMk id="2" creationId="{59B745B0-92EB-BA72-7D67-771841E7587A}"/>
          </ac:picMkLst>
        </pc:picChg>
        <pc:picChg chg="add ord">
          <ac:chgData name="Schreier, Gero (UB)" userId="S::gero.schreier@unibe.ch::89f5b271-0cb8-4a51-b4ba-4c6748e8edc1" providerId="AD" clId="Web-{5C4B2AFF-7C11-D759-035F-363E016A6D3C}" dt="2022-05-23T14:03:14.823" v="105"/>
          <ac:picMkLst>
            <pc:docMk/>
            <pc:sldMk cId="1807044634" sldId="397"/>
            <ac:picMk id="10" creationId="{C1DFE0FB-E19C-DD91-030E-61977612A06A}"/>
          </ac:picMkLst>
        </pc:picChg>
        <pc:picChg chg="add del mod">
          <ac:chgData name="Schreier, Gero (UB)" userId="S::gero.schreier@unibe.ch::89f5b271-0cb8-4a51-b4ba-4c6748e8edc1" providerId="AD" clId="Web-{5C4B2AFF-7C11-D759-035F-363E016A6D3C}" dt="2022-05-23T14:08:25.393" v="130"/>
          <ac:picMkLst>
            <pc:docMk/>
            <pc:sldMk cId="1807044634" sldId="397"/>
            <ac:picMk id="15" creationId="{9F0F1D3A-CCB2-9ED7-9B21-29B2153C569D}"/>
          </ac:picMkLst>
        </pc:picChg>
        <pc:picChg chg="add mod">
          <ac:chgData name="Schreier, Gero (UB)" userId="S::gero.schreier@unibe.ch::89f5b271-0cb8-4a51-b4ba-4c6748e8edc1" providerId="AD" clId="Web-{5C4B2AFF-7C11-D759-035F-363E016A6D3C}" dt="2022-05-23T14:09:22.582" v="136" actId="1076"/>
          <ac:picMkLst>
            <pc:docMk/>
            <pc:sldMk cId="1807044634" sldId="397"/>
            <ac:picMk id="16" creationId="{5519FE92-D390-ADAE-7F00-92BD5A15838D}"/>
          </ac:picMkLst>
        </pc:picChg>
      </pc:sldChg>
    </pc:docChg>
  </pc:docChgLst>
  <pc:docChgLst>
    <pc:chgData name="Loosli, Ursula (UB)" userId="S::ursula.loosli@unibe.ch::dfa5ceee-b22f-48aa-bee7-2a3424bcd981" providerId="AD" clId="Web-{8AA62569-B178-750F-D809-894FA151AC87}"/>
    <pc:docChg chg="modSld">
      <pc:chgData name="Loosli, Ursula (UB)" userId="S::ursula.loosli@unibe.ch::dfa5ceee-b22f-48aa-bee7-2a3424bcd981" providerId="AD" clId="Web-{8AA62569-B178-750F-D809-894FA151AC87}" dt="2022-10-02T15:59:54.073" v="10"/>
      <pc:docMkLst>
        <pc:docMk/>
      </pc:docMkLst>
      <pc:sldChg chg="modSp addAnim modAnim">
        <pc:chgData name="Loosli, Ursula (UB)" userId="S::ursula.loosli@unibe.ch::dfa5ceee-b22f-48aa-bee7-2a3424bcd981" providerId="AD" clId="Web-{8AA62569-B178-750F-D809-894FA151AC87}" dt="2022-10-02T15:59:54.073" v="10"/>
        <pc:sldMkLst>
          <pc:docMk/>
          <pc:sldMk cId="3541654948" sldId="413"/>
        </pc:sldMkLst>
        <pc:spChg chg="ord">
          <ac:chgData name="Loosli, Ursula (UB)" userId="S::ursula.loosli@unibe.ch::dfa5ceee-b22f-48aa-bee7-2a3424bcd981" providerId="AD" clId="Web-{8AA62569-B178-750F-D809-894FA151AC87}" dt="2022-10-02T15:59:29.447" v="9"/>
          <ac:spMkLst>
            <pc:docMk/>
            <pc:sldMk cId="3541654948" sldId="413"/>
            <ac:spMk id="6" creationId="{00000000-0000-0000-0000-000000000000}"/>
          </ac:spMkLst>
        </pc:spChg>
        <pc:spChg chg="ord">
          <ac:chgData name="Loosli, Ursula (UB)" userId="S::ursula.loosli@unibe.ch::dfa5ceee-b22f-48aa-bee7-2a3424bcd981" providerId="AD" clId="Web-{8AA62569-B178-750F-D809-894FA151AC87}" dt="2022-10-02T15:59:23.088" v="8"/>
          <ac:spMkLst>
            <pc:docMk/>
            <pc:sldMk cId="3541654948" sldId="413"/>
            <ac:spMk id="10" creationId="{49490EDE-E844-83C6-6DE1-18DAECEF9938}"/>
          </ac:spMkLst>
        </pc:spChg>
        <pc:grpChg chg="mod ord">
          <ac:chgData name="Loosli, Ursula (UB)" userId="S::ursula.loosli@unibe.ch::dfa5ceee-b22f-48aa-bee7-2a3424bcd981" providerId="AD" clId="Web-{8AA62569-B178-750F-D809-894FA151AC87}" dt="2022-10-02T15:59:54.073" v="10"/>
          <ac:grpSpMkLst>
            <pc:docMk/>
            <pc:sldMk cId="3541654948" sldId="413"/>
            <ac:grpSpMk id="9" creationId="{00000000-0000-0000-0000-000000000000}"/>
          </ac:grpSpMkLst>
        </pc:grpChg>
        <pc:picChg chg="ord">
          <ac:chgData name="Loosli, Ursula (UB)" userId="S::ursula.loosli@unibe.ch::dfa5ceee-b22f-48aa-bee7-2a3424bcd981" providerId="AD" clId="Web-{8AA62569-B178-750F-D809-894FA151AC87}" dt="2022-10-02T15:59:14.103" v="7"/>
          <ac:picMkLst>
            <pc:docMk/>
            <pc:sldMk cId="3541654948" sldId="413"/>
            <ac:picMk id="3" creationId="{E8C8D96A-3A48-72F0-472A-C90421A7084D}"/>
          </ac:picMkLst>
        </pc:picChg>
      </pc:sldChg>
      <pc:sldChg chg="addAnim modAnim">
        <pc:chgData name="Loosli, Ursula (UB)" userId="S::ursula.loosli@unibe.ch::dfa5ceee-b22f-48aa-bee7-2a3424bcd981" providerId="AD" clId="Web-{8AA62569-B178-750F-D809-894FA151AC87}" dt="2022-10-02T15:46:32.011" v="1"/>
        <pc:sldMkLst>
          <pc:docMk/>
          <pc:sldMk cId="4150278762" sldId="416"/>
        </pc:sldMkLst>
      </pc:sldChg>
    </pc:docChg>
  </pc:docChgLst>
  <pc:docChgLst>
    <pc:chgData name="Schreier, Gero (UB)" userId="S::gero.schreier@unibe.ch::89f5b271-0cb8-4a51-b4ba-4c6748e8edc1" providerId="AD" clId="Web-{2B73816C-C4BA-40B1-8F2A-BE29F0E30868}"/>
    <pc:docChg chg="modSld">
      <pc:chgData name="Schreier, Gero (UB)" userId="S::gero.schreier@unibe.ch::89f5b271-0cb8-4a51-b4ba-4c6748e8edc1" providerId="AD" clId="Web-{2B73816C-C4BA-40B1-8F2A-BE29F0E30868}" dt="2023-06-13T14:17:04.802" v="87" actId="20577"/>
      <pc:docMkLst>
        <pc:docMk/>
      </pc:docMkLst>
      <pc:sldChg chg="addSp modSp delCm">
        <pc:chgData name="Schreier, Gero (UB)" userId="S::gero.schreier@unibe.ch::89f5b271-0cb8-4a51-b4ba-4c6748e8edc1" providerId="AD" clId="Web-{2B73816C-C4BA-40B1-8F2A-BE29F0E30868}" dt="2023-06-13T14:17:04.802" v="87" actId="20577"/>
        <pc:sldMkLst>
          <pc:docMk/>
          <pc:sldMk cId="2978995615" sldId="290"/>
        </pc:sldMkLst>
        <pc:spChg chg="mod">
          <ac:chgData name="Schreier, Gero (UB)" userId="S::gero.schreier@unibe.ch::89f5b271-0cb8-4a51-b4ba-4c6748e8edc1" providerId="AD" clId="Web-{2B73816C-C4BA-40B1-8F2A-BE29F0E30868}" dt="2023-06-13T14:11:38.360" v="43" actId="20577"/>
          <ac:spMkLst>
            <pc:docMk/>
            <pc:sldMk cId="2978995615" sldId="290"/>
            <ac:spMk id="3" creationId="{B73EC5A4-A267-4846-B7FF-60F740601534}"/>
          </ac:spMkLst>
        </pc:spChg>
        <pc:spChg chg="mod">
          <ac:chgData name="Schreier, Gero (UB)" userId="S::gero.schreier@unibe.ch::89f5b271-0cb8-4a51-b4ba-4c6748e8edc1" providerId="AD" clId="Web-{2B73816C-C4BA-40B1-8F2A-BE29F0E30868}" dt="2023-06-13T14:17:04.802" v="87" actId="20577"/>
          <ac:spMkLst>
            <pc:docMk/>
            <pc:sldMk cId="2978995615" sldId="290"/>
            <ac:spMk id="4" creationId="{1F470157-FFFF-4045-80E8-50799A64FE5D}"/>
          </ac:spMkLst>
        </pc:spChg>
        <pc:spChg chg="add mod">
          <ac:chgData name="Schreier, Gero (UB)" userId="S::gero.schreier@unibe.ch::89f5b271-0cb8-4a51-b4ba-4c6748e8edc1" providerId="AD" clId="Web-{2B73816C-C4BA-40B1-8F2A-BE29F0E30868}" dt="2023-06-13T14:16:48.724" v="80" actId="1076"/>
          <ac:spMkLst>
            <pc:docMk/>
            <pc:sldMk cId="2978995615" sldId="290"/>
            <ac:spMk id="7" creationId="{D1BC5F97-4FD3-7831-987F-A79F9F04F0E8}"/>
          </ac:spMkLst>
        </pc:spChg>
        <pc:picChg chg="add mod">
          <ac:chgData name="Schreier, Gero (UB)" userId="S::gero.schreier@unibe.ch::89f5b271-0cb8-4a51-b4ba-4c6748e8edc1" providerId="AD" clId="Web-{2B73816C-C4BA-40B1-8F2A-BE29F0E30868}" dt="2023-06-13T14:16:48.708" v="79" actId="1076"/>
          <ac:picMkLst>
            <pc:docMk/>
            <pc:sldMk cId="2978995615" sldId="290"/>
            <ac:picMk id="6" creationId="{91FE3EC9-0D4A-43CB-C889-31E4CF99F28A}"/>
          </ac:picMkLst>
        </pc:picChg>
      </pc:sldChg>
      <pc:sldChg chg="delCm">
        <pc:chgData name="Schreier, Gero (UB)" userId="S::gero.schreier@unibe.ch::89f5b271-0cb8-4a51-b4ba-4c6748e8edc1" providerId="AD" clId="Web-{2B73816C-C4BA-40B1-8F2A-BE29F0E30868}" dt="2023-06-13T14:13:41.815" v="46"/>
        <pc:sldMkLst>
          <pc:docMk/>
          <pc:sldMk cId="4025590140" sldId="421"/>
        </pc:sldMkLst>
      </pc:sldChg>
      <pc:sldChg chg="delCm">
        <pc:chgData name="Schreier, Gero (UB)" userId="S::gero.schreier@unibe.ch::89f5b271-0cb8-4a51-b4ba-4c6748e8edc1" providerId="AD" clId="Web-{2B73816C-C4BA-40B1-8F2A-BE29F0E30868}" dt="2023-06-13T14:13:45.268" v="47"/>
        <pc:sldMkLst>
          <pc:docMk/>
          <pc:sldMk cId="712850879" sldId="422"/>
        </pc:sldMkLst>
      </pc:sldChg>
    </pc:docChg>
  </pc:docChgLst>
  <pc:docChgLst>
    <pc:chgData name="Loosli, Ursula (UB)" userId="dfa5ceee-b22f-48aa-bee7-2a3424bcd981" providerId="ADAL" clId="{1F1F60B5-8FEB-4C44-A2C9-EF4021D9395D}"/>
    <pc:docChg chg="custSel delSld modSld modSection">
      <pc:chgData name="Loosli, Ursula (UB)" userId="dfa5ceee-b22f-48aa-bee7-2a3424bcd981" providerId="ADAL" clId="{1F1F60B5-8FEB-4C44-A2C9-EF4021D9395D}" dt="2022-10-03T12:31:33.608" v="48" actId="2696"/>
      <pc:docMkLst>
        <pc:docMk/>
      </pc:docMkLst>
      <pc:sldChg chg="del">
        <pc:chgData name="Loosli, Ursula (UB)" userId="dfa5ceee-b22f-48aa-bee7-2a3424bcd981" providerId="ADAL" clId="{1F1F60B5-8FEB-4C44-A2C9-EF4021D9395D}" dt="2022-10-03T12:31:33.608" v="48" actId="2696"/>
        <pc:sldMkLst>
          <pc:docMk/>
          <pc:sldMk cId="96758289" sldId="412"/>
        </pc:sldMkLst>
      </pc:sldChg>
      <pc:sldChg chg="del">
        <pc:chgData name="Loosli, Ursula (UB)" userId="dfa5ceee-b22f-48aa-bee7-2a3424bcd981" providerId="ADAL" clId="{1F1F60B5-8FEB-4C44-A2C9-EF4021D9395D}" dt="2022-10-03T12:24:39.534" v="17" actId="2696"/>
        <pc:sldMkLst>
          <pc:docMk/>
          <pc:sldMk cId="2209481011" sldId="417"/>
        </pc:sldMkLst>
      </pc:sldChg>
      <pc:sldChg chg="addSp delSp modSp mod">
        <pc:chgData name="Loosli, Ursula (UB)" userId="dfa5ceee-b22f-48aa-bee7-2a3424bcd981" providerId="ADAL" clId="{1F1F60B5-8FEB-4C44-A2C9-EF4021D9395D}" dt="2022-10-03T12:29:55.896" v="47" actId="1076"/>
        <pc:sldMkLst>
          <pc:docMk/>
          <pc:sldMk cId="3942304574" sldId="420"/>
        </pc:sldMkLst>
        <pc:spChg chg="mod">
          <ac:chgData name="Loosli, Ursula (UB)" userId="dfa5ceee-b22f-48aa-bee7-2a3424bcd981" providerId="ADAL" clId="{1F1F60B5-8FEB-4C44-A2C9-EF4021D9395D}" dt="2022-10-03T12:29:50.342" v="46" actId="1076"/>
          <ac:spMkLst>
            <pc:docMk/>
            <pc:sldMk cId="3942304574" sldId="420"/>
            <ac:spMk id="3" creationId="{CC0E51C8-6BDA-3589-8BE5-01F6A6ACFC7A}"/>
          </ac:spMkLst>
        </pc:spChg>
        <pc:spChg chg="mod">
          <ac:chgData name="Loosli, Ursula (UB)" userId="dfa5ceee-b22f-48aa-bee7-2a3424bcd981" providerId="ADAL" clId="{1F1F60B5-8FEB-4C44-A2C9-EF4021D9395D}" dt="2022-10-03T12:28:40.481" v="19" actId="1076"/>
          <ac:spMkLst>
            <pc:docMk/>
            <pc:sldMk cId="3942304574" sldId="420"/>
            <ac:spMk id="11" creationId="{B73BB43B-F7CC-9B12-BE08-8D6AFAEB86B1}"/>
          </ac:spMkLst>
        </pc:spChg>
        <pc:spChg chg="mod">
          <ac:chgData name="Loosli, Ursula (UB)" userId="dfa5ceee-b22f-48aa-bee7-2a3424bcd981" providerId="ADAL" clId="{1F1F60B5-8FEB-4C44-A2C9-EF4021D9395D}" dt="2022-10-03T12:29:18.270" v="44" actId="1076"/>
          <ac:spMkLst>
            <pc:docMk/>
            <pc:sldMk cId="3942304574" sldId="420"/>
            <ac:spMk id="18" creationId="{8EED0DAA-972B-B90A-82E0-B8585D858634}"/>
          </ac:spMkLst>
        </pc:spChg>
        <pc:spChg chg="mod">
          <ac:chgData name="Loosli, Ursula (UB)" userId="dfa5ceee-b22f-48aa-bee7-2a3424bcd981" providerId="ADAL" clId="{1F1F60B5-8FEB-4C44-A2C9-EF4021D9395D}" dt="2022-10-03T12:29:42.668" v="45" actId="1076"/>
          <ac:spMkLst>
            <pc:docMk/>
            <pc:sldMk cId="3942304574" sldId="420"/>
            <ac:spMk id="20" creationId="{2B27D1D8-436A-B38D-C583-F4FFB9101483}"/>
          </ac:spMkLst>
        </pc:spChg>
        <pc:spChg chg="add del">
          <ac:chgData name="Loosli, Ursula (UB)" userId="dfa5ceee-b22f-48aa-bee7-2a3424bcd981" providerId="ADAL" clId="{1F1F60B5-8FEB-4C44-A2C9-EF4021D9395D}" dt="2022-10-03T12:22:15.891" v="1" actId="478"/>
          <ac:spMkLst>
            <pc:docMk/>
            <pc:sldMk cId="3942304574" sldId="420"/>
            <ac:spMk id="21" creationId="{E710915B-E30B-855F-256F-85E2A4E0F610}"/>
          </ac:spMkLst>
        </pc:spChg>
        <pc:spChg chg="mod">
          <ac:chgData name="Loosli, Ursula (UB)" userId="dfa5ceee-b22f-48aa-bee7-2a3424bcd981" providerId="ADAL" clId="{1F1F60B5-8FEB-4C44-A2C9-EF4021D9395D}" dt="2022-10-03T12:29:55.896" v="47" actId="1076"/>
          <ac:spMkLst>
            <pc:docMk/>
            <pc:sldMk cId="3942304574" sldId="420"/>
            <ac:spMk id="22" creationId="{C46B1109-5E8F-70BC-7036-94FED9846874}"/>
          </ac:spMkLst>
        </pc:spChg>
        <pc:spChg chg="add del mod">
          <ac:chgData name="Loosli, Ursula (UB)" userId="dfa5ceee-b22f-48aa-bee7-2a3424bcd981" providerId="ADAL" clId="{1F1F60B5-8FEB-4C44-A2C9-EF4021D9395D}" dt="2022-10-03T12:23:32.558" v="16" actId="478"/>
          <ac:spMkLst>
            <pc:docMk/>
            <pc:sldMk cId="3942304574" sldId="420"/>
            <ac:spMk id="23" creationId="{266ED2A7-8981-ABB3-AB0D-522D2B8E60A9}"/>
          </ac:spMkLst>
        </pc:spChg>
        <pc:grpChg chg="mod">
          <ac:chgData name="Loosli, Ursula (UB)" userId="dfa5ceee-b22f-48aa-bee7-2a3424bcd981" providerId="ADAL" clId="{1F1F60B5-8FEB-4C44-A2C9-EF4021D9395D}" dt="2022-10-03T12:28:29.196" v="18" actId="1076"/>
          <ac:grpSpMkLst>
            <pc:docMk/>
            <pc:sldMk cId="3942304574" sldId="420"/>
            <ac:grpSpMk id="6" creationId="{0A4B337B-09D3-ADAB-2D19-445C3BBB9E62}"/>
          </ac:grpSpMkLst>
        </pc:grpChg>
        <pc:grpChg chg="mod">
          <ac:chgData name="Loosli, Ursula (UB)" userId="dfa5ceee-b22f-48aa-bee7-2a3424bcd981" providerId="ADAL" clId="{1F1F60B5-8FEB-4C44-A2C9-EF4021D9395D}" dt="2022-10-03T12:29:08.167" v="43" actId="1076"/>
          <ac:grpSpMkLst>
            <pc:docMk/>
            <pc:sldMk cId="3942304574" sldId="420"/>
            <ac:grpSpMk id="10" creationId="{C878066F-6B33-7502-A3E9-328590644F74}"/>
          </ac:grpSpMkLst>
        </pc:grpChg>
        <pc:cxnChg chg="mod">
          <ac:chgData name="Loosli, Ursula (UB)" userId="dfa5ceee-b22f-48aa-bee7-2a3424bcd981" providerId="ADAL" clId="{1F1F60B5-8FEB-4C44-A2C9-EF4021D9395D}" dt="2022-10-03T12:29:02.647" v="42" actId="1076"/>
          <ac:cxnSpMkLst>
            <pc:docMk/>
            <pc:sldMk cId="3942304574" sldId="420"/>
            <ac:cxnSpMk id="16" creationId="{6B45D8C4-1019-CAB5-A529-404565480B38}"/>
          </ac:cxnSpMkLst>
        </pc:cxnChg>
        <pc:cxnChg chg="mod">
          <ac:chgData name="Loosli, Ursula (UB)" userId="dfa5ceee-b22f-48aa-bee7-2a3424bcd981" providerId="ADAL" clId="{1F1F60B5-8FEB-4C44-A2C9-EF4021D9395D}" dt="2022-10-03T12:28:51.192" v="40" actId="1038"/>
          <ac:cxnSpMkLst>
            <pc:docMk/>
            <pc:sldMk cId="3942304574" sldId="420"/>
            <ac:cxnSpMk id="17" creationId="{256B4ADE-6E5B-878E-162C-CEFD12CFBD7B}"/>
          </ac:cxnSpMkLst>
        </pc:cxnChg>
      </pc:sldChg>
    </pc:docChg>
  </pc:docChgLst>
  <pc:docChgLst>
    <pc:chgData name="Ursula Loosli" userId="dfa5ceee-b22f-48aa-bee7-2a3424bcd981" providerId="ADAL" clId="{1F1F60B5-8FEB-4C44-A2C9-EF4021D9395D}"/>
    <pc:docChg chg="undo custSel addSld delSld modSld modSection">
      <pc:chgData name="Ursula Loosli" userId="dfa5ceee-b22f-48aa-bee7-2a3424bcd981" providerId="ADAL" clId="{1F1F60B5-8FEB-4C44-A2C9-EF4021D9395D}" dt="2022-09-22T10:11:25.265" v="5297"/>
      <pc:docMkLst>
        <pc:docMk/>
      </pc:docMkLst>
      <pc:sldChg chg="addCm modCm">
        <pc:chgData name="Ursula Loosli" userId="dfa5ceee-b22f-48aa-bee7-2a3424bcd981" providerId="ADAL" clId="{1F1F60B5-8FEB-4C44-A2C9-EF4021D9395D}" dt="2022-09-22T07:22:12.912" v="4312"/>
        <pc:sldMkLst>
          <pc:docMk/>
          <pc:sldMk cId="0" sldId="265"/>
        </pc:sldMkLst>
      </pc:sldChg>
      <pc:sldChg chg="modSp mod">
        <pc:chgData name="Ursula Loosli" userId="dfa5ceee-b22f-48aa-bee7-2a3424bcd981" providerId="ADAL" clId="{1F1F60B5-8FEB-4C44-A2C9-EF4021D9395D}" dt="2022-09-16T13:07:59.062" v="12" actId="20577"/>
        <pc:sldMkLst>
          <pc:docMk/>
          <pc:sldMk cId="2978995615" sldId="290"/>
        </pc:sldMkLst>
        <pc:spChg chg="mod">
          <ac:chgData name="Ursula Loosli" userId="dfa5ceee-b22f-48aa-bee7-2a3424bcd981" providerId="ADAL" clId="{1F1F60B5-8FEB-4C44-A2C9-EF4021D9395D}" dt="2022-09-16T13:07:59.062" v="12" actId="20577"/>
          <ac:spMkLst>
            <pc:docMk/>
            <pc:sldMk cId="2978995615" sldId="290"/>
            <ac:spMk id="4" creationId="{1F470157-FFFF-4045-80E8-50799A64FE5D}"/>
          </ac:spMkLst>
        </pc:spChg>
      </pc:sldChg>
      <pc:sldChg chg="modSp mod">
        <pc:chgData name="Ursula Loosli" userId="dfa5ceee-b22f-48aa-bee7-2a3424bcd981" providerId="ADAL" clId="{1F1F60B5-8FEB-4C44-A2C9-EF4021D9395D}" dt="2022-09-22T09:07:03.012" v="4956" actId="13926"/>
        <pc:sldMkLst>
          <pc:docMk/>
          <pc:sldMk cId="2623058601" sldId="296"/>
        </pc:sldMkLst>
        <pc:spChg chg="mod">
          <ac:chgData name="Ursula Loosli" userId="dfa5ceee-b22f-48aa-bee7-2a3424bcd981" providerId="ADAL" clId="{1F1F60B5-8FEB-4C44-A2C9-EF4021D9395D}" dt="2022-09-22T09:07:03.012" v="4956" actId="13926"/>
          <ac:spMkLst>
            <pc:docMk/>
            <pc:sldMk cId="2623058601" sldId="296"/>
            <ac:spMk id="3" creationId="{3FB05221-557C-CA4B-83FF-32D22E18C369}"/>
          </ac:spMkLst>
        </pc:spChg>
        <pc:spChg chg="mod">
          <ac:chgData name="Ursula Loosli" userId="dfa5ceee-b22f-48aa-bee7-2a3424bcd981" providerId="ADAL" clId="{1F1F60B5-8FEB-4C44-A2C9-EF4021D9395D}" dt="2022-09-22T06:30:21.205" v="2747" actId="20577"/>
          <ac:spMkLst>
            <pc:docMk/>
            <pc:sldMk cId="2623058601" sldId="296"/>
            <ac:spMk id="4" creationId="{A48C0D39-0F7D-EF42-9352-D22D010D498F}"/>
          </ac:spMkLst>
        </pc:spChg>
      </pc:sldChg>
      <pc:sldChg chg="addCm modCm">
        <pc:chgData name="Ursula Loosli" userId="dfa5ceee-b22f-48aa-bee7-2a3424bcd981" providerId="ADAL" clId="{1F1F60B5-8FEB-4C44-A2C9-EF4021D9395D}" dt="2022-09-22T06:29:08.097" v="2715"/>
        <pc:sldMkLst>
          <pc:docMk/>
          <pc:sldMk cId="2964006722" sldId="383"/>
        </pc:sldMkLst>
      </pc:sldChg>
      <pc:sldChg chg="addSp modSp mod modAnim modNotesTx">
        <pc:chgData name="Ursula Loosli" userId="dfa5ceee-b22f-48aa-bee7-2a3424bcd981" providerId="ADAL" clId="{1F1F60B5-8FEB-4C44-A2C9-EF4021D9395D}" dt="2022-09-22T09:15:57.044" v="5097" actId="1076"/>
        <pc:sldMkLst>
          <pc:docMk/>
          <pc:sldMk cId="3941314780" sldId="384"/>
        </pc:sldMkLst>
        <pc:spChg chg="mod">
          <ac:chgData name="Ursula Loosli" userId="dfa5ceee-b22f-48aa-bee7-2a3424bcd981" providerId="ADAL" clId="{1F1F60B5-8FEB-4C44-A2C9-EF4021D9395D}" dt="2022-09-22T07:22:27.303" v="4313" actId="20577"/>
          <ac:spMkLst>
            <pc:docMk/>
            <pc:sldMk cId="3941314780" sldId="384"/>
            <ac:spMk id="5" creationId="{E40C9B34-0D01-5593-D223-7E3CAB445578}"/>
          </ac:spMkLst>
        </pc:spChg>
        <pc:spChg chg="mod">
          <ac:chgData name="Ursula Loosli" userId="dfa5ceee-b22f-48aa-bee7-2a3424bcd981" providerId="ADAL" clId="{1F1F60B5-8FEB-4C44-A2C9-EF4021D9395D}" dt="2022-09-22T09:09:43.203" v="4970" actId="313"/>
          <ac:spMkLst>
            <pc:docMk/>
            <pc:sldMk cId="3941314780" sldId="384"/>
            <ac:spMk id="6" creationId="{F1B8DED6-D504-E107-44C1-EE8ACA79A40D}"/>
          </ac:spMkLst>
        </pc:spChg>
        <pc:spChg chg="mod">
          <ac:chgData name="Ursula Loosli" userId="dfa5ceee-b22f-48aa-bee7-2a3424bcd981" providerId="ADAL" clId="{1F1F60B5-8FEB-4C44-A2C9-EF4021D9395D}" dt="2022-09-22T07:20:25.933" v="4302" actId="14100"/>
          <ac:spMkLst>
            <pc:docMk/>
            <pc:sldMk cId="3941314780" sldId="384"/>
            <ac:spMk id="7" creationId="{A9DA5779-0290-1690-C936-5DFCB46B0D5C}"/>
          </ac:spMkLst>
        </pc:spChg>
        <pc:picChg chg="add mod">
          <ac:chgData name="Ursula Loosli" userId="dfa5ceee-b22f-48aa-bee7-2a3424bcd981" providerId="ADAL" clId="{1F1F60B5-8FEB-4C44-A2C9-EF4021D9395D}" dt="2022-09-22T09:15:55.919" v="5096" actId="1076"/>
          <ac:picMkLst>
            <pc:docMk/>
            <pc:sldMk cId="3941314780" sldId="384"/>
            <ac:picMk id="2" creationId="{646F97E1-6D0F-36A2-B628-61DDCBD92B7B}"/>
          </ac:picMkLst>
        </pc:picChg>
        <pc:picChg chg="add mod">
          <ac:chgData name="Ursula Loosli" userId="dfa5ceee-b22f-48aa-bee7-2a3424bcd981" providerId="ADAL" clId="{1F1F60B5-8FEB-4C44-A2C9-EF4021D9395D}" dt="2022-09-22T07:23:15.197" v="4316" actId="1076"/>
          <ac:picMkLst>
            <pc:docMk/>
            <pc:sldMk cId="3941314780" sldId="384"/>
            <ac:picMk id="9" creationId="{25A136BE-D0B1-608D-89B0-2989035711A3}"/>
          </ac:picMkLst>
        </pc:picChg>
        <pc:picChg chg="add mod">
          <ac:chgData name="Ursula Loosli" userId="dfa5ceee-b22f-48aa-bee7-2a3424bcd981" providerId="ADAL" clId="{1F1F60B5-8FEB-4C44-A2C9-EF4021D9395D}" dt="2022-09-22T09:15:57.044" v="5097" actId="1076"/>
          <ac:picMkLst>
            <pc:docMk/>
            <pc:sldMk cId="3941314780" sldId="384"/>
            <ac:picMk id="10" creationId="{259B8800-1C4D-5402-9611-A0908E302581}"/>
          </ac:picMkLst>
        </pc:picChg>
        <pc:picChg chg="mod">
          <ac:chgData name="Ursula Loosli" userId="dfa5ceee-b22f-48aa-bee7-2a3424bcd981" providerId="ADAL" clId="{1F1F60B5-8FEB-4C44-A2C9-EF4021D9395D}" dt="2022-09-22T07:20:54.216" v="4308" actId="1076"/>
          <ac:picMkLst>
            <pc:docMk/>
            <pc:sldMk cId="3941314780" sldId="384"/>
            <ac:picMk id="13" creationId="{B40E3B76-ACF6-102F-BD4A-35A9E0552464}"/>
          </ac:picMkLst>
        </pc:picChg>
      </pc:sldChg>
      <pc:sldChg chg="modSp mod addCm delCm modCm modNotesTx">
        <pc:chgData name="Ursula Loosli" userId="dfa5ceee-b22f-48aa-bee7-2a3424bcd981" providerId="ADAL" clId="{1F1F60B5-8FEB-4C44-A2C9-EF4021D9395D}" dt="2022-09-22T10:08:35.824" v="5295"/>
        <pc:sldMkLst>
          <pc:docMk/>
          <pc:sldMk cId="3019111076" sldId="389"/>
        </pc:sldMkLst>
        <pc:spChg chg="mod">
          <ac:chgData name="Ursula Loosli" userId="dfa5ceee-b22f-48aa-bee7-2a3424bcd981" providerId="ADAL" clId="{1F1F60B5-8FEB-4C44-A2C9-EF4021D9395D}" dt="2022-09-22T07:27:34.203" v="4547" actId="20577"/>
          <ac:spMkLst>
            <pc:docMk/>
            <pc:sldMk cId="3019111076" sldId="389"/>
            <ac:spMk id="5" creationId="{E40C9B34-0D01-5593-D223-7E3CAB445578}"/>
          </ac:spMkLst>
        </pc:spChg>
        <pc:spChg chg="mod">
          <ac:chgData name="Ursula Loosli" userId="dfa5ceee-b22f-48aa-bee7-2a3424bcd981" providerId="ADAL" clId="{1F1F60B5-8FEB-4C44-A2C9-EF4021D9395D}" dt="2022-09-22T06:54:06.351" v="4130" actId="20577"/>
          <ac:spMkLst>
            <pc:docMk/>
            <pc:sldMk cId="3019111076" sldId="389"/>
            <ac:spMk id="6" creationId="{F1B8DED6-D504-E107-44C1-EE8ACA79A40D}"/>
          </ac:spMkLst>
        </pc:spChg>
      </pc:sldChg>
      <pc:sldChg chg="addCm delCm modCm">
        <pc:chgData name="Ursula Loosli" userId="dfa5ceee-b22f-48aa-bee7-2a3424bcd981" providerId="ADAL" clId="{1F1F60B5-8FEB-4C44-A2C9-EF4021D9395D}" dt="2022-09-22T09:54:05.119" v="5216" actId="1592"/>
        <pc:sldMkLst>
          <pc:docMk/>
          <pc:sldMk cId="1613367753" sldId="394"/>
        </pc:sldMkLst>
      </pc:sldChg>
      <pc:sldChg chg="del addCm delCm modCm">
        <pc:chgData name="Ursula Loosli" userId="dfa5ceee-b22f-48aa-bee7-2a3424bcd981" providerId="ADAL" clId="{1F1F60B5-8FEB-4C44-A2C9-EF4021D9395D}" dt="2022-09-22T09:54:18.944" v="5218" actId="2696"/>
        <pc:sldMkLst>
          <pc:docMk/>
          <pc:sldMk cId="3686701698" sldId="395"/>
        </pc:sldMkLst>
      </pc:sldChg>
      <pc:sldChg chg="modSp mod addCm delCm modCm">
        <pc:chgData name="Ursula Loosli" userId="dfa5ceee-b22f-48aa-bee7-2a3424bcd981" providerId="ADAL" clId="{1F1F60B5-8FEB-4C44-A2C9-EF4021D9395D}" dt="2022-09-22T09:54:58.286" v="5220" actId="1592"/>
        <pc:sldMkLst>
          <pc:docMk/>
          <pc:sldMk cId="3528422721" sldId="398"/>
        </pc:sldMkLst>
        <pc:spChg chg="mod">
          <ac:chgData name="Ursula Loosli" userId="dfa5ceee-b22f-48aa-bee7-2a3424bcd981" providerId="ADAL" clId="{1F1F60B5-8FEB-4C44-A2C9-EF4021D9395D}" dt="2022-09-22T09:54:56.373" v="5219" actId="20577"/>
          <ac:spMkLst>
            <pc:docMk/>
            <pc:sldMk cId="3528422721" sldId="398"/>
            <ac:spMk id="10" creationId="{D949D4FB-2AC3-1A4C-ACC8-0B4F993C1C13}"/>
          </ac:spMkLst>
        </pc:spChg>
      </pc:sldChg>
      <pc:sldChg chg="addSp delSp modSp mod delAnim addCm modCm modNotesTx">
        <pc:chgData name="Ursula Loosli" userId="dfa5ceee-b22f-48aa-bee7-2a3424bcd981" providerId="ADAL" clId="{1F1F60B5-8FEB-4C44-A2C9-EF4021D9395D}" dt="2022-09-21T21:00:09.623" v="2078" actId="122"/>
        <pc:sldMkLst>
          <pc:docMk/>
          <pc:sldMk cId="825891540" sldId="405"/>
        </pc:sldMkLst>
        <pc:spChg chg="add mod">
          <ac:chgData name="Ursula Loosli" userId="dfa5ceee-b22f-48aa-bee7-2a3424bcd981" providerId="ADAL" clId="{1F1F60B5-8FEB-4C44-A2C9-EF4021D9395D}" dt="2022-09-21T21:00:09.623" v="2078" actId="122"/>
          <ac:spMkLst>
            <pc:docMk/>
            <pc:sldMk cId="825891540" sldId="405"/>
            <ac:spMk id="15" creationId="{4EAF6BE8-5CA2-24C0-3A7A-A6C1C1773C69}"/>
          </ac:spMkLst>
        </pc:spChg>
        <pc:grpChg chg="del">
          <ac:chgData name="Ursula Loosli" userId="dfa5ceee-b22f-48aa-bee7-2a3424bcd981" providerId="ADAL" clId="{1F1F60B5-8FEB-4C44-A2C9-EF4021D9395D}" dt="2022-09-21T20:11:11.407" v="26" actId="478"/>
          <ac:grpSpMkLst>
            <pc:docMk/>
            <pc:sldMk cId="825891540" sldId="405"/>
            <ac:grpSpMk id="9" creationId="{00000000-0000-0000-0000-000000000000}"/>
          </ac:grpSpMkLst>
        </pc:grpChg>
        <pc:picChg chg="add del mod">
          <ac:chgData name="Ursula Loosli" userId="dfa5ceee-b22f-48aa-bee7-2a3424bcd981" providerId="ADAL" clId="{1F1F60B5-8FEB-4C44-A2C9-EF4021D9395D}" dt="2022-09-21T20:17:14.666" v="122" actId="478"/>
          <ac:picMkLst>
            <pc:docMk/>
            <pc:sldMk cId="825891540" sldId="405"/>
            <ac:picMk id="12" creationId="{D285C30D-DBA7-65A0-D783-279C406298B6}"/>
          </ac:picMkLst>
        </pc:picChg>
        <pc:picChg chg="add del mod modCrop">
          <ac:chgData name="Ursula Loosli" userId="dfa5ceee-b22f-48aa-bee7-2a3424bcd981" providerId="ADAL" clId="{1F1F60B5-8FEB-4C44-A2C9-EF4021D9395D}" dt="2022-09-21T20:59:22.889" v="2014" actId="478"/>
          <ac:picMkLst>
            <pc:docMk/>
            <pc:sldMk cId="825891540" sldId="405"/>
            <ac:picMk id="14" creationId="{6800EBB4-8081-7EC8-2F57-F5898B446295}"/>
          </ac:picMkLst>
        </pc:picChg>
      </pc:sldChg>
      <pc:sldChg chg="modSp mod modNotesTx">
        <pc:chgData name="Ursula Loosli" userId="dfa5ceee-b22f-48aa-bee7-2a3424bcd981" providerId="ADAL" clId="{1F1F60B5-8FEB-4C44-A2C9-EF4021D9395D}" dt="2022-09-22T07:39:34.766" v="4908" actId="1076"/>
        <pc:sldMkLst>
          <pc:docMk/>
          <pc:sldMk cId="2399784764" sldId="406"/>
        </pc:sldMkLst>
        <pc:picChg chg="mod">
          <ac:chgData name="Ursula Loosli" userId="dfa5ceee-b22f-48aa-bee7-2a3424bcd981" providerId="ADAL" clId="{1F1F60B5-8FEB-4C44-A2C9-EF4021D9395D}" dt="2022-09-22T07:39:34.766" v="4908" actId="1076"/>
          <ac:picMkLst>
            <pc:docMk/>
            <pc:sldMk cId="2399784764" sldId="406"/>
            <ac:picMk id="5" creationId="{00000000-0000-0000-0000-000000000000}"/>
          </ac:picMkLst>
        </pc:picChg>
      </pc:sldChg>
      <pc:sldChg chg="modSp mod addCm delCm modCm">
        <pc:chgData name="Ursula Loosli" userId="dfa5ceee-b22f-48aa-bee7-2a3424bcd981" providerId="ADAL" clId="{1F1F60B5-8FEB-4C44-A2C9-EF4021D9395D}" dt="2022-09-22T09:46:19.398" v="5215" actId="20578"/>
        <pc:sldMkLst>
          <pc:docMk/>
          <pc:sldMk cId="1343399931" sldId="408"/>
        </pc:sldMkLst>
        <pc:spChg chg="mod">
          <ac:chgData name="Ursula Loosli" userId="dfa5ceee-b22f-48aa-bee7-2a3424bcd981" providerId="ADAL" clId="{1F1F60B5-8FEB-4C44-A2C9-EF4021D9395D}" dt="2022-09-22T09:45:52.689" v="5211" actId="20577"/>
          <ac:spMkLst>
            <pc:docMk/>
            <pc:sldMk cId="1343399931" sldId="408"/>
            <ac:spMk id="2" creationId="{00000000-0000-0000-0000-000000000000}"/>
          </ac:spMkLst>
        </pc:spChg>
        <pc:spChg chg="mod">
          <ac:chgData name="Ursula Loosli" userId="dfa5ceee-b22f-48aa-bee7-2a3424bcd981" providerId="ADAL" clId="{1F1F60B5-8FEB-4C44-A2C9-EF4021D9395D}" dt="2022-09-22T09:45:42.954" v="5209" actId="20577"/>
          <ac:spMkLst>
            <pc:docMk/>
            <pc:sldMk cId="1343399931" sldId="408"/>
            <ac:spMk id="4" creationId="{00000000-0000-0000-0000-000000000000}"/>
          </ac:spMkLst>
        </pc:spChg>
        <pc:spChg chg="mod">
          <ac:chgData name="Ursula Loosli" userId="dfa5ceee-b22f-48aa-bee7-2a3424bcd981" providerId="ADAL" clId="{1F1F60B5-8FEB-4C44-A2C9-EF4021D9395D}" dt="2022-09-22T09:46:19.398" v="5215" actId="20578"/>
          <ac:spMkLst>
            <pc:docMk/>
            <pc:sldMk cId="1343399931" sldId="408"/>
            <ac:spMk id="5" creationId="{00000000-0000-0000-0000-000000000000}"/>
          </ac:spMkLst>
        </pc:spChg>
      </pc:sldChg>
      <pc:sldChg chg="addCm modCm">
        <pc:chgData name="Ursula Loosli" userId="dfa5ceee-b22f-48aa-bee7-2a3424bcd981" providerId="ADAL" clId="{1F1F60B5-8FEB-4C44-A2C9-EF4021D9395D}" dt="2022-09-22T10:07:30.449" v="5293"/>
        <pc:sldMkLst>
          <pc:docMk/>
          <pc:sldMk cId="3515086515" sldId="409"/>
        </pc:sldMkLst>
      </pc:sldChg>
      <pc:sldChg chg="addSp delSp modSp mod delAnim modAnim modNotesTx">
        <pc:chgData name="Ursula Loosli" userId="dfa5ceee-b22f-48aa-bee7-2a3424bcd981" providerId="ADAL" clId="{1F1F60B5-8FEB-4C44-A2C9-EF4021D9395D}" dt="2022-09-22T09:57:28.541" v="5291" actId="20577"/>
        <pc:sldMkLst>
          <pc:docMk/>
          <pc:sldMk cId="3541654948" sldId="413"/>
        </pc:sldMkLst>
        <pc:spChg chg="mod">
          <ac:chgData name="Ursula Loosli" userId="dfa5ceee-b22f-48aa-bee7-2a3424bcd981" providerId="ADAL" clId="{1F1F60B5-8FEB-4C44-A2C9-EF4021D9395D}" dt="2022-09-22T07:36:03.235" v="4791" actId="14100"/>
          <ac:spMkLst>
            <pc:docMk/>
            <pc:sldMk cId="3541654948" sldId="413"/>
            <ac:spMk id="4" creationId="{00000000-0000-0000-0000-000000000000}"/>
          </ac:spMkLst>
        </pc:spChg>
        <pc:spChg chg="mod">
          <ac:chgData name="Ursula Loosli" userId="dfa5ceee-b22f-48aa-bee7-2a3424bcd981" providerId="ADAL" clId="{1F1F60B5-8FEB-4C44-A2C9-EF4021D9395D}" dt="2022-09-22T07:36:28.418" v="4796" actId="208"/>
          <ac:spMkLst>
            <pc:docMk/>
            <pc:sldMk cId="3541654948" sldId="413"/>
            <ac:spMk id="6" creationId="{00000000-0000-0000-0000-000000000000}"/>
          </ac:spMkLst>
        </pc:spChg>
        <pc:spChg chg="add mod">
          <ac:chgData name="Ursula Loosli" userId="dfa5ceee-b22f-48aa-bee7-2a3424bcd981" providerId="ADAL" clId="{1F1F60B5-8FEB-4C44-A2C9-EF4021D9395D}" dt="2022-09-22T07:33:54.027" v="4778" actId="14100"/>
          <ac:spMkLst>
            <pc:docMk/>
            <pc:sldMk cId="3541654948" sldId="413"/>
            <ac:spMk id="10" creationId="{49490EDE-E844-83C6-6DE1-18DAECEF9938}"/>
          </ac:spMkLst>
        </pc:spChg>
        <pc:spChg chg="mod">
          <ac:chgData name="Ursula Loosli" userId="dfa5ceee-b22f-48aa-bee7-2a3424bcd981" providerId="ADAL" clId="{1F1F60B5-8FEB-4C44-A2C9-EF4021D9395D}" dt="2022-09-21T20:11:03.611" v="23"/>
          <ac:spMkLst>
            <pc:docMk/>
            <pc:sldMk cId="3541654948" sldId="413"/>
            <ac:spMk id="11" creationId="{A2258DBC-4DCB-FF41-2D02-CFC5DC8B5721}"/>
          </ac:spMkLst>
        </pc:spChg>
        <pc:grpChg chg="add del mod">
          <ac:chgData name="Ursula Loosli" userId="dfa5ceee-b22f-48aa-bee7-2a3424bcd981" providerId="ADAL" clId="{1F1F60B5-8FEB-4C44-A2C9-EF4021D9395D}" dt="2022-09-21T20:11:06.350" v="25" actId="478"/>
          <ac:grpSpMkLst>
            <pc:docMk/>
            <pc:sldMk cId="3541654948" sldId="413"/>
            <ac:grpSpMk id="3" creationId="{8C7516C4-3D09-A8B0-D132-1A989A17844A}"/>
          </ac:grpSpMkLst>
        </pc:grpChg>
        <pc:grpChg chg="mod ord">
          <ac:chgData name="Ursula Loosli" userId="dfa5ceee-b22f-48aa-bee7-2a3424bcd981" providerId="ADAL" clId="{1F1F60B5-8FEB-4C44-A2C9-EF4021D9395D}" dt="2022-09-22T07:36:24.642" v="4795" actId="1076"/>
          <ac:grpSpMkLst>
            <pc:docMk/>
            <pc:sldMk cId="3541654948" sldId="413"/>
            <ac:grpSpMk id="9" creationId="{00000000-0000-0000-0000-000000000000}"/>
          </ac:grpSpMkLst>
        </pc:grpChg>
        <pc:picChg chg="add mod">
          <ac:chgData name="Ursula Loosli" userId="dfa5ceee-b22f-48aa-bee7-2a3424bcd981" providerId="ADAL" clId="{1F1F60B5-8FEB-4C44-A2C9-EF4021D9395D}" dt="2022-09-22T07:36:20.390" v="4794" actId="1440"/>
          <ac:picMkLst>
            <pc:docMk/>
            <pc:sldMk cId="3541654948" sldId="413"/>
            <ac:picMk id="3" creationId="{E8C8D96A-3A48-72F0-472A-C90421A7084D}"/>
          </ac:picMkLst>
        </pc:picChg>
        <pc:picChg chg="mod ord">
          <ac:chgData name="Ursula Loosli" userId="dfa5ceee-b22f-48aa-bee7-2a3424bcd981" providerId="ADAL" clId="{1F1F60B5-8FEB-4C44-A2C9-EF4021D9395D}" dt="2022-09-22T07:36:28.418" v="4796" actId="208"/>
          <ac:picMkLst>
            <pc:docMk/>
            <pc:sldMk cId="3541654948" sldId="413"/>
            <ac:picMk id="5" creationId="{00000000-0000-0000-0000-000000000000}"/>
          </ac:picMkLst>
        </pc:picChg>
        <pc:picChg chg="mod">
          <ac:chgData name="Ursula Loosli" userId="dfa5ceee-b22f-48aa-bee7-2a3424bcd981" providerId="ADAL" clId="{1F1F60B5-8FEB-4C44-A2C9-EF4021D9395D}" dt="2022-09-21T20:11:03.611" v="23"/>
          <ac:picMkLst>
            <pc:docMk/>
            <pc:sldMk cId="3541654948" sldId="413"/>
            <ac:picMk id="10" creationId="{5A82D904-23FA-7B11-D476-DE217FBDF555}"/>
          </ac:picMkLst>
        </pc:picChg>
      </pc:sldChg>
      <pc:sldChg chg="addSp delSp modSp add mod delAnim modAnim addCm delCm modCm modNotesTx">
        <pc:chgData name="Ursula Loosli" userId="dfa5ceee-b22f-48aa-bee7-2a3424bcd981" providerId="ADAL" clId="{1F1F60B5-8FEB-4C44-A2C9-EF4021D9395D}" dt="2022-09-22T10:11:25.265" v="5297"/>
        <pc:sldMkLst>
          <pc:docMk/>
          <pc:sldMk cId="4150278762" sldId="416"/>
        </pc:sldMkLst>
        <pc:spChg chg="add mod">
          <ac:chgData name="Ursula Loosli" userId="dfa5ceee-b22f-48aa-bee7-2a3424bcd981" providerId="ADAL" clId="{1F1F60B5-8FEB-4C44-A2C9-EF4021D9395D}" dt="2022-09-21T20:26:08.779" v="197" actId="14100"/>
          <ac:spMkLst>
            <pc:docMk/>
            <pc:sldMk cId="4150278762" sldId="416"/>
            <ac:spMk id="3" creationId="{1CE66161-2D05-6DC5-42AA-199462A01F2C}"/>
          </ac:spMkLst>
        </pc:spChg>
        <pc:spChg chg="mod">
          <ac:chgData name="Ursula Loosli" userId="dfa5ceee-b22f-48aa-bee7-2a3424bcd981" providerId="ADAL" clId="{1F1F60B5-8FEB-4C44-A2C9-EF4021D9395D}" dt="2022-09-22T07:40:10.832" v="4924" actId="20577"/>
          <ac:spMkLst>
            <pc:docMk/>
            <pc:sldMk cId="4150278762" sldId="416"/>
            <ac:spMk id="4" creationId="{00000000-0000-0000-0000-000000000000}"/>
          </ac:spMkLst>
        </pc:spChg>
        <pc:spChg chg="add del mod">
          <ac:chgData name="Ursula Loosli" userId="dfa5ceee-b22f-48aa-bee7-2a3424bcd981" providerId="ADAL" clId="{1F1F60B5-8FEB-4C44-A2C9-EF4021D9395D}" dt="2022-09-22T06:59:55.268" v="4254"/>
          <ac:spMkLst>
            <pc:docMk/>
            <pc:sldMk cId="4150278762" sldId="416"/>
            <ac:spMk id="5" creationId="{07BBB289-54BF-1BAD-04C6-37F6060DA60C}"/>
          </ac:spMkLst>
        </pc:spChg>
        <pc:spChg chg="mod ord">
          <ac:chgData name="Ursula Loosli" userId="dfa5ceee-b22f-48aa-bee7-2a3424bcd981" providerId="ADAL" clId="{1F1F60B5-8FEB-4C44-A2C9-EF4021D9395D}" dt="2022-09-21T20:31:36.210" v="506" actId="14100"/>
          <ac:spMkLst>
            <pc:docMk/>
            <pc:sldMk cId="4150278762" sldId="416"/>
            <ac:spMk id="11" creationId="{00000000-0000-0000-0000-000000000000}"/>
          </ac:spMkLst>
        </pc:spChg>
        <pc:picChg chg="add del mod">
          <ac:chgData name="Ursula Loosli" userId="dfa5ceee-b22f-48aa-bee7-2a3424bcd981" providerId="ADAL" clId="{1F1F60B5-8FEB-4C44-A2C9-EF4021D9395D}" dt="2022-09-22T07:28:12.387" v="4549"/>
          <ac:picMkLst>
            <pc:docMk/>
            <pc:sldMk cId="4150278762" sldId="416"/>
            <ac:picMk id="6" creationId="{EA953EB2-ECC9-A635-105C-D074FE188B1A}"/>
          </ac:picMkLst>
        </pc:picChg>
        <pc:picChg chg="del mod">
          <ac:chgData name="Ursula Loosli" userId="dfa5ceee-b22f-48aa-bee7-2a3424bcd981" providerId="ADAL" clId="{1F1F60B5-8FEB-4C44-A2C9-EF4021D9395D}" dt="2022-09-21T20:21:47.941" v="133" actId="478"/>
          <ac:picMkLst>
            <pc:docMk/>
            <pc:sldMk cId="4150278762" sldId="416"/>
            <ac:picMk id="10" creationId="{00000000-0000-0000-0000-000000000000}"/>
          </ac:picMkLst>
        </pc:picChg>
        <pc:picChg chg="mod modCrop">
          <ac:chgData name="Ursula Loosli" userId="dfa5ceee-b22f-48aa-bee7-2a3424bcd981" providerId="ADAL" clId="{1F1F60B5-8FEB-4C44-A2C9-EF4021D9395D}" dt="2022-09-21T20:25:48.950" v="191" actId="1076"/>
          <ac:picMkLst>
            <pc:docMk/>
            <pc:sldMk cId="4150278762" sldId="416"/>
            <ac:picMk id="14" creationId="{6800EBB4-8081-7EC8-2F57-F5898B446295}"/>
          </ac:picMkLst>
        </pc:picChg>
      </pc:sldChg>
      <pc:sldChg chg="add del">
        <pc:chgData name="Ursula Loosli" userId="dfa5ceee-b22f-48aa-bee7-2a3424bcd981" providerId="ADAL" clId="{1F1F60B5-8FEB-4C44-A2C9-EF4021D9395D}" dt="2022-09-21T21:04:58.900" v="2698" actId="2696"/>
        <pc:sldMkLst>
          <pc:docMk/>
          <pc:sldMk cId="1922428814" sldId="417"/>
        </pc:sldMkLst>
      </pc:sldChg>
    </pc:docChg>
  </pc:docChgLst>
  <pc:docChgLst>
    <pc:chgData name="Loosli, Ursula (UB)" userId="S::ursula.loosli@unibe.ch::dfa5ceee-b22f-48aa-bee7-2a3424bcd981" providerId="AD" clId="Web-{CBA7C61F-BE1E-D866-A791-47D92C702F23}"/>
    <pc:docChg chg="modSld">
      <pc:chgData name="Loosli, Ursula (UB)" userId="S::ursula.loosli@unibe.ch::dfa5ceee-b22f-48aa-bee7-2a3424bcd981" providerId="AD" clId="Web-{CBA7C61F-BE1E-D866-A791-47D92C702F23}" dt="2022-09-27T07:52:17.859" v="18" actId="20577"/>
      <pc:docMkLst>
        <pc:docMk/>
      </pc:docMkLst>
      <pc:sldChg chg="addSp delSp modSp addAnim modAnim">
        <pc:chgData name="Loosli, Ursula (UB)" userId="S::ursula.loosli@unibe.ch::dfa5ceee-b22f-48aa-bee7-2a3424bcd981" providerId="AD" clId="Web-{CBA7C61F-BE1E-D866-A791-47D92C702F23}" dt="2022-09-27T07:50:25.849" v="16"/>
        <pc:sldMkLst>
          <pc:docMk/>
          <pc:sldMk cId="0" sldId="382"/>
        </pc:sldMkLst>
        <pc:spChg chg="mod topLvl">
          <ac:chgData name="Loosli, Ursula (UB)" userId="S::ursula.loosli@unibe.ch::dfa5ceee-b22f-48aa-bee7-2a3424bcd981" providerId="AD" clId="Web-{CBA7C61F-BE1E-D866-A791-47D92C702F23}" dt="2022-09-27T07:50:02.222" v="13" actId="1076"/>
          <ac:spMkLst>
            <pc:docMk/>
            <pc:sldMk cId="0" sldId="382"/>
            <ac:spMk id="4" creationId="{00000000-0000-0000-0000-000000000000}"/>
          </ac:spMkLst>
        </pc:spChg>
        <pc:spChg chg="topLvl">
          <ac:chgData name="Loosli, Ursula (UB)" userId="S::ursula.loosli@unibe.ch::dfa5ceee-b22f-48aa-bee7-2a3424bcd981" providerId="AD" clId="Web-{CBA7C61F-BE1E-D866-A791-47D92C702F23}" dt="2022-09-27T07:49:20.750" v="6"/>
          <ac:spMkLst>
            <pc:docMk/>
            <pc:sldMk cId="0" sldId="382"/>
            <ac:spMk id="5" creationId="{00000000-0000-0000-0000-000000000000}"/>
          </ac:spMkLst>
        </pc:spChg>
        <pc:grpChg chg="add">
          <ac:chgData name="Loosli, Ursula (UB)" userId="S::ursula.loosli@unibe.ch::dfa5ceee-b22f-48aa-bee7-2a3424bcd981" providerId="AD" clId="Web-{CBA7C61F-BE1E-D866-A791-47D92C702F23}" dt="2022-09-27T07:50:19.380" v="14"/>
          <ac:grpSpMkLst>
            <pc:docMk/>
            <pc:sldMk cId="0" sldId="382"/>
            <ac:grpSpMk id="2" creationId="{68FEDB6B-F30B-1B4C-83F2-2B88253C86C7}"/>
          </ac:grpSpMkLst>
        </pc:grpChg>
        <pc:grpChg chg="del mod">
          <ac:chgData name="Loosli, Ursula (UB)" userId="S::ursula.loosli@unibe.ch::dfa5ceee-b22f-48aa-bee7-2a3424bcd981" providerId="AD" clId="Web-{CBA7C61F-BE1E-D866-A791-47D92C702F23}" dt="2022-09-27T07:49:20.750" v="6"/>
          <ac:grpSpMkLst>
            <pc:docMk/>
            <pc:sldMk cId="0" sldId="382"/>
            <ac:grpSpMk id="8" creationId="{980348FE-85FF-49A3-825E-3D828E93DDE2}"/>
          </ac:grpSpMkLst>
        </pc:grpChg>
        <pc:picChg chg="mod topLvl">
          <ac:chgData name="Loosli, Ursula (UB)" userId="S::ursula.loosli@unibe.ch::dfa5ceee-b22f-48aa-bee7-2a3424bcd981" providerId="AD" clId="Web-{CBA7C61F-BE1E-D866-A791-47D92C702F23}" dt="2022-09-27T07:49:39.517" v="8" actId="1076"/>
          <ac:picMkLst>
            <pc:docMk/>
            <pc:sldMk cId="0" sldId="382"/>
            <ac:picMk id="3" creationId="{00000000-0000-0000-0000-000000000000}"/>
          </ac:picMkLst>
        </pc:picChg>
      </pc:sldChg>
      <pc:sldChg chg="addAnim modAnim">
        <pc:chgData name="Loosli, Ursula (UB)" userId="S::ursula.loosli@unibe.ch::dfa5ceee-b22f-48aa-bee7-2a3424bcd981" providerId="AD" clId="Web-{CBA7C61F-BE1E-D866-A791-47D92C702F23}" dt="2022-09-27T07:48:00.244" v="1"/>
        <pc:sldMkLst>
          <pc:docMk/>
          <pc:sldMk cId="3941314780" sldId="384"/>
        </pc:sldMkLst>
      </pc:sldChg>
      <pc:sldChg chg="modSp">
        <pc:chgData name="Loosli, Ursula (UB)" userId="S::ursula.loosli@unibe.ch::dfa5ceee-b22f-48aa-bee7-2a3424bcd981" providerId="AD" clId="Web-{CBA7C61F-BE1E-D866-A791-47D92C702F23}" dt="2022-09-27T07:52:17.859" v="18" actId="20577"/>
        <pc:sldMkLst>
          <pc:docMk/>
          <pc:sldMk cId="2399784764" sldId="406"/>
        </pc:sldMkLst>
        <pc:spChg chg="mod">
          <ac:chgData name="Loosli, Ursula (UB)" userId="S::ursula.loosli@unibe.ch::dfa5ceee-b22f-48aa-bee7-2a3424bcd981" providerId="AD" clId="Web-{CBA7C61F-BE1E-D866-A791-47D92C702F23}" dt="2022-09-27T07:52:17.859" v="18" actId="20577"/>
          <ac:spMkLst>
            <pc:docMk/>
            <pc:sldMk cId="2399784764" sldId="406"/>
            <ac:spMk id="4" creationId="{00000000-0000-0000-0000-000000000000}"/>
          </ac:spMkLst>
        </pc:spChg>
      </pc:sldChg>
    </pc:docChg>
  </pc:docChgLst>
  <pc:docChgLst>
    <pc:chgData name="ursula loosli" userId="5a31465e188b08a4" providerId="LiveId" clId="{0701A8F9-1520-4AB5-9F22-357EF6865A39}"/>
    <pc:docChg chg="custSel addSld delSld modSld modSection">
      <pc:chgData name="ursula loosli" userId="5a31465e188b08a4" providerId="LiveId" clId="{0701A8F9-1520-4AB5-9F22-357EF6865A39}" dt="2022-05-25T13:06:33.194" v="227" actId="2696"/>
      <pc:docMkLst>
        <pc:docMk/>
      </pc:docMkLst>
      <pc:sldChg chg="mod modShow">
        <pc:chgData name="ursula loosli" userId="5a31465e188b08a4" providerId="LiveId" clId="{0701A8F9-1520-4AB5-9F22-357EF6865A39}" dt="2022-05-25T13:02:55.232" v="1" actId="729"/>
        <pc:sldMkLst>
          <pc:docMk/>
          <pc:sldMk cId="3686701698" sldId="395"/>
        </pc:sldMkLst>
      </pc:sldChg>
      <pc:sldChg chg="modSp mod">
        <pc:chgData name="ursula loosli" userId="5a31465e188b08a4" providerId="LiveId" clId="{0701A8F9-1520-4AB5-9F22-357EF6865A39}" dt="2022-05-25T13:06:26.562" v="226" actId="20577"/>
        <pc:sldMkLst>
          <pc:docMk/>
          <pc:sldMk cId="3528422721" sldId="398"/>
        </pc:sldMkLst>
        <pc:spChg chg="mod">
          <ac:chgData name="ursula loosli" userId="5a31465e188b08a4" providerId="LiveId" clId="{0701A8F9-1520-4AB5-9F22-357EF6865A39}" dt="2022-05-25T13:06:26.562" v="226" actId="20577"/>
          <ac:spMkLst>
            <pc:docMk/>
            <pc:sldMk cId="3528422721" sldId="398"/>
            <ac:spMk id="10" creationId="{D949D4FB-2AC3-1A4C-ACC8-0B4F993C1C13}"/>
          </ac:spMkLst>
        </pc:spChg>
      </pc:sldChg>
      <pc:sldChg chg="modAnim">
        <pc:chgData name="ursula loosli" userId="5a31465e188b08a4" providerId="LiveId" clId="{0701A8F9-1520-4AB5-9F22-357EF6865A39}" dt="2022-05-25T11:41:27.555" v="0"/>
        <pc:sldMkLst>
          <pc:docMk/>
          <pc:sldMk cId="3515086515" sldId="409"/>
        </pc:sldMkLst>
      </pc:sldChg>
      <pc:sldChg chg="delSp modSp new del mod">
        <pc:chgData name="ursula loosli" userId="5a31465e188b08a4" providerId="LiveId" clId="{0701A8F9-1520-4AB5-9F22-357EF6865A39}" dt="2022-05-25T13:06:33.194" v="227" actId="2696"/>
        <pc:sldMkLst>
          <pc:docMk/>
          <pc:sldMk cId="3432896888" sldId="410"/>
        </pc:sldMkLst>
        <pc:spChg chg="mod">
          <ac:chgData name="ursula loosli" userId="5a31465e188b08a4" providerId="LiveId" clId="{0701A8F9-1520-4AB5-9F22-357EF6865A39}" dt="2022-05-25T13:03:28.847" v="60" actId="20577"/>
          <ac:spMkLst>
            <pc:docMk/>
            <pc:sldMk cId="3432896888" sldId="410"/>
            <ac:spMk id="2" creationId="{A7054F98-F06C-5331-A1B8-CB97ABE7BB1A}"/>
          </ac:spMkLst>
        </pc:spChg>
        <pc:spChg chg="del">
          <ac:chgData name="ursula loosli" userId="5a31465e188b08a4" providerId="LiveId" clId="{0701A8F9-1520-4AB5-9F22-357EF6865A39}" dt="2022-05-25T13:05:22.342" v="184" actId="478"/>
          <ac:spMkLst>
            <pc:docMk/>
            <pc:sldMk cId="3432896888" sldId="410"/>
            <ac:spMk id="3" creationId="{59ADF845-4C12-2BF4-211A-8EF2F0001EE8}"/>
          </ac:spMkLst>
        </pc:spChg>
        <pc:spChg chg="mod">
          <ac:chgData name="ursula loosli" userId="5a31465e188b08a4" providerId="LiveId" clId="{0701A8F9-1520-4AB5-9F22-357EF6865A39}" dt="2022-05-25T13:04:53.021" v="182" actId="113"/>
          <ac:spMkLst>
            <pc:docMk/>
            <pc:sldMk cId="3432896888" sldId="410"/>
            <ac:spMk id="4" creationId="{4C43C246-8E56-12D7-BDD6-54B52D72EEC5}"/>
          </ac:spMkLst>
        </pc:spChg>
        <pc:spChg chg="del">
          <ac:chgData name="ursula loosli" userId="5a31465e188b08a4" providerId="LiveId" clId="{0701A8F9-1520-4AB5-9F22-357EF6865A39}" dt="2022-05-25T13:05:19.640" v="183" actId="478"/>
          <ac:spMkLst>
            <pc:docMk/>
            <pc:sldMk cId="3432896888" sldId="410"/>
            <ac:spMk id="5" creationId="{A0173009-43B7-EA1A-07BB-4532914A6E7D}"/>
          </ac:spMkLst>
        </pc:spChg>
        <pc:spChg chg="mod">
          <ac:chgData name="ursula loosli" userId="5a31465e188b08a4" providerId="LiveId" clId="{0701A8F9-1520-4AB5-9F22-357EF6865A39}" dt="2022-05-25T13:03:21.054" v="29" actId="20577"/>
          <ac:spMkLst>
            <pc:docMk/>
            <pc:sldMk cId="3432896888" sldId="410"/>
            <ac:spMk id="8" creationId="{35C79313-D577-EFD2-BD0C-26E2669FF746}"/>
          </ac:spMkLst>
        </pc:spChg>
      </pc:sldChg>
    </pc:docChg>
  </pc:docChgLst>
  <pc:docChgLst>
    <pc:chgData name="Loosli, Ursula (UB)" userId="S::ursula.loosli@unibe.ch::dfa5ceee-b22f-48aa-bee7-2a3424bcd981" providerId="AD" clId="Web-{14352A10-7EDA-17F1-E9AC-3DBF73610644}"/>
    <pc:docChg chg="addSld modSld modSection">
      <pc:chgData name="Loosli, Ursula (UB)" userId="S::ursula.loosli@unibe.ch::dfa5ceee-b22f-48aa-bee7-2a3424bcd981" providerId="AD" clId="Web-{14352A10-7EDA-17F1-E9AC-3DBF73610644}" dt="2022-05-23T14:22:00.198" v="157"/>
      <pc:docMkLst>
        <pc:docMk/>
      </pc:docMkLst>
      <pc:sldChg chg="modSp">
        <pc:chgData name="Loosli, Ursula (UB)" userId="S::ursula.loosli@unibe.ch::dfa5ceee-b22f-48aa-bee7-2a3424bcd981" providerId="AD" clId="Web-{14352A10-7EDA-17F1-E9AC-3DBF73610644}" dt="2022-05-23T14:12:47.276" v="156" actId="20577"/>
        <pc:sldMkLst>
          <pc:docMk/>
          <pc:sldMk cId="2623058601" sldId="296"/>
        </pc:sldMkLst>
        <pc:spChg chg="mod">
          <ac:chgData name="Loosli, Ursula (UB)" userId="S::ursula.loosli@unibe.ch::dfa5ceee-b22f-48aa-bee7-2a3424bcd981" providerId="AD" clId="Web-{14352A10-7EDA-17F1-E9AC-3DBF73610644}" dt="2022-05-23T14:12:47.276" v="156" actId="20577"/>
          <ac:spMkLst>
            <pc:docMk/>
            <pc:sldMk cId="2623058601" sldId="296"/>
            <ac:spMk id="4" creationId="{A48C0D39-0F7D-EF42-9352-D22D010D498F}"/>
          </ac:spMkLst>
        </pc:spChg>
      </pc:sldChg>
      <pc:sldChg chg="modSp">
        <pc:chgData name="Loosli, Ursula (UB)" userId="S::ursula.loosli@unibe.ch::dfa5ceee-b22f-48aa-bee7-2a3424bcd981" providerId="AD" clId="Web-{14352A10-7EDA-17F1-E9AC-3DBF73610644}" dt="2022-05-23T14:09:44.005" v="126" actId="20577"/>
        <pc:sldMkLst>
          <pc:docMk/>
          <pc:sldMk cId="1613367753" sldId="394"/>
        </pc:sldMkLst>
        <pc:spChg chg="mod">
          <ac:chgData name="Loosli, Ursula (UB)" userId="S::ursula.loosli@unibe.ch::dfa5ceee-b22f-48aa-bee7-2a3424bcd981" providerId="AD" clId="Web-{14352A10-7EDA-17F1-E9AC-3DBF73610644}" dt="2022-05-23T14:03:28.136" v="114" actId="20577"/>
          <ac:spMkLst>
            <pc:docMk/>
            <pc:sldMk cId="1613367753" sldId="394"/>
            <ac:spMk id="2" creationId="{4DA850DE-085A-649C-9916-00D3681FDCAD}"/>
          </ac:spMkLst>
        </pc:spChg>
        <pc:spChg chg="mod">
          <ac:chgData name="Loosli, Ursula (UB)" userId="S::ursula.loosli@unibe.ch::dfa5ceee-b22f-48aa-bee7-2a3424bcd981" providerId="AD" clId="Web-{14352A10-7EDA-17F1-E9AC-3DBF73610644}" dt="2022-05-23T14:05:25.623" v="122" actId="14100"/>
          <ac:spMkLst>
            <pc:docMk/>
            <pc:sldMk cId="1613367753" sldId="394"/>
            <ac:spMk id="3" creationId="{E95A8BD2-C76B-F30C-0C33-96DD540F8788}"/>
          </ac:spMkLst>
        </pc:spChg>
        <pc:spChg chg="mod">
          <ac:chgData name="Loosli, Ursula (UB)" userId="S::ursula.loosli@unibe.ch::dfa5ceee-b22f-48aa-bee7-2a3424bcd981" providerId="AD" clId="Web-{14352A10-7EDA-17F1-E9AC-3DBF73610644}" dt="2022-05-23T14:09:44.005" v="126" actId="20577"/>
          <ac:spMkLst>
            <pc:docMk/>
            <pc:sldMk cId="1613367753" sldId="394"/>
            <ac:spMk id="6" creationId="{75B28BF0-BB55-8894-C36E-D56AEE9272ED}"/>
          </ac:spMkLst>
        </pc:spChg>
      </pc:sldChg>
      <pc:sldChg chg="delSp modSp">
        <pc:chgData name="Loosli, Ursula (UB)" userId="S::ursula.loosli@unibe.ch::dfa5ceee-b22f-48aa-bee7-2a3424bcd981" providerId="AD" clId="Web-{14352A10-7EDA-17F1-E9AC-3DBF73610644}" dt="2022-05-23T14:09:14.786" v="125" actId="14100"/>
        <pc:sldMkLst>
          <pc:docMk/>
          <pc:sldMk cId="3686701698" sldId="395"/>
        </pc:sldMkLst>
        <pc:spChg chg="mod">
          <ac:chgData name="Loosli, Ursula (UB)" userId="S::ursula.loosli@unibe.ch::dfa5ceee-b22f-48aa-bee7-2a3424bcd981" providerId="AD" clId="Web-{14352A10-7EDA-17F1-E9AC-3DBF73610644}" dt="2022-05-23T14:09:14.786" v="125" actId="14100"/>
          <ac:spMkLst>
            <pc:docMk/>
            <pc:sldMk cId="3686701698" sldId="395"/>
            <ac:spMk id="3" creationId="{E95A8BD2-C76B-F30C-0C33-96DD540F8788}"/>
          </ac:spMkLst>
        </pc:spChg>
        <pc:spChg chg="del">
          <ac:chgData name="Loosli, Ursula (UB)" userId="S::ursula.loosli@unibe.ch::dfa5ceee-b22f-48aa-bee7-2a3424bcd981" providerId="AD" clId="Web-{14352A10-7EDA-17F1-E9AC-3DBF73610644}" dt="2022-05-23T14:02:55.713" v="66"/>
          <ac:spMkLst>
            <pc:docMk/>
            <pc:sldMk cId="3686701698" sldId="395"/>
            <ac:spMk id="4" creationId="{B8F8D0BB-6F50-C814-1F51-003EFFC1A7DD}"/>
          </ac:spMkLst>
        </pc:spChg>
      </pc:sldChg>
      <pc:sldChg chg="modSp">
        <pc:chgData name="Loosli, Ursula (UB)" userId="S::ursula.loosli@unibe.ch::dfa5ceee-b22f-48aa-bee7-2a3424bcd981" providerId="AD" clId="Web-{14352A10-7EDA-17F1-E9AC-3DBF73610644}" dt="2022-05-23T14:00:09.583" v="1" actId="20577"/>
        <pc:sldMkLst>
          <pc:docMk/>
          <pc:sldMk cId="3069986548" sldId="396"/>
        </pc:sldMkLst>
        <pc:spChg chg="mod">
          <ac:chgData name="Loosli, Ursula (UB)" userId="S::ursula.loosli@unibe.ch::dfa5ceee-b22f-48aa-bee7-2a3424bcd981" providerId="AD" clId="Web-{14352A10-7EDA-17F1-E9AC-3DBF73610644}" dt="2022-05-23T14:00:09.583" v="1" actId="20577"/>
          <ac:spMkLst>
            <pc:docMk/>
            <pc:sldMk cId="3069986548" sldId="396"/>
            <ac:spMk id="6" creationId="{F1B8DED6-D504-E107-44C1-EE8ACA79A40D}"/>
          </ac:spMkLst>
        </pc:spChg>
      </pc:sldChg>
      <pc:sldChg chg="new">
        <pc:chgData name="Loosli, Ursula (UB)" userId="S::ursula.loosli@unibe.ch::dfa5ceee-b22f-48aa-bee7-2a3424bcd981" providerId="AD" clId="Web-{14352A10-7EDA-17F1-E9AC-3DBF73610644}" dt="2022-05-23T14:22:00.198" v="157"/>
        <pc:sldMkLst>
          <pc:docMk/>
          <pc:sldMk cId="3528422721" sldId="398"/>
        </pc:sldMkLst>
      </pc:sldChg>
    </pc:docChg>
  </pc:docChgLst>
  <pc:docChgLst>
    <pc:chgData name="Loosli, Ursula (UB)" userId="S::ursula.loosli@unibe.ch::dfa5ceee-b22f-48aa-bee7-2a3424bcd981" providerId="AD" clId="Web-{0B800EBC-0BC7-E69E-3A3A-D464D0B17E60}"/>
    <pc:docChg chg="modSld">
      <pc:chgData name="Loosli, Ursula (UB)" userId="S::ursula.loosli@unibe.ch::dfa5ceee-b22f-48aa-bee7-2a3424bcd981" providerId="AD" clId="Web-{0B800EBC-0BC7-E69E-3A3A-D464D0B17E60}" dt="2023-06-13T13:58:18.767" v="5" actId="20577"/>
      <pc:docMkLst>
        <pc:docMk/>
      </pc:docMkLst>
      <pc:sldChg chg="modSp">
        <pc:chgData name="Loosli, Ursula (UB)" userId="S::ursula.loosli@unibe.ch::dfa5ceee-b22f-48aa-bee7-2a3424bcd981" providerId="AD" clId="Web-{0B800EBC-0BC7-E69E-3A3A-D464D0B17E60}" dt="2023-06-13T13:58:18.767" v="5" actId="20577"/>
        <pc:sldMkLst>
          <pc:docMk/>
          <pc:sldMk cId="1613367753" sldId="394"/>
        </pc:sldMkLst>
        <pc:spChg chg="mod">
          <ac:chgData name="Loosli, Ursula (UB)" userId="S::ursula.loosli@unibe.ch::dfa5ceee-b22f-48aa-bee7-2a3424bcd981" providerId="AD" clId="Web-{0B800EBC-0BC7-E69E-3A3A-D464D0B17E60}" dt="2023-06-13T13:58:18.767" v="5" actId="20577"/>
          <ac:spMkLst>
            <pc:docMk/>
            <pc:sldMk cId="1613367753" sldId="394"/>
            <ac:spMk id="3" creationId="{E95A8BD2-C76B-F30C-0C33-96DD540F8788}"/>
          </ac:spMkLst>
        </pc:spChg>
      </pc:sldChg>
    </pc:docChg>
  </pc:docChgLst>
  <pc:docChgLst>
    <pc:chgData name="Loosli, Ursula (UB)" userId="S::ursula.loosli@unibe.ch::dfa5ceee-b22f-48aa-bee7-2a3424bcd981" providerId="AD" clId="Web-{6E7BE17F-92F9-FFE5-1526-D6F47D2F93E5}"/>
    <pc:docChg chg="delSld modSld modSection">
      <pc:chgData name="Loosli, Ursula (UB)" userId="S::ursula.loosli@unibe.ch::dfa5ceee-b22f-48aa-bee7-2a3424bcd981" providerId="AD" clId="Web-{6E7BE17F-92F9-FFE5-1526-D6F47D2F93E5}" dt="2022-09-24T19:23:40.027" v="710"/>
      <pc:docMkLst>
        <pc:docMk/>
      </pc:docMkLst>
      <pc:sldChg chg="modSp">
        <pc:chgData name="Loosli, Ursula (UB)" userId="S::ursula.loosli@unibe.ch::dfa5ceee-b22f-48aa-bee7-2a3424bcd981" providerId="AD" clId="Web-{6E7BE17F-92F9-FFE5-1526-D6F47D2F93E5}" dt="2022-09-24T18:55:42.930" v="0" actId="1076"/>
        <pc:sldMkLst>
          <pc:docMk/>
          <pc:sldMk cId="0" sldId="382"/>
        </pc:sldMkLst>
        <pc:spChg chg="mod">
          <ac:chgData name="Loosli, Ursula (UB)" userId="S::ursula.loosli@unibe.ch::dfa5ceee-b22f-48aa-bee7-2a3424bcd981" providerId="AD" clId="Web-{6E7BE17F-92F9-FFE5-1526-D6F47D2F93E5}" dt="2022-09-24T18:55:42.930" v="0" actId="1076"/>
          <ac:spMkLst>
            <pc:docMk/>
            <pc:sldMk cId="0" sldId="382"/>
            <ac:spMk id="4" creationId="{00000000-0000-0000-0000-000000000000}"/>
          </ac:spMkLst>
        </pc:spChg>
      </pc:sldChg>
      <pc:sldChg chg="modNotes">
        <pc:chgData name="Loosli, Ursula (UB)" userId="S::ursula.loosli@unibe.ch::dfa5ceee-b22f-48aa-bee7-2a3424bcd981" providerId="AD" clId="Web-{6E7BE17F-92F9-FFE5-1526-D6F47D2F93E5}" dt="2022-09-24T19:02:47.829" v="373"/>
        <pc:sldMkLst>
          <pc:docMk/>
          <pc:sldMk cId="3941314780" sldId="384"/>
        </pc:sldMkLst>
      </pc:sldChg>
      <pc:sldChg chg="modSp modNotes">
        <pc:chgData name="Loosli, Ursula (UB)" userId="S::ursula.loosli@unibe.ch::dfa5ceee-b22f-48aa-bee7-2a3424bcd981" providerId="AD" clId="Web-{6E7BE17F-92F9-FFE5-1526-D6F47D2F93E5}" dt="2022-09-24T19:10:32.401" v="563" actId="20577"/>
        <pc:sldMkLst>
          <pc:docMk/>
          <pc:sldMk cId="3019111076" sldId="389"/>
        </pc:sldMkLst>
        <pc:spChg chg="mod">
          <ac:chgData name="Loosli, Ursula (UB)" userId="S::ursula.loosli@unibe.ch::dfa5ceee-b22f-48aa-bee7-2a3424bcd981" providerId="AD" clId="Web-{6E7BE17F-92F9-FFE5-1526-D6F47D2F93E5}" dt="2022-09-24T19:10:32.401" v="563" actId="20577"/>
          <ac:spMkLst>
            <pc:docMk/>
            <pc:sldMk cId="3019111076" sldId="389"/>
            <ac:spMk id="5" creationId="{E40C9B34-0D01-5593-D223-7E3CAB445578}"/>
          </ac:spMkLst>
        </pc:spChg>
        <pc:spChg chg="mod">
          <ac:chgData name="Loosli, Ursula (UB)" userId="S::ursula.loosli@unibe.ch::dfa5ceee-b22f-48aa-bee7-2a3424bcd981" providerId="AD" clId="Web-{6E7BE17F-92F9-FFE5-1526-D6F47D2F93E5}" dt="2022-09-24T19:05:13.239" v="493" actId="20577"/>
          <ac:spMkLst>
            <pc:docMk/>
            <pc:sldMk cId="3019111076" sldId="389"/>
            <ac:spMk id="6" creationId="{F1B8DED6-D504-E107-44C1-EE8ACA79A40D}"/>
          </ac:spMkLst>
        </pc:spChg>
        <pc:grpChg chg="mod">
          <ac:chgData name="Loosli, Ursula (UB)" userId="S::ursula.loosli@unibe.ch::dfa5ceee-b22f-48aa-bee7-2a3424bcd981" providerId="AD" clId="Web-{6E7BE17F-92F9-FFE5-1526-D6F47D2F93E5}" dt="2022-09-24T19:06:34.006" v="506" actId="1076"/>
          <ac:grpSpMkLst>
            <pc:docMk/>
            <pc:sldMk cId="3019111076" sldId="389"/>
            <ac:grpSpMk id="9" creationId="{65E51D92-22CD-3DBC-D7D0-5C1D4494A64D}"/>
          </ac:grpSpMkLst>
        </pc:grpChg>
        <pc:picChg chg="mod">
          <ac:chgData name="Loosli, Ursula (UB)" userId="S::ursula.loosli@unibe.ch::dfa5ceee-b22f-48aa-bee7-2a3424bcd981" providerId="AD" clId="Web-{6E7BE17F-92F9-FFE5-1526-D6F47D2F93E5}" dt="2022-09-24T19:06:19.818" v="504" actId="14100"/>
          <ac:picMkLst>
            <pc:docMk/>
            <pc:sldMk cId="3019111076" sldId="389"/>
            <ac:picMk id="10" creationId="{EE7AA69E-2131-A79F-DB5C-8616FBE4E672}"/>
          </ac:picMkLst>
        </pc:picChg>
      </pc:sldChg>
      <pc:sldChg chg="modSp">
        <pc:chgData name="Loosli, Ursula (UB)" userId="S::ursula.loosli@unibe.ch::dfa5ceee-b22f-48aa-bee7-2a3424bcd981" providerId="AD" clId="Web-{6E7BE17F-92F9-FFE5-1526-D6F47D2F93E5}" dt="2022-09-24T19:21:56.087" v="679" actId="20577"/>
        <pc:sldMkLst>
          <pc:docMk/>
          <pc:sldMk cId="1613367753" sldId="394"/>
        </pc:sldMkLst>
        <pc:spChg chg="mod">
          <ac:chgData name="Loosli, Ursula (UB)" userId="S::ursula.loosli@unibe.ch::dfa5ceee-b22f-48aa-bee7-2a3424bcd981" providerId="AD" clId="Web-{6E7BE17F-92F9-FFE5-1526-D6F47D2F93E5}" dt="2022-09-24T19:21:56.087" v="679" actId="20577"/>
          <ac:spMkLst>
            <pc:docMk/>
            <pc:sldMk cId="1613367753" sldId="394"/>
            <ac:spMk id="3" creationId="{E95A8BD2-C76B-F30C-0C33-96DD540F8788}"/>
          </ac:spMkLst>
        </pc:spChg>
      </pc:sldChg>
      <pc:sldChg chg="del delCm">
        <pc:chgData name="Loosli, Ursula (UB)" userId="S::ursula.loosli@unibe.ch::dfa5ceee-b22f-48aa-bee7-2a3424bcd981" providerId="AD" clId="Web-{6E7BE17F-92F9-FFE5-1526-D6F47D2F93E5}" dt="2022-09-24T19:12:19.138" v="576"/>
        <pc:sldMkLst>
          <pc:docMk/>
          <pc:sldMk cId="825891540" sldId="405"/>
        </pc:sldMkLst>
      </pc:sldChg>
      <pc:sldChg chg="modNotes">
        <pc:chgData name="Loosli, Ursula (UB)" userId="S::ursula.loosli@unibe.ch::dfa5ceee-b22f-48aa-bee7-2a3424bcd981" providerId="AD" clId="Web-{6E7BE17F-92F9-FFE5-1526-D6F47D2F93E5}" dt="2022-09-24T19:19:24.787" v="674"/>
        <pc:sldMkLst>
          <pc:docMk/>
          <pc:sldMk cId="1343399931" sldId="408"/>
        </pc:sldMkLst>
      </pc:sldChg>
      <pc:sldChg chg="modSp">
        <pc:chgData name="Loosli, Ursula (UB)" userId="S::ursula.loosli@unibe.ch::dfa5ceee-b22f-48aa-bee7-2a3424bcd981" providerId="AD" clId="Web-{6E7BE17F-92F9-FFE5-1526-D6F47D2F93E5}" dt="2022-09-24T19:15:35.360" v="607" actId="20577"/>
        <pc:sldMkLst>
          <pc:docMk/>
          <pc:sldMk cId="3541654948" sldId="413"/>
        </pc:sldMkLst>
        <pc:spChg chg="mod">
          <ac:chgData name="Loosli, Ursula (UB)" userId="S::ursula.loosli@unibe.ch::dfa5ceee-b22f-48aa-bee7-2a3424bcd981" providerId="AD" clId="Web-{6E7BE17F-92F9-FFE5-1526-D6F47D2F93E5}" dt="2022-09-24T19:15:35.360" v="607" actId="20577"/>
          <ac:spMkLst>
            <pc:docMk/>
            <pc:sldMk cId="3541654948" sldId="413"/>
            <ac:spMk id="4" creationId="{00000000-0000-0000-0000-000000000000}"/>
          </ac:spMkLst>
        </pc:spChg>
      </pc:sldChg>
      <pc:sldChg chg="delCm modNotes">
        <pc:chgData name="Loosli, Ursula (UB)" userId="S::ursula.loosli@unibe.ch::dfa5ceee-b22f-48aa-bee7-2a3424bcd981" providerId="AD" clId="Web-{6E7BE17F-92F9-FFE5-1526-D6F47D2F93E5}" dt="2022-09-24T19:23:40.027" v="710"/>
        <pc:sldMkLst>
          <pc:docMk/>
          <pc:sldMk cId="4150278762" sldId="416"/>
        </pc:sldMkLst>
      </pc:sldChg>
      <pc:sldChg chg="modSp modNotes">
        <pc:chgData name="Loosli, Ursula (UB)" userId="S::ursula.loosli@unibe.ch::dfa5ceee-b22f-48aa-bee7-2a3424bcd981" providerId="AD" clId="Web-{6E7BE17F-92F9-FFE5-1526-D6F47D2F93E5}" dt="2022-09-24T19:11:19.074" v="573" actId="20577"/>
        <pc:sldMkLst>
          <pc:docMk/>
          <pc:sldMk cId="2209481011" sldId="417"/>
        </pc:sldMkLst>
        <pc:spChg chg="mod">
          <ac:chgData name="Loosli, Ursula (UB)" userId="S::ursula.loosli@unibe.ch::dfa5ceee-b22f-48aa-bee7-2a3424bcd981" providerId="AD" clId="Web-{6E7BE17F-92F9-FFE5-1526-D6F47D2F93E5}" dt="2022-09-24T19:11:19.074" v="573" actId="20577"/>
          <ac:spMkLst>
            <pc:docMk/>
            <pc:sldMk cId="2209481011" sldId="417"/>
            <ac:spMk id="2" creationId="{1F4C2F25-E9C1-A69C-E113-EAE440EC433B}"/>
          </ac:spMkLst>
        </pc:spChg>
      </pc:sldChg>
    </pc:docChg>
  </pc:docChgLst>
  <pc:docChgLst>
    <pc:chgData name="Loosli, Ursula (UB)" userId="dfa5ceee-b22f-48aa-bee7-2a3424bcd981" providerId="ADAL" clId="{3F5D4A40-B43C-40CF-A14D-83E95C47F170}"/>
    <pc:docChg chg="undo custSel addSld delSld modSld sldOrd addSection delSection modSection">
      <pc:chgData name="Loosli, Ursula (UB)" userId="dfa5ceee-b22f-48aa-bee7-2a3424bcd981" providerId="ADAL" clId="{3F5D4A40-B43C-40CF-A14D-83E95C47F170}" dt="2022-05-23T18:37:51.969" v="13125" actId="404"/>
      <pc:docMkLst>
        <pc:docMk/>
      </pc:docMkLst>
      <pc:sldChg chg="add del">
        <pc:chgData name="Loosli, Ursula (UB)" userId="dfa5ceee-b22f-48aa-bee7-2a3424bcd981" providerId="ADAL" clId="{3F5D4A40-B43C-40CF-A14D-83E95C47F170}" dt="2022-05-18T21:27:17.178" v="2611" actId="2696"/>
        <pc:sldMkLst>
          <pc:docMk/>
          <pc:sldMk cId="2612834029" sldId="259"/>
        </pc:sldMkLst>
      </pc:sldChg>
      <pc:sldChg chg="addSp delSp modSp add mod modNotesTx">
        <pc:chgData name="Loosli, Ursula (UB)" userId="dfa5ceee-b22f-48aa-bee7-2a3424bcd981" providerId="ADAL" clId="{3F5D4A40-B43C-40CF-A14D-83E95C47F170}" dt="2022-05-20T17:23:07.031" v="12094" actId="20577"/>
        <pc:sldMkLst>
          <pc:docMk/>
          <pc:sldMk cId="0" sldId="265"/>
        </pc:sldMkLst>
        <pc:spChg chg="mod">
          <ac:chgData name="Loosli, Ursula (UB)" userId="dfa5ceee-b22f-48aa-bee7-2a3424bcd981" providerId="ADAL" clId="{3F5D4A40-B43C-40CF-A14D-83E95C47F170}" dt="2022-05-18T21:42:54.709" v="2745" actId="14100"/>
          <ac:spMkLst>
            <pc:docMk/>
            <pc:sldMk cId="0" sldId="265"/>
            <ac:spMk id="2" creationId="{00000000-0000-0000-0000-000000000000}"/>
          </ac:spMkLst>
        </pc:spChg>
        <pc:spChg chg="mod">
          <ac:chgData name="Loosli, Ursula (UB)" userId="dfa5ceee-b22f-48aa-bee7-2a3424bcd981" providerId="ADAL" clId="{3F5D4A40-B43C-40CF-A14D-83E95C47F170}" dt="2022-05-18T21:42:16.493" v="2737" actId="1076"/>
          <ac:spMkLst>
            <pc:docMk/>
            <pc:sldMk cId="0" sldId="265"/>
            <ac:spMk id="9" creationId="{00000000-0000-0000-0000-000000000000}"/>
          </ac:spMkLst>
        </pc:spChg>
        <pc:spChg chg="mod">
          <ac:chgData name="Loosli, Ursula (UB)" userId="dfa5ceee-b22f-48aa-bee7-2a3424bcd981" providerId="ADAL" clId="{3F5D4A40-B43C-40CF-A14D-83E95C47F170}" dt="2022-05-18T21:42:01.407" v="2734" actId="1076"/>
          <ac:spMkLst>
            <pc:docMk/>
            <pc:sldMk cId="0" sldId="265"/>
            <ac:spMk id="15" creationId="{00000000-0000-0000-0000-000000000000}"/>
          </ac:spMkLst>
        </pc:spChg>
        <pc:spChg chg="add del mod">
          <ac:chgData name="Loosli, Ursula (UB)" userId="dfa5ceee-b22f-48aa-bee7-2a3424bcd981" providerId="ADAL" clId="{3F5D4A40-B43C-40CF-A14D-83E95C47F170}" dt="2022-05-18T21:41:15.240" v="2725" actId="478"/>
          <ac:spMkLst>
            <pc:docMk/>
            <pc:sldMk cId="0" sldId="265"/>
            <ac:spMk id="16" creationId="{04F5E0E4-F9B4-B7E8-3D40-192FDB66FD5F}"/>
          </ac:spMkLst>
        </pc:spChg>
        <pc:grpChg chg="mod">
          <ac:chgData name="Loosli, Ursula (UB)" userId="dfa5ceee-b22f-48aa-bee7-2a3424bcd981" providerId="ADAL" clId="{3F5D4A40-B43C-40CF-A14D-83E95C47F170}" dt="2022-05-18T21:42:21.005" v="2738" actId="1076"/>
          <ac:grpSpMkLst>
            <pc:docMk/>
            <pc:sldMk cId="0" sldId="265"/>
            <ac:grpSpMk id="7" creationId="{00000000-0000-0000-0000-000000000000}"/>
          </ac:grpSpMkLst>
        </pc:grpChg>
        <pc:picChg chg="mod">
          <ac:chgData name="Loosli, Ursula (UB)" userId="dfa5ceee-b22f-48aa-bee7-2a3424bcd981" providerId="ADAL" clId="{3F5D4A40-B43C-40CF-A14D-83E95C47F170}" dt="2022-05-18T21:41:28.253" v="2727" actId="1076"/>
          <ac:picMkLst>
            <pc:docMk/>
            <pc:sldMk cId="0" sldId="265"/>
            <ac:picMk id="6" creationId="{00000000-0000-0000-0000-000000000000}"/>
          </ac:picMkLst>
        </pc:picChg>
        <pc:picChg chg="mod">
          <ac:chgData name="Loosli, Ursula (UB)" userId="dfa5ceee-b22f-48aa-bee7-2a3424bcd981" providerId="ADAL" clId="{3F5D4A40-B43C-40CF-A14D-83E95C47F170}" dt="2022-05-18T21:42:13.275" v="2736" actId="1076"/>
          <ac:picMkLst>
            <pc:docMk/>
            <pc:sldMk cId="0" sldId="265"/>
            <ac:picMk id="10" creationId="{00000000-0000-0000-0000-000000000000}"/>
          </ac:picMkLst>
        </pc:picChg>
        <pc:picChg chg="mod">
          <ac:chgData name="Loosli, Ursula (UB)" userId="dfa5ceee-b22f-48aa-bee7-2a3424bcd981" providerId="ADAL" clId="{3F5D4A40-B43C-40CF-A14D-83E95C47F170}" dt="2022-05-18T21:41:56.041" v="2733" actId="1076"/>
          <ac:picMkLst>
            <pc:docMk/>
            <pc:sldMk cId="0" sldId="265"/>
            <ac:picMk id="14" creationId="{00000000-0000-0000-0000-000000000000}"/>
          </ac:picMkLst>
        </pc:picChg>
        <pc:picChg chg="mod">
          <ac:chgData name="Loosli, Ursula (UB)" userId="dfa5ceee-b22f-48aa-bee7-2a3424bcd981" providerId="ADAL" clId="{3F5D4A40-B43C-40CF-A14D-83E95C47F170}" dt="2022-05-18T21:41:18.893" v="2726" actId="1076"/>
          <ac:picMkLst>
            <pc:docMk/>
            <pc:sldMk cId="0" sldId="265"/>
            <ac:picMk id="20" creationId="{474357F6-D084-827B-14EC-48C2DD89221E}"/>
          </ac:picMkLst>
        </pc:picChg>
      </pc:sldChg>
      <pc:sldChg chg="del">
        <pc:chgData name="Loosli, Ursula (UB)" userId="dfa5ceee-b22f-48aa-bee7-2a3424bcd981" providerId="ADAL" clId="{3F5D4A40-B43C-40CF-A14D-83E95C47F170}" dt="2022-05-18T21:25:03.244" v="2607" actId="2696"/>
        <pc:sldMkLst>
          <pc:docMk/>
          <pc:sldMk cId="515300682" sldId="273"/>
        </pc:sldMkLst>
      </pc:sldChg>
      <pc:sldChg chg="addSp delSp modSp mod modClrScheme chgLayout">
        <pc:chgData name="Loosli, Ursula (UB)" userId="dfa5ceee-b22f-48aa-bee7-2a3424bcd981" providerId="ADAL" clId="{3F5D4A40-B43C-40CF-A14D-83E95C47F170}" dt="2022-05-23T13:47:10.259" v="12651" actId="20577"/>
        <pc:sldMkLst>
          <pc:docMk/>
          <pc:sldMk cId="2978995615" sldId="290"/>
        </pc:sldMkLst>
        <pc:spChg chg="mod ord">
          <ac:chgData name="Loosli, Ursula (UB)" userId="dfa5ceee-b22f-48aa-bee7-2a3424bcd981" providerId="ADAL" clId="{3F5D4A40-B43C-40CF-A14D-83E95C47F170}" dt="2022-05-23T13:47:02.517" v="12649" actId="700"/>
          <ac:spMkLst>
            <pc:docMk/>
            <pc:sldMk cId="2978995615" sldId="290"/>
            <ac:spMk id="2" creationId="{FC0A9BBE-0422-1E4D-830C-BBB56EAB9AE1}"/>
          </ac:spMkLst>
        </pc:spChg>
        <pc:spChg chg="mod ord">
          <ac:chgData name="Loosli, Ursula (UB)" userId="dfa5ceee-b22f-48aa-bee7-2a3424bcd981" providerId="ADAL" clId="{3F5D4A40-B43C-40CF-A14D-83E95C47F170}" dt="2022-05-23T13:47:02.517" v="12649" actId="700"/>
          <ac:spMkLst>
            <pc:docMk/>
            <pc:sldMk cId="2978995615" sldId="290"/>
            <ac:spMk id="3" creationId="{B73EC5A4-A267-4846-B7FF-60F740601534}"/>
          </ac:spMkLst>
        </pc:spChg>
        <pc:spChg chg="mod ord">
          <ac:chgData name="Loosli, Ursula (UB)" userId="dfa5ceee-b22f-48aa-bee7-2a3424bcd981" providerId="ADAL" clId="{3F5D4A40-B43C-40CF-A14D-83E95C47F170}" dt="2022-05-23T13:47:10.259" v="12651" actId="20577"/>
          <ac:spMkLst>
            <pc:docMk/>
            <pc:sldMk cId="2978995615" sldId="290"/>
            <ac:spMk id="4" creationId="{1F470157-FFFF-4045-80E8-50799A64FE5D}"/>
          </ac:spMkLst>
        </pc:spChg>
        <pc:spChg chg="mod ord">
          <ac:chgData name="Loosli, Ursula (UB)" userId="dfa5ceee-b22f-48aa-bee7-2a3424bcd981" providerId="ADAL" clId="{3F5D4A40-B43C-40CF-A14D-83E95C47F170}" dt="2022-05-23T13:47:02.517" v="12649" actId="700"/>
          <ac:spMkLst>
            <pc:docMk/>
            <pc:sldMk cId="2978995615" sldId="290"/>
            <ac:spMk id="5" creationId="{95FF6CAE-E15F-B948-B695-73EFD8CB4A5E}"/>
          </ac:spMkLst>
        </pc:spChg>
        <pc:spChg chg="add del mod">
          <ac:chgData name="Loosli, Ursula (UB)" userId="dfa5ceee-b22f-48aa-bee7-2a3424bcd981" providerId="ADAL" clId="{3F5D4A40-B43C-40CF-A14D-83E95C47F170}" dt="2022-05-13T12:33:43.050" v="164" actId="478"/>
          <ac:spMkLst>
            <pc:docMk/>
            <pc:sldMk cId="2978995615" sldId="290"/>
            <ac:spMk id="7" creationId="{FF5B287C-D4F3-1D1F-A773-7CE98C2282B8}"/>
          </ac:spMkLst>
        </pc:spChg>
        <pc:spChg chg="add del mod">
          <ac:chgData name="Loosli, Ursula (UB)" userId="dfa5ceee-b22f-48aa-bee7-2a3424bcd981" providerId="ADAL" clId="{3F5D4A40-B43C-40CF-A14D-83E95C47F170}" dt="2022-05-23T13:47:02.517" v="12649" actId="700"/>
          <ac:spMkLst>
            <pc:docMk/>
            <pc:sldMk cId="2978995615" sldId="290"/>
            <ac:spMk id="9" creationId="{6EA7CE06-D4C9-CEF3-0F7A-087242DB1707}"/>
          </ac:spMkLst>
        </pc:spChg>
        <pc:spChg chg="add del mod">
          <ac:chgData name="Loosli, Ursula (UB)" userId="dfa5ceee-b22f-48aa-bee7-2a3424bcd981" providerId="ADAL" clId="{3F5D4A40-B43C-40CF-A14D-83E95C47F170}" dt="2022-05-23T13:45:41.287" v="12648" actId="478"/>
          <ac:spMkLst>
            <pc:docMk/>
            <pc:sldMk cId="2978995615" sldId="290"/>
            <ac:spMk id="10" creationId="{A41FFB12-60B4-C5B9-0F54-445F8EA3CBCF}"/>
          </ac:spMkLst>
        </pc:spChg>
        <pc:picChg chg="add del">
          <ac:chgData name="Loosli, Ursula (UB)" userId="dfa5ceee-b22f-48aa-bee7-2a3424bcd981" providerId="ADAL" clId="{3F5D4A40-B43C-40CF-A14D-83E95C47F170}" dt="2022-05-13T12:36:00.425" v="284" actId="478"/>
          <ac:picMkLst>
            <pc:docMk/>
            <pc:sldMk cId="2978995615" sldId="290"/>
            <ac:picMk id="11" creationId="{801AB5F1-2CB0-014F-A1B3-1F93B4E9EEA9}"/>
          </ac:picMkLst>
        </pc:picChg>
      </pc:sldChg>
      <pc:sldChg chg="modSp del mod">
        <pc:chgData name="Loosli, Ursula (UB)" userId="dfa5ceee-b22f-48aa-bee7-2a3424bcd981" providerId="ADAL" clId="{3F5D4A40-B43C-40CF-A14D-83E95C47F170}" dt="2022-05-13T12:33:47.159" v="165" actId="2696"/>
        <pc:sldMkLst>
          <pc:docMk/>
          <pc:sldMk cId="1236889567" sldId="295"/>
        </pc:sldMkLst>
        <pc:spChg chg="mod">
          <ac:chgData name="Loosli, Ursula (UB)" userId="dfa5ceee-b22f-48aa-bee7-2a3424bcd981" providerId="ADAL" clId="{3F5D4A40-B43C-40CF-A14D-83E95C47F170}" dt="2022-05-13T12:32:46.936" v="75"/>
          <ac:spMkLst>
            <pc:docMk/>
            <pc:sldMk cId="1236889567" sldId="295"/>
            <ac:spMk id="5" creationId="{441952DA-E11D-324E-BDDE-6973532F51D7}"/>
          </ac:spMkLst>
        </pc:spChg>
      </pc:sldChg>
      <pc:sldChg chg="modSp mod ord">
        <pc:chgData name="Loosli, Ursula (UB)" userId="dfa5ceee-b22f-48aa-bee7-2a3424bcd981" providerId="ADAL" clId="{3F5D4A40-B43C-40CF-A14D-83E95C47F170}" dt="2022-05-23T13:52:59.397" v="12897" actId="20577"/>
        <pc:sldMkLst>
          <pc:docMk/>
          <pc:sldMk cId="2623058601" sldId="296"/>
        </pc:sldMkLst>
        <pc:spChg chg="mod">
          <ac:chgData name="Loosli, Ursula (UB)" userId="dfa5ceee-b22f-48aa-bee7-2a3424bcd981" providerId="ADAL" clId="{3F5D4A40-B43C-40CF-A14D-83E95C47F170}" dt="2022-05-23T13:49:07.124" v="12741" actId="13926"/>
          <ac:spMkLst>
            <pc:docMk/>
            <pc:sldMk cId="2623058601" sldId="296"/>
            <ac:spMk id="2" creationId="{FA7103B6-BD47-9A4C-9888-F75FC50C81B7}"/>
          </ac:spMkLst>
        </pc:spChg>
        <pc:spChg chg="mod">
          <ac:chgData name="Loosli, Ursula (UB)" userId="dfa5ceee-b22f-48aa-bee7-2a3424bcd981" providerId="ADAL" clId="{3F5D4A40-B43C-40CF-A14D-83E95C47F170}" dt="2022-05-23T13:50:01.870" v="12768" actId="404"/>
          <ac:spMkLst>
            <pc:docMk/>
            <pc:sldMk cId="2623058601" sldId="296"/>
            <ac:spMk id="3" creationId="{3FB05221-557C-CA4B-83FF-32D22E18C369}"/>
          </ac:spMkLst>
        </pc:spChg>
        <pc:spChg chg="mod">
          <ac:chgData name="Loosli, Ursula (UB)" userId="dfa5ceee-b22f-48aa-bee7-2a3424bcd981" providerId="ADAL" clId="{3F5D4A40-B43C-40CF-A14D-83E95C47F170}" dt="2022-05-23T13:52:59.397" v="12897" actId="20577"/>
          <ac:spMkLst>
            <pc:docMk/>
            <pc:sldMk cId="2623058601" sldId="296"/>
            <ac:spMk id="4" creationId="{A48C0D39-0F7D-EF42-9352-D22D010D498F}"/>
          </ac:spMkLst>
        </pc:spChg>
        <pc:spChg chg="mod">
          <ac:chgData name="Loosli, Ursula (UB)" userId="dfa5ceee-b22f-48aa-bee7-2a3424bcd981" providerId="ADAL" clId="{3F5D4A40-B43C-40CF-A14D-83E95C47F170}" dt="2022-05-13T12:35:06.842" v="274" actId="20577"/>
          <ac:spMkLst>
            <pc:docMk/>
            <pc:sldMk cId="2623058601" sldId="296"/>
            <ac:spMk id="5" creationId="{71839D22-9305-084B-ACA4-BEC3F1D12CF6}"/>
          </ac:spMkLst>
        </pc:spChg>
        <pc:spChg chg="mod">
          <ac:chgData name="Loosli, Ursula (UB)" userId="dfa5ceee-b22f-48aa-bee7-2a3424bcd981" providerId="ADAL" clId="{3F5D4A40-B43C-40CF-A14D-83E95C47F170}" dt="2022-05-23T13:49:10.197" v="12742" actId="20577"/>
          <ac:spMkLst>
            <pc:docMk/>
            <pc:sldMk cId="2623058601" sldId="296"/>
            <ac:spMk id="6" creationId="{54714233-AEC6-FF45-AC0E-9715865E27CA}"/>
          </ac:spMkLst>
        </pc:spChg>
      </pc:sldChg>
      <pc:sldChg chg="delSp modSp del mod modClrScheme chgLayout">
        <pc:chgData name="Loosli, Ursula (UB)" userId="dfa5ceee-b22f-48aa-bee7-2a3424bcd981" providerId="ADAL" clId="{3F5D4A40-B43C-40CF-A14D-83E95C47F170}" dt="2022-05-18T19:14:35.944" v="649" actId="2696"/>
        <pc:sldMkLst>
          <pc:docMk/>
          <pc:sldMk cId="603769349" sldId="297"/>
        </pc:sldMkLst>
        <pc:spChg chg="mod ord">
          <ac:chgData name="Loosli, Ursula (UB)" userId="dfa5ceee-b22f-48aa-bee7-2a3424bcd981" providerId="ADAL" clId="{3F5D4A40-B43C-40CF-A14D-83E95C47F170}" dt="2022-05-13T12:45:05.126" v="490" actId="20577"/>
          <ac:spMkLst>
            <pc:docMk/>
            <pc:sldMk cId="603769349" sldId="297"/>
            <ac:spMk id="2" creationId="{FCAE89DA-4481-4148-B9BD-8CEB99226D9F}"/>
          </ac:spMkLst>
        </pc:spChg>
        <pc:spChg chg="mod ord">
          <ac:chgData name="Loosli, Ursula (UB)" userId="dfa5ceee-b22f-48aa-bee7-2a3424bcd981" providerId="ADAL" clId="{3F5D4A40-B43C-40CF-A14D-83E95C47F170}" dt="2022-05-13T12:47:05.472" v="642" actId="20577"/>
          <ac:spMkLst>
            <pc:docMk/>
            <pc:sldMk cId="603769349" sldId="297"/>
            <ac:spMk id="3" creationId="{FFE72817-D653-504E-A696-76AE01ED3425}"/>
          </ac:spMkLst>
        </pc:spChg>
        <pc:spChg chg="mod ord">
          <ac:chgData name="Loosli, Ursula (UB)" userId="dfa5ceee-b22f-48aa-bee7-2a3424bcd981" providerId="ADAL" clId="{3F5D4A40-B43C-40CF-A14D-83E95C47F170}" dt="2022-05-13T12:39:17.391" v="467" actId="20577"/>
          <ac:spMkLst>
            <pc:docMk/>
            <pc:sldMk cId="603769349" sldId="297"/>
            <ac:spMk id="4" creationId="{94B83249-3B70-D441-9149-5307C2B1D751}"/>
          </ac:spMkLst>
        </pc:spChg>
        <pc:spChg chg="mod ord">
          <ac:chgData name="Loosli, Ursula (UB)" userId="dfa5ceee-b22f-48aa-bee7-2a3424bcd981" providerId="ADAL" clId="{3F5D4A40-B43C-40CF-A14D-83E95C47F170}" dt="2022-05-13T12:38:59.744" v="436" actId="700"/>
          <ac:spMkLst>
            <pc:docMk/>
            <pc:sldMk cId="603769349" sldId="297"/>
            <ac:spMk id="5" creationId="{1F3455CE-8529-2944-800D-EDE69A34576D}"/>
          </ac:spMkLst>
        </pc:spChg>
        <pc:spChg chg="del mod ord">
          <ac:chgData name="Loosli, Ursula (UB)" userId="dfa5ceee-b22f-48aa-bee7-2a3424bcd981" providerId="ADAL" clId="{3F5D4A40-B43C-40CF-A14D-83E95C47F170}" dt="2022-05-13T12:39:13.896" v="466" actId="478"/>
          <ac:spMkLst>
            <pc:docMk/>
            <pc:sldMk cId="603769349" sldId="297"/>
            <ac:spMk id="6" creationId="{055C4301-C1C6-3D43-B045-69966B60D204}"/>
          </ac:spMkLst>
        </pc:spChg>
        <pc:spChg chg="mod ord">
          <ac:chgData name="Loosli, Ursula (UB)" userId="dfa5ceee-b22f-48aa-bee7-2a3424bcd981" providerId="ADAL" clId="{3F5D4A40-B43C-40CF-A14D-83E95C47F170}" dt="2022-05-13T12:38:59.744" v="436" actId="700"/>
          <ac:spMkLst>
            <pc:docMk/>
            <pc:sldMk cId="603769349" sldId="297"/>
            <ac:spMk id="7" creationId="{ED85C61D-0FE9-064A-A659-1FA7A5812237}"/>
          </ac:spMkLst>
        </pc:spChg>
        <pc:spChg chg="mod ord">
          <ac:chgData name="Loosli, Ursula (UB)" userId="dfa5ceee-b22f-48aa-bee7-2a3424bcd981" providerId="ADAL" clId="{3F5D4A40-B43C-40CF-A14D-83E95C47F170}" dt="2022-05-13T12:38:59.744" v="436" actId="700"/>
          <ac:spMkLst>
            <pc:docMk/>
            <pc:sldMk cId="603769349" sldId="297"/>
            <ac:spMk id="8" creationId="{B613334D-04B6-C84F-BBBA-63A34BE58FE7}"/>
          </ac:spMkLst>
        </pc:spChg>
      </pc:sldChg>
      <pc:sldChg chg="del">
        <pc:chgData name="Loosli, Ursula (UB)" userId="dfa5ceee-b22f-48aa-bee7-2a3424bcd981" providerId="ADAL" clId="{3F5D4A40-B43C-40CF-A14D-83E95C47F170}" dt="2022-05-13T12:34:12.148" v="167" actId="2696"/>
        <pc:sldMkLst>
          <pc:docMk/>
          <pc:sldMk cId="2122742919" sldId="298"/>
        </pc:sldMkLst>
      </pc:sldChg>
      <pc:sldChg chg="del">
        <pc:chgData name="Loosli, Ursula (UB)" userId="dfa5ceee-b22f-48aa-bee7-2a3424bcd981" providerId="ADAL" clId="{3F5D4A40-B43C-40CF-A14D-83E95C47F170}" dt="2022-05-18T21:25:00.866" v="2606" actId="2696"/>
        <pc:sldMkLst>
          <pc:docMk/>
          <pc:sldMk cId="4040610606" sldId="300"/>
        </pc:sldMkLst>
      </pc:sldChg>
      <pc:sldChg chg="addSp delSp modSp add mod ord">
        <pc:chgData name="Loosli, Ursula (UB)" userId="dfa5ceee-b22f-48aa-bee7-2a3424bcd981" providerId="ADAL" clId="{3F5D4A40-B43C-40CF-A14D-83E95C47F170}" dt="2022-05-20T08:26:08.811" v="9066" actId="22"/>
        <pc:sldMkLst>
          <pc:docMk/>
          <pc:sldMk cId="2058038569" sldId="301"/>
        </pc:sldMkLst>
        <pc:spChg chg="mod">
          <ac:chgData name="Loosli, Ursula (UB)" userId="dfa5ceee-b22f-48aa-bee7-2a3424bcd981" providerId="ADAL" clId="{3F5D4A40-B43C-40CF-A14D-83E95C47F170}" dt="2022-05-18T19:15:41.108" v="657" actId="20577"/>
          <ac:spMkLst>
            <pc:docMk/>
            <pc:sldMk cId="2058038569" sldId="301"/>
            <ac:spMk id="2" creationId="{FCAE89DA-4481-4148-B9BD-8CEB99226D9F}"/>
          </ac:spMkLst>
        </pc:spChg>
        <pc:spChg chg="mod">
          <ac:chgData name="Loosli, Ursula (UB)" userId="dfa5ceee-b22f-48aa-bee7-2a3424bcd981" providerId="ADAL" clId="{3F5D4A40-B43C-40CF-A14D-83E95C47F170}" dt="2022-05-20T06:51:53.047" v="8629"/>
          <ac:spMkLst>
            <pc:docMk/>
            <pc:sldMk cId="2058038569" sldId="301"/>
            <ac:spMk id="8" creationId="{B613334D-04B6-C84F-BBBA-63A34BE58FE7}"/>
          </ac:spMkLst>
        </pc:spChg>
        <pc:spChg chg="add mod">
          <ac:chgData name="Loosli, Ursula (UB)" userId="dfa5ceee-b22f-48aa-bee7-2a3424bcd981" providerId="ADAL" clId="{3F5D4A40-B43C-40CF-A14D-83E95C47F170}" dt="2022-05-18T19:16:17.423" v="722" actId="1076"/>
          <ac:spMkLst>
            <pc:docMk/>
            <pc:sldMk cId="2058038569" sldId="301"/>
            <ac:spMk id="9" creationId="{863E8344-41C5-EE82-4BDD-7DDA23789151}"/>
          </ac:spMkLst>
        </pc:spChg>
        <pc:spChg chg="add del">
          <ac:chgData name="Loosli, Ursula (UB)" userId="dfa5ceee-b22f-48aa-bee7-2a3424bcd981" providerId="ADAL" clId="{3F5D4A40-B43C-40CF-A14D-83E95C47F170}" dt="2022-05-20T08:26:08.811" v="9066" actId="22"/>
          <ac:spMkLst>
            <pc:docMk/>
            <pc:sldMk cId="2058038569" sldId="301"/>
            <ac:spMk id="11" creationId="{BF9B2537-2E26-9515-0213-B2B8B8A33D23}"/>
          </ac:spMkLst>
        </pc:spChg>
      </pc:sldChg>
      <pc:sldChg chg="del">
        <pc:chgData name="Loosli, Ursula (UB)" userId="dfa5ceee-b22f-48aa-bee7-2a3424bcd981" providerId="ADAL" clId="{3F5D4A40-B43C-40CF-A14D-83E95C47F170}" dt="2022-05-13T12:34:12.148" v="167" actId="2696"/>
        <pc:sldMkLst>
          <pc:docMk/>
          <pc:sldMk cId="2382120416" sldId="302"/>
        </pc:sldMkLst>
      </pc:sldChg>
      <pc:sldChg chg="modSp new del mod">
        <pc:chgData name="Loosli, Ursula (UB)" userId="dfa5ceee-b22f-48aa-bee7-2a3424bcd981" providerId="ADAL" clId="{3F5D4A40-B43C-40CF-A14D-83E95C47F170}" dt="2022-05-18T19:14:35.944" v="649" actId="2696"/>
        <pc:sldMkLst>
          <pc:docMk/>
          <pc:sldMk cId="2920827603" sldId="302"/>
        </pc:sldMkLst>
        <pc:spChg chg="mod">
          <ac:chgData name="Loosli, Ursula (UB)" userId="dfa5ceee-b22f-48aa-bee7-2a3424bcd981" providerId="ADAL" clId="{3F5D4A40-B43C-40CF-A14D-83E95C47F170}" dt="2022-05-13T12:38:09.764" v="429" actId="20577"/>
          <ac:spMkLst>
            <pc:docMk/>
            <pc:sldMk cId="2920827603" sldId="302"/>
            <ac:spMk id="3" creationId="{E95A8BD2-C76B-F30C-0C33-96DD540F8788}"/>
          </ac:spMkLst>
        </pc:spChg>
        <pc:spChg chg="mod">
          <ac:chgData name="Loosli, Ursula (UB)" userId="dfa5ceee-b22f-48aa-bee7-2a3424bcd981" providerId="ADAL" clId="{3F5D4A40-B43C-40CF-A14D-83E95C47F170}" dt="2022-05-13T12:38:19.857" v="431" actId="20577"/>
          <ac:spMkLst>
            <pc:docMk/>
            <pc:sldMk cId="2920827603" sldId="302"/>
            <ac:spMk id="5" creationId="{37ABC60F-B91A-D0EB-3907-04480B6B19AC}"/>
          </ac:spMkLst>
        </pc:spChg>
      </pc:sldChg>
      <pc:sldChg chg="add del">
        <pc:chgData name="Loosli, Ursula (UB)" userId="dfa5ceee-b22f-48aa-bee7-2a3424bcd981" providerId="ADAL" clId="{3F5D4A40-B43C-40CF-A14D-83E95C47F170}" dt="2022-05-17T14:37:50.324" v="643" actId="2696"/>
        <pc:sldMkLst>
          <pc:docMk/>
          <pc:sldMk cId="2177412615" sldId="303"/>
        </pc:sldMkLst>
      </pc:sldChg>
      <pc:sldChg chg="add del">
        <pc:chgData name="Loosli, Ursula (UB)" userId="dfa5ceee-b22f-48aa-bee7-2a3424bcd981" providerId="ADAL" clId="{3F5D4A40-B43C-40CF-A14D-83E95C47F170}" dt="2022-05-18T21:27:14.833" v="2610" actId="2696"/>
        <pc:sldMkLst>
          <pc:docMk/>
          <pc:sldMk cId="2683718912" sldId="303"/>
        </pc:sldMkLst>
      </pc:sldChg>
      <pc:sldChg chg="del">
        <pc:chgData name="Loosli, Ursula (UB)" userId="dfa5ceee-b22f-48aa-bee7-2a3424bcd981" providerId="ADAL" clId="{3F5D4A40-B43C-40CF-A14D-83E95C47F170}" dt="2022-05-13T12:34:12.148" v="167" actId="2696"/>
        <pc:sldMkLst>
          <pc:docMk/>
          <pc:sldMk cId="3483743185" sldId="303"/>
        </pc:sldMkLst>
      </pc:sldChg>
      <pc:sldChg chg="add del">
        <pc:chgData name="Loosli, Ursula (UB)" userId="dfa5ceee-b22f-48aa-bee7-2a3424bcd981" providerId="ADAL" clId="{3F5D4A40-B43C-40CF-A14D-83E95C47F170}" dt="2022-05-17T14:37:50.324" v="643" actId="2696"/>
        <pc:sldMkLst>
          <pc:docMk/>
          <pc:sldMk cId="221567853" sldId="304"/>
        </pc:sldMkLst>
      </pc:sldChg>
      <pc:sldChg chg="del">
        <pc:chgData name="Loosli, Ursula (UB)" userId="dfa5ceee-b22f-48aa-bee7-2a3424bcd981" providerId="ADAL" clId="{3F5D4A40-B43C-40CF-A14D-83E95C47F170}" dt="2022-05-13T12:33:52.122" v="166" actId="2696"/>
        <pc:sldMkLst>
          <pc:docMk/>
          <pc:sldMk cId="493887033" sldId="305"/>
        </pc:sldMkLst>
      </pc:sldChg>
      <pc:sldChg chg="add del">
        <pc:chgData name="Loosli, Ursula (UB)" userId="dfa5ceee-b22f-48aa-bee7-2a3424bcd981" providerId="ADAL" clId="{3F5D4A40-B43C-40CF-A14D-83E95C47F170}" dt="2022-05-18T21:24:58.871" v="2605" actId="2696"/>
        <pc:sldMkLst>
          <pc:docMk/>
          <pc:sldMk cId="2331256939" sldId="305"/>
        </pc:sldMkLst>
      </pc:sldChg>
      <pc:sldChg chg="modSp add mod ord">
        <pc:chgData name="Loosli, Ursula (UB)" userId="dfa5ceee-b22f-48aa-bee7-2a3424bcd981" providerId="ADAL" clId="{3F5D4A40-B43C-40CF-A14D-83E95C47F170}" dt="2022-05-20T15:09:52.206" v="11577" actId="20577"/>
        <pc:sldMkLst>
          <pc:docMk/>
          <pc:sldMk cId="543805904" sldId="306"/>
        </pc:sldMkLst>
        <pc:spChg chg="mod">
          <ac:chgData name="Loosli, Ursula (UB)" userId="dfa5ceee-b22f-48aa-bee7-2a3424bcd981" providerId="ADAL" clId="{3F5D4A40-B43C-40CF-A14D-83E95C47F170}" dt="2022-05-20T15:09:40.229" v="11554" actId="20577"/>
          <ac:spMkLst>
            <pc:docMk/>
            <pc:sldMk cId="543805904" sldId="306"/>
            <ac:spMk id="2" creationId="{4DA850DE-085A-649C-9916-00D3681FDCAD}"/>
          </ac:spMkLst>
        </pc:spChg>
        <pc:spChg chg="mod">
          <ac:chgData name="Loosli, Ursula (UB)" userId="dfa5ceee-b22f-48aa-bee7-2a3424bcd981" providerId="ADAL" clId="{3F5D4A40-B43C-40CF-A14D-83E95C47F170}" dt="2022-05-20T15:09:42.546" v="11555" actId="20577"/>
          <ac:spMkLst>
            <pc:docMk/>
            <pc:sldMk cId="543805904" sldId="306"/>
            <ac:spMk id="3" creationId="{E95A8BD2-C76B-F30C-0C33-96DD540F8788}"/>
          </ac:spMkLst>
        </pc:spChg>
        <pc:spChg chg="mod">
          <ac:chgData name="Loosli, Ursula (UB)" userId="dfa5ceee-b22f-48aa-bee7-2a3424bcd981" providerId="ADAL" clId="{3F5D4A40-B43C-40CF-A14D-83E95C47F170}" dt="2022-05-20T08:26:15.381" v="9069" actId="20577"/>
          <ac:spMkLst>
            <pc:docMk/>
            <pc:sldMk cId="543805904" sldId="306"/>
            <ac:spMk id="4" creationId="{B8F8D0BB-6F50-C814-1F51-003EFFC1A7DD}"/>
          </ac:spMkLst>
        </pc:spChg>
        <pc:spChg chg="mod">
          <ac:chgData name="Loosli, Ursula (UB)" userId="dfa5ceee-b22f-48aa-bee7-2a3424bcd981" providerId="ADAL" clId="{3F5D4A40-B43C-40CF-A14D-83E95C47F170}" dt="2022-05-20T15:09:52.206" v="11577" actId="20577"/>
          <ac:spMkLst>
            <pc:docMk/>
            <pc:sldMk cId="543805904" sldId="306"/>
            <ac:spMk id="6" creationId="{75B28BF0-BB55-8894-C36E-D56AEE9272ED}"/>
          </ac:spMkLst>
        </pc:spChg>
      </pc:sldChg>
      <pc:sldChg chg="modSp add del mod">
        <pc:chgData name="Loosli, Ursula (UB)" userId="dfa5ceee-b22f-48aa-bee7-2a3424bcd981" providerId="ADAL" clId="{3F5D4A40-B43C-40CF-A14D-83E95C47F170}" dt="2022-05-18T19:14:35.944" v="649" actId="2696"/>
        <pc:sldMkLst>
          <pc:docMk/>
          <pc:sldMk cId="2693230070" sldId="307"/>
        </pc:sldMkLst>
        <pc:spChg chg="mod">
          <ac:chgData name="Loosli, Ursula (UB)" userId="dfa5ceee-b22f-48aa-bee7-2a3424bcd981" providerId="ADAL" clId="{3F5D4A40-B43C-40CF-A14D-83E95C47F170}" dt="2022-05-13T12:39:41.209" v="478" actId="20577"/>
          <ac:spMkLst>
            <pc:docMk/>
            <pc:sldMk cId="2693230070" sldId="307"/>
            <ac:spMk id="2" creationId="{4DA850DE-085A-649C-9916-00D3681FDCAD}"/>
          </ac:spMkLst>
        </pc:spChg>
      </pc:sldChg>
      <pc:sldChg chg="modSp add del mod">
        <pc:chgData name="Loosli, Ursula (UB)" userId="dfa5ceee-b22f-48aa-bee7-2a3424bcd981" providerId="ADAL" clId="{3F5D4A40-B43C-40CF-A14D-83E95C47F170}" dt="2022-05-18T19:13:57.941" v="646" actId="2696"/>
        <pc:sldMkLst>
          <pc:docMk/>
          <pc:sldMk cId="4133226977" sldId="308"/>
        </pc:sldMkLst>
        <pc:spChg chg="mod">
          <ac:chgData name="Loosli, Ursula (UB)" userId="dfa5ceee-b22f-48aa-bee7-2a3424bcd981" providerId="ADAL" clId="{3F5D4A40-B43C-40CF-A14D-83E95C47F170}" dt="2022-05-18T19:13:54.472" v="645" actId="20577"/>
          <ac:spMkLst>
            <pc:docMk/>
            <pc:sldMk cId="4133226977" sldId="308"/>
            <ac:spMk id="7" creationId="{ED85C61D-0FE9-064A-A659-1FA7A5812237}"/>
          </ac:spMkLst>
        </pc:spChg>
      </pc:sldChg>
      <pc:sldChg chg="add del">
        <pc:chgData name="Loosli, Ursula (UB)" userId="dfa5ceee-b22f-48aa-bee7-2a3424bcd981" providerId="ADAL" clId="{3F5D4A40-B43C-40CF-A14D-83E95C47F170}" dt="2022-05-18T21:24:38.124" v="2604" actId="2696"/>
        <pc:sldMkLst>
          <pc:docMk/>
          <pc:sldMk cId="671778108" sldId="310"/>
        </pc:sldMkLst>
      </pc:sldChg>
      <pc:sldChg chg="addSp modSp add del">
        <pc:chgData name="Loosli, Ursula (UB)" userId="dfa5ceee-b22f-48aa-bee7-2a3424bcd981" providerId="ADAL" clId="{3F5D4A40-B43C-40CF-A14D-83E95C47F170}" dt="2022-05-20T06:56:40.934" v="8649" actId="2696"/>
        <pc:sldMkLst>
          <pc:docMk/>
          <pc:sldMk cId="1121695445" sldId="328"/>
        </pc:sldMkLst>
        <pc:spChg chg="mod">
          <ac:chgData name="Loosli, Ursula (UB)" userId="dfa5ceee-b22f-48aa-bee7-2a3424bcd981" providerId="ADAL" clId="{3F5D4A40-B43C-40CF-A14D-83E95C47F170}" dt="2022-05-20T06:56:04.907" v="8642" actId="164"/>
          <ac:spMkLst>
            <pc:docMk/>
            <pc:sldMk cId="1121695445" sldId="328"/>
            <ac:spMk id="10" creationId="{00000000-0000-0000-0000-000000000000}"/>
          </ac:spMkLst>
        </pc:spChg>
        <pc:grpChg chg="add mod">
          <ac:chgData name="Loosli, Ursula (UB)" userId="dfa5ceee-b22f-48aa-bee7-2a3424bcd981" providerId="ADAL" clId="{3F5D4A40-B43C-40CF-A14D-83E95C47F170}" dt="2022-05-20T06:56:04.907" v="8642" actId="164"/>
          <ac:grpSpMkLst>
            <pc:docMk/>
            <pc:sldMk cId="1121695445" sldId="328"/>
            <ac:grpSpMk id="4" creationId="{CD62A135-8F6E-921E-7782-DEBF09CEFD25}"/>
          </ac:grpSpMkLst>
        </pc:grpChg>
        <pc:picChg chg="mod">
          <ac:chgData name="Loosli, Ursula (UB)" userId="dfa5ceee-b22f-48aa-bee7-2a3424bcd981" providerId="ADAL" clId="{3F5D4A40-B43C-40CF-A14D-83E95C47F170}" dt="2022-05-20T06:56:04.907" v="8642" actId="164"/>
          <ac:picMkLst>
            <pc:docMk/>
            <pc:sldMk cId="1121695445" sldId="328"/>
            <ac:picMk id="8" creationId="{00000000-0000-0000-0000-000000000000}"/>
          </ac:picMkLst>
        </pc:picChg>
      </pc:sldChg>
      <pc:sldChg chg="add del">
        <pc:chgData name="Loosli, Ursula (UB)" userId="dfa5ceee-b22f-48aa-bee7-2a3424bcd981" providerId="ADAL" clId="{3F5D4A40-B43C-40CF-A14D-83E95C47F170}" dt="2022-05-18T21:26:45.529" v="2609" actId="2696"/>
        <pc:sldMkLst>
          <pc:docMk/>
          <pc:sldMk cId="3675417431" sldId="342"/>
        </pc:sldMkLst>
      </pc:sldChg>
      <pc:sldChg chg="add del">
        <pc:chgData name="Loosli, Ursula (UB)" userId="dfa5ceee-b22f-48aa-bee7-2a3424bcd981" providerId="ADAL" clId="{3F5D4A40-B43C-40CF-A14D-83E95C47F170}" dt="2022-05-20T07:42:08.068" v="9063" actId="2696"/>
        <pc:sldMkLst>
          <pc:docMk/>
          <pc:sldMk cId="3122597472" sldId="343"/>
        </pc:sldMkLst>
      </pc:sldChg>
      <pc:sldChg chg="add del">
        <pc:chgData name="Loosli, Ursula (UB)" userId="dfa5ceee-b22f-48aa-bee7-2a3424bcd981" providerId="ADAL" clId="{3F5D4A40-B43C-40CF-A14D-83E95C47F170}" dt="2022-05-20T07:42:08.068" v="9063" actId="2696"/>
        <pc:sldMkLst>
          <pc:docMk/>
          <pc:sldMk cId="1721936908" sldId="344"/>
        </pc:sldMkLst>
      </pc:sldChg>
      <pc:sldChg chg="delSp modSp add mod ord modNotesTx">
        <pc:chgData name="Loosli, Ursula (UB)" userId="dfa5ceee-b22f-48aa-bee7-2a3424bcd981" providerId="ADAL" clId="{3F5D4A40-B43C-40CF-A14D-83E95C47F170}" dt="2022-05-23T18:34:21.746" v="12942" actId="20578"/>
        <pc:sldMkLst>
          <pc:docMk/>
          <pc:sldMk cId="48433567" sldId="355"/>
        </pc:sldMkLst>
        <pc:spChg chg="mod">
          <ac:chgData name="Loosli, Ursula (UB)" userId="dfa5ceee-b22f-48aa-bee7-2a3424bcd981" providerId="ADAL" clId="{3F5D4A40-B43C-40CF-A14D-83E95C47F170}" dt="2022-05-18T19:46:48.305" v="2233" actId="20577"/>
          <ac:spMkLst>
            <pc:docMk/>
            <pc:sldMk cId="48433567" sldId="355"/>
            <ac:spMk id="8" creationId="{00000000-0000-0000-0000-000000000000}"/>
          </ac:spMkLst>
        </pc:spChg>
        <pc:spChg chg="del">
          <ac:chgData name="Loosli, Ursula (UB)" userId="dfa5ceee-b22f-48aa-bee7-2a3424bcd981" providerId="ADAL" clId="{3F5D4A40-B43C-40CF-A14D-83E95C47F170}" dt="2022-05-20T14:22:06.729" v="10819" actId="478"/>
          <ac:spMkLst>
            <pc:docMk/>
            <pc:sldMk cId="48433567" sldId="355"/>
            <ac:spMk id="10" creationId="{00000000-0000-0000-0000-000000000000}"/>
          </ac:spMkLst>
        </pc:spChg>
        <pc:spChg chg="mod">
          <ac:chgData name="Loosli, Ursula (UB)" userId="dfa5ceee-b22f-48aa-bee7-2a3424bcd981" providerId="ADAL" clId="{3F5D4A40-B43C-40CF-A14D-83E95C47F170}" dt="2022-05-20T06:51:23.927" v="8622"/>
          <ac:spMkLst>
            <pc:docMk/>
            <pc:sldMk cId="48433567" sldId="355"/>
            <ac:spMk id="13" creationId="{00000000-0000-0000-0000-000000000000}"/>
          </ac:spMkLst>
        </pc:spChg>
        <pc:spChg chg="mod">
          <ac:chgData name="Loosli, Ursula (UB)" userId="dfa5ceee-b22f-48aa-bee7-2a3424bcd981" providerId="ADAL" clId="{3F5D4A40-B43C-40CF-A14D-83E95C47F170}" dt="2022-05-20T14:22:13.926" v="10820" actId="1076"/>
          <ac:spMkLst>
            <pc:docMk/>
            <pc:sldMk cId="48433567" sldId="355"/>
            <ac:spMk id="21" creationId="{FB287CEA-BD5D-A996-A610-CA2BDF6EB04F}"/>
          </ac:spMkLst>
        </pc:spChg>
      </pc:sldChg>
      <pc:sldChg chg="add del modNotesTx">
        <pc:chgData name="Loosli, Ursula (UB)" userId="dfa5ceee-b22f-48aa-bee7-2a3424bcd981" providerId="ADAL" clId="{3F5D4A40-B43C-40CF-A14D-83E95C47F170}" dt="2022-05-18T21:23:58.337" v="2577" actId="2696"/>
        <pc:sldMkLst>
          <pc:docMk/>
          <pc:sldMk cId="3546943903" sldId="379"/>
        </pc:sldMkLst>
      </pc:sldChg>
      <pc:sldChg chg="add del">
        <pc:chgData name="Loosli, Ursula (UB)" userId="dfa5ceee-b22f-48aa-bee7-2a3424bcd981" providerId="ADAL" clId="{3F5D4A40-B43C-40CF-A14D-83E95C47F170}" dt="2022-05-18T21:23:34.546" v="2576" actId="2696"/>
        <pc:sldMkLst>
          <pc:docMk/>
          <pc:sldMk cId="4266986130" sldId="380"/>
        </pc:sldMkLst>
      </pc:sldChg>
      <pc:sldChg chg="addSp modSp add mod modNotesTx">
        <pc:chgData name="Loosli, Ursula (UB)" userId="dfa5ceee-b22f-48aa-bee7-2a3424bcd981" providerId="ADAL" clId="{3F5D4A40-B43C-40CF-A14D-83E95C47F170}" dt="2022-05-23T18:33:57.024" v="12941" actId="1038"/>
        <pc:sldMkLst>
          <pc:docMk/>
          <pc:sldMk cId="0" sldId="382"/>
        </pc:sldMkLst>
        <pc:spChg chg="mod">
          <ac:chgData name="Loosli, Ursula (UB)" userId="dfa5ceee-b22f-48aa-bee7-2a3424bcd981" providerId="ADAL" clId="{3F5D4A40-B43C-40CF-A14D-83E95C47F170}" dt="2022-05-18T21:39:56.262" v="2716" actId="2085"/>
          <ac:spMkLst>
            <pc:docMk/>
            <pc:sldMk cId="0" sldId="382"/>
            <ac:spMk id="4" creationId="{00000000-0000-0000-0000-000000000000}"/>
          </ac:spMkLst>
        </pc:spChg>
        <pc:spChg chg="add mod">
          <ac:chgData name="Loosli, Ursula (UB)" userId="dfa5ceee-b22f-48aa-bee7-2a3424bcd981" providerId="ADAL" clId="{3F5D4A40-B43C-40CF-A14D-83E95C47F170}" dt="2022-05-23T18:33:33.149" v="12923" actId="1035"/>
          <ac:spMkLst>
            <pc:docMk/>
            <pc:sldMk cId="0" sldId="382"/>
            <ac:spMk id="7" creationId="{03256A3F-E954-0D60-390E-1CBEF5BFF3C6}"/>
          </ac:spMkLst>
        </pc:spChg>
        <pc:spChg chg="add mod">
          <ac:chgData name="Loosli, Ursula (UB)" userId="dfa5ceee-b22f-48aa-bee7-2a3424bcd981" providerId="ADAL" clId="{3F5D4A40-B43C-40CF-A14D-83E95C47F170}" dt="2022-05-23T18:33:57.024" v="12941" actId="1038"/>
          <ac:spMkLst>
            <pc:docMk/>
            <pc:sldMk cId="0" sldId="382"/>
            <ac:spMk id="9" creationId="{53535BEC-09B8-AD80-1EA0-65F959CFBB1A}"/>
          </ac:spMkLst>
        </pc:spChg>
        <pc:grpChg chg="mod">
          <ac:chgData name="Loosli, Ursula (UB)" userId="dfa5ceee-b22f-48aa-bee7-2a3424bcd981" providerId="ADAL" clId="{3F5D4A40-B43C-40CF-A14D-83E95C47F170}" dt="2022-05-18T21:40:14.235" v="2717" actId="1076"/>
          <ac:grpSpMkLst>
            <pc:docMk/>
            <pc:sldMk cId="0" sldId="382"/>
            <ac:grpSpMk id="8" creationId="{980348FE-85FF-49A3-825E-3D828E93DDE2}"/>
          </ac:grpSpMkLst>
        </pc:grpChg>
      </pc:sldChg>
      <pc:sldChg chg="addSp delSp modSp add mod modNotesTx">
        <pc:chgData name="Loosli, Ursula (UB)" userId="dfa5ceee-b22f-48aa-bee7-2a3424bcd981" providerId="ADAL" clId="{3F5D4A40-B43C-40CF-A14D-83E95C47F170}" dt="2022-05-23T13:53:36.889" v="12898" actId="13926"/>
        <pc:sldMkLst>
          <pc:docMk/>
          <pc:sldMk cId="2964006722" sldId="383"/>
        </pc:sldMkLst>
        <pc:spChg chg="mod">
          <ac:chgData name="Loosli, Ursula (UB)" userId="dfa5ceee-b22f-48aa-bee7-2a3424bcd981" providerId="ADAL" clId="{3F5D4A40-B43C-40CF-A14D-83E95C47F170}" dt="2022-05-20T06:51:08.957" v="8618" actId="20577"/>
          <ac:spMkLst>
            <pc:docMk/>
            <pc:sldMk cId="2964006722" sldId="383"/>
            <ac:spMk id="4" creationId="{BA9453CD-41D5-7888-BC55-B263C845B6F0}"/>
          </ac:spMkLst>
        </pc:spChg>
        <pc:spChg chg="mod">
          <ac:chgData name="Loosli, Ursula (UB)" userId="dfa5ceee-b22f-48aa-bee7-2a3424bcd981" providerId="ADAL" clId="{3F5D4A40-B43C-40CF-A14D-83E95C47F170}" dt="2022-05-23T13:53:36.889" v="12898" actId="13926"/>
          <ac:spMkLst>
            <pc:docMk/>
            <pc:sldMk cId="2964006722" sldId="383"/>
            <ac:spMk id="5" creationId="{E40C9B34-0D01-5593-D223-7E3CAB445578}"/>
          </ac:spMkLst>
        </pc:spChg>
        <pc:spChg chg="mod">
          <ac:chgData name="Loosli, Ursula (UB)" userId="dfa5ceee-b22f-48aa-bee7-2a3424bcd981" providerId="ADAL" clId="{3F5D4A40-B43C-40CF-A14D-83E95C47F170}" dt="2022-05-20T07:19:19.108" v="9000" actId="6549"/>
          <ac:spMkLst>
            <pc:docMk/>
            <pc:sldMk cId="2964006722" sldId="383"/>
            <ac:spMk id="6" creationId="{F1B8DED6-D504-E107-44C1-EE8ACA79A40D}"/>
          </ac:spMkLst>
        </pc:spChg>
        <pc:picChg chg="add del mod">
          <ac:chgData name="Loosli, Ursula (UB)" userId="dfa5ceee-b22f-48aa-bee7-2a3424bcd981" providerId="ADAL" clId="{3F5D4A40-B43C-40CF-A14D-83E95C47F170}" dt="2022-05-18T19:22:18.977" v="1007" actId="478"/>
          <ac:picMkLst>
            <pc:docMk/>
            <pc:sldMk cId="2964006722" sldId="383"/>
            <ac:picMk id="7" creationId="{C8620536-972E-74C3-5EAE-9654FC96CFC6}"/>
          </ac:picMkLst>
        </pc:picChg>
      </pc:sldChg>
      <pc:sldChg chg="addSp delSp modSp add mod modNotesTx">
        <pc:chgData name="Loosli, Ursula (UB)" userId="dfa5ceee-b22f-48aa-bee7-2a3424bcd981" providerId="ADAL" clId="{3F5D4A40-B43C-40CF-A14D-83E95C47F170}" dt="2022-05-20T17:23:50.021" v="12262" actId="20577"/>
        <pc:sldMkLst>
          <pc:docMk/>
          <pc:sldMk cId="3941314780" sldId="384"/>
        </pc:sldMkLst>
        <pc:spChg chg="mod">
          <ac:chgData name="Loosli, Ursula (UB)" userId="dfa5ceee-b22f-48aa-bee7-2a3424bcd981" providerId="ADAL" clId="{3F5D4A40-B43C-40CF-A14D-83E95C47F170}" dt="2022-05-20T06:51:34.086" v="8623"/>
          <ac:spMkLst>
            <pc:docMk/>
            <pc:sldMk cId="3941314780" sldId="384"/>
            <ac:spMk id="4" creationId="{BA9453CD-41D5-7888-BC55-B263C845B6F0}"/>
          </ac:spMkLst>
        </pc:spChg>
        <pc:spChg chg="mod">
          <ac:chgData name="Loosli, Ursula (UB)" userId="dfa5ceee-b22f-48aa-bee7-2a3424bcd981" providerId="ADAL" clId="{3F5D4A40-B43C-40CF-A14D-83E95C47F170}" dt="2022-05-20T17:23:50.021" v="12262" actId="20577"/>
          <ac:spMkLst>
            <pc:docMk/>
            <pc:sldMk cId="3941314780" sldId="384"/>
            <ac:spMk id="5" creationId="{E40C9B34-0D01-5593-D223-7E3CAB445578}"/>
          </ac:spMkLst>
        </pc:spChg>
        <pc:spChg chg="mod">
          <ac:chgData name="Loosli, Ursula (UB)" userId="dfa5ceee-b22f-48aa-bee7-2a3424bcd981" providerId="ADAL" clId="{3F5D4A40-B43C-40CF-A14D-83E95C47F170}" dt="2022-05-18T21:08:53.483" v="2264" actId="20577"/>
          <ac:spMkLst>
            <pc:docMk/>
            <pc:sldMk cId="3941314780" sldId="384"/>
            <ac:spMk id="7" creationId="{A9DA5779-0290-1690-C936-5DFCB46B0D5C}"/>
          </ac:spMkLst>
        </pc:spChg>
        <pc:picChg chg="add del mod">
          <ac:chgData name="Loosli, Ursula (UB)" userId="dfa5ceee-b22f-48aa-bee7-2a3424bcd981" providerId="ADAL" clId="{3F5D4A40-B43C-40CF-A14D-83E95C47F170}" dt="2022-05-18T20:59:19.887" v="2254" actId="478"/>
          <ac:picMkLst>
            <pc:docMk/>
            <pc:sldMk cId="3941314780" sldId="384"/>
            <ac:picMk id="9" creationId="{DB719B04-4F0A-8E76-56EA-1F7B9A0E8D3B}"/>
          </ac:picMkLst>
        </pc:picChg>
        <pc:picChg chg="add del mod modCrop">
          <ac:chgData name="Loosli, Ursula (UB)" userId="dfa5ceee-b22f-48aa-bee7-2a3424bcd981" providerId="ADAL" clId="{3F5D4A40-B43C-40CF-A14D-83E95C47F170}" dt="2022-05-18T21:08:41.612" v="2260" actId="478"/>
          <ac:picMkLst>
            <pc:docMk/>
            <pc:sldMk cId="3941314780" sldId="384"/>
            <ac:picMk id="11" creationId="{D2E8E4DA-ACBF-33E8-97EE-CE9695944B63}"/>
          </ac:picMkLst>
        </pc:picChg>
        <pc:picChg chg="add mod">
          <ac:chgData name="Loosli, Ursula (UB)" userId="dfa5ceee-b22f-48aa-bee7-2a3424bcd981" providerId="ADAL" clId="{3F5D4A40-B43C-40CF-A14D-83E95C47F170}" dt="2022-05-19T20:28:18.452" v="2763" actId="1440"/>
          <ac:picMkLst>
            <pc:docMk/>
            <pc:sldMk cId="3941314780" sldId="384"/>
            <ac:picMk id="13" creationId="{B40E3B76-ACF6-102F-BD4A-35A9E0552464}"/>
          </ac:picMkLst>
        </pc:picChg>
      </pc:sldChg>
      <pc:sldChg chg="addSp delSp modSp add mod modNotesTx">
        <pc:chgData name="Loosli, Ursula (UB)" userId="dfa5ceee-b22f-48aa-bee7-2a3424bcd981" providerId="ADAL" clId="{3F5D4A40-B43C-40CF-A14D-83E95C47F170}" dt="2022-05-20T17:24:18.266" v="12297" actId="20577"/>
        <pc:sldMkLst>
          <pc:docMk/>
          <pc:sldMk cId="99655605" sldId="385"/>
        </pc:sldMkLst>
        <pc:spChg chg="mod">
          <ac:chgData name="Loosli, Ursula (UB)" userId="dfa5ceee-b22f-48aa-bee7-2a3424bcd981" providerId="ADAL" clId="{3F5D4A40-B43C-40CF-A14D-83E95C47F170}" dt="2022-05-20T06:51:37.886" v="8624"/>
          <ac:spMkLst>
            <pc:docMk/>
            <pc:sldMk cId="99655605" sldId="385"/>
            <ac:spMk id="4" creationId="{BA9453CD-41D5-7888-BC55-B263C845B6F0}"/>
          </ac:spMkLst>
        </pc:spChg>
        <pc:spChg chg="mod">
          <ac:chgData name="Loosli, Ursula (UB)" userId="dfa5ceee-b22f-48aa-bee7-2a3424bcd981" providerId="ADAL" clId="{3F5D4A40-B43C-40CF-A14D-83E95C47F170}" dt="2022-05-20T17:24:18.266" v="12297" actId="20577"/>
          <ac:spMkLst>
            <pc:docMk/>
            <pc:sldMk cId="99655605" sldId="385"/>
            <ac:spMk id="5" creationId="{E40C9B34-0D01-5593-D223-7E3CAB445578}"/>
          </ac:spMkLst>
        </pc:spChg>
        <pc:spChg chg="mod">
          <ac:chgData name="Loosli, Ursula (UB)" userId="dfa5ceee-b22f-48aa-bee7-2a3424bcd981" providerId="ADAL" clId="{3F5D4A40-B43C-40CF-A14D-83E95C47F170}" dt="2022-05-20T14:21:38.711" v="10818" actId="404"/>
          <ac:spMkLst>
            <pc:docMk/>
            <pc:sldMk cId="99655605" sldId="385"/>
            <ac:spMk id="6" creationId="{F1B8DED6-D504-E107-44C1-EE8ACA79A40D}"/>
          </ac:spMkLst>
        </pc:spChg>
        <pc:spChg chg="mod">
          <ac:chgData name="Loosli, Ursula (UB)" userId="dfa5ceee-b22f-48aa-bee7-2a3424bcd981" providerId="ADAL" clId="{3F5D4A40-B43C-40CF-A14D-83E95C47F170}" dt="2022-05-20T14:21:29.102" v="10817" actId="113"/>
          <ac:spMkLst>
            <pc:docMk/>
            <pc:sldMk cId="99655605" sldId="385"/>
            <ac:spMk id="7" creationId="{A9DA5779-0290-1690-C936-5DFCB46B0D5C}"/>
          </ac:spMkLst>
        </pc:spChg>
        <pc:picChg chg="add del mod">
          <ac:chgData name="Loosli, Ursula (UB)" userId="dfa5ceee-b22f-48aa-bee7-2a3424bcd981" providerId="ADAL" clId="{3F5D4A40-B43C-40CF-A14D-83E95C47F170}" dt="2022-05-18T21:15:17.020" v="2480" actId="478"/>
          <ac:picMkLst>
            <pc:docMk/>
            <pc:sldMk cId="99655605" sldId="385"/>
            <ac:picMk id="9" creationId="{A3BF687E-B518-F624-9F3C-F8414F97D66F}"/>
          </ac:picMkLst>
        </pc:picChg>
        <pc:picChg chg="add mod">
          <ac:chgData name="Loosli, Ursula (UB)" userId="dfa5ceee-b22f-48aa-bee7-2a3424bcd981" providerId="ADAL" clId="{3F5D4A40-B43C-40CF-A14D-83E95C47F170}" dt="2022-05-19T20:28:36.472" v="2768" actId="1440"/>
          <ac:picMkLst>
            <pc:docMk/>
            <pc:sldMk cId="99655605" sldId="385"/>
            <ac:picMk id="11" creationId="{B6B06A97-6BF4-DDF6-BA90-7F4C01478522}"/>
          </ac:picMkLst>
        </pc:picChg>
        <pc:picChg chg="add del mod">
          <ac:chgData name="Loosli, Ursula (UB)" userId="dfa5ceee-b22f-48aa-bee7-2a3424bcd981" providerId="ADAL" clId="{3F5D4A40-B43C-40CF-A14D-83E95C47F170}" dt="2022-05-18T21:21:06.207" v="2558" actId="478"/>
          <ac:picMkLst>
            <pc:docMk/>
            <pc:sldMk cId="99655605" sldId="385"/>
            <ac:picMk id="13" creationId="{D94CB72A-BDC0-BDE7-0403-1B97DF4A658F}"/>
          </ac:picMkLst>
        </pc:picChg>
        <pc:picChg chg="add mod">
          <ac:chgData name="Loosli, Ursula (UB)" userId="dfa5ceee-b22f-48aa-bee7-2a3424bcd981" providerId="ADAL" clId="{3F5D4A40-B43C-40CF-A14D-83E95C47F170}" dt="2022-05-19T20:28:34.829" v="2767" actId="1440"/>
          <ac:picMkLst>
            <pc:docMk/>
            <pc:sldMk cId="99655605" sldId="385"/>
            <ac:picMk id="15" creationId="{4BC9E164-530B-365D-2EC4-1C2433C57C0A}"/>
          </ac:picMkLst>
        </pc:picChg>
      </pc:sldChg>
      <pc:sldChg chg="addSp delSp modSp add mod modAnim modNotesTx">
        <pc:chgData name="Loosli, Ursula (UB)" userId="dfa5ceee-b22f-48aa-bee7-2a3424bcd981" providerId="ADAL" clId="{3F5D4A40-B43C-40CF-A14D-83E95C47F170}" dt="2022-05-20T14:18:46.769" v="10815" actId="20577"/>
        <pc:sldMkLst>
          <pc:docMk/>
          <pc:sldMk cId="4250955841" sldId="386"/>
        </pc:sldMkLst>
        <pc:spChg chg="mod">
          <ac:chgData name="Loosli, Ursula (UB)" userId="dfa5ceee-b22f-48aa-bee7-2a3424bcd981" providerId="ADAL" clId="{3F5D4A40-B43C-40CF-A14D-83E95C47F170}" dt="2022-05-19T20:39:27.426" v="2820" actId="13926"/>
          <ac:spMkLst>
            <pc:docMk/>
            <pc:sldMk cId="4250955841" sldId="386"/>
            <ac:spMk id="5" creationId="{E40C9B34-0D01-5593-D223-7E3CAB445578}"/>
          </ac:spMkLst>
        </pc:spChg>
        <pc:spChg chg="del">
          <ac:chgData name="Loosli, Ursula (UB)" userId="dfa5ceee-b22f-48aa-bee7-2a3424bcd981" providerId="ADAL" clId="{3F5D4A40-B43C-40CF-A14D-83E95C47F170}" dt="2022-05-19T20:39:43.001" v="2822" actId="478"/>
          <ac:spMkLst>
            <pc:docMk/>
            <pc:sldMk cId="4250955841" sldId="386"/>
            <ac:spMk id="6" creationId="{F1B8DED6-D504-E107-44C1-EE8ACA79A40D}"/>
          </ac:spMkLst>
        </pc:spChg>
        <pc:spChg chg="mod">
          <ac:chgData name="Loosli, Ursula (UB)" userId="dfa5ceee-b22f-48aa-bee7-2a3424bcd981" providerId="ADAL" clId="{3F5D4A40-B43C-40CF-A14D-83E95C47F170}" dt="2022-05-19T20:40:01.493" v="2826" actId="20577"/>
          <ac:spMkLst>
            <pc:docMk/>
            <pc:sldMk cId="4250955841" sldId="386"/>
            <ac:spMk id="7" creationId="{A9DA5779-0290-1690-C936-5DFCB46B0D5C}"/>
          </ac:spMkLst>
        </pc:spChg>
        <pc:spChg chg="add mod">
          <ac:chgData name="Loosli, Ursula (UB)" userId="dfa5ceee-b22f-48aa-bee7-2a3424bcd981" providerId="ADAL" clId="{3F5D4A40-B43C-40CF-A14D-83E95C47F170}" dt="2022-05-19T20:39:43.001" v="2822" actId="478"/>
          <ac:spMkLst>
            <pc:docMk/>
            <pc:sldMk cId="4250955841" sldId="386"/>
            <ac:spMk id="9" creationId="{D8840788-426B-9C80-65D1-281C1691F95F}"/>
          </ac:spMkLst>
        </pc:spChg>
        <pc:spChg chg="add mod">
          <ac:chgData name="Loosli, Ursula (UB)" userId="dfa5ceee-b22f-48aa-bee7-2a3424bcd981" providerId="ADAL" clId="{3F5D4A40-B43C-40CF-A14D-83E95C47F170}" dt="2022-05-19T20:52:06.119" v="2878" actId="1037"/>
          <ac:spMkLst>
            <pc:docMk/>
            <pc:sldMk cId="4250955841" sldId="386"/>
            <ac:spMk id="13" creationId="{48A0F9CD-A5A8-097C-F473-B76BA481EDBA}"/>
          </ac:spMkLst>
        </pc:spChg>
        <pc:spChg chg="add del mod">
          <ac:chgData name="Loosli, Ursula (UB)" userId="dfa5ceee-b22f-48aa-bee7-2a3424bcd981" providerId="ADAL" clId="{3F5D4A40-B43C-40CF-A14D-83E95C47F170}" dt="2022-05-19T20:47:55.246" v="2865" actId="478"/>
          <ac:spMkLst>
            <pc:docMk/>
            <pc:sldMk cId="4250955841" sldId="386"/>
            <ac:spMk id="14" creationId="{DD649182-C911-730A-64F5-E778DD7D46D3}"/>
          </ac:spMkLst>
        </pc:spChg>
        <pc:picChg chg="add mod">
          <ac:chgData name="Loosli, Ursula (UB)" userId="dfa5ceee-b22f-48aa-bee7-2a3424bcd981" providerId="ADAL" clId="{3F5D4A40-B43C-40CF-A14D-83E95C47F170}" dt="2022-05-19T20:40:05.029" v="2827"/>
          <ac:picMkLst>
            <pc:docMk/>
            <pc:sldMk cId="4250955841" sldId="386"/>
            <ac:picMk id="10" creationId="{6BB94848-2559-0322-5FE8-34F5C9767003}"/>
          </ac:picMkLst>
        </pc:picChg>
        <pc:picChg chg="add mod">
          <ac:chgData name="Loosli, Ursula (UB)" userId="dfa5ceee-b22f-48aa-bee7-2a3424bcd981" providerId="ADAL" clId="{3F5D4A40-B43C-40CF-A14D-83E95C47F170}" dt="2022-05-19T20:51:43.813" v="2867" actId="14100"/>
          <ac:picMkLst>
            <pc:docMk/>
            <pc:sldMk cId="4250955841" sldId="386"/>
            <ac:picMk id="11" creationId="{AC8A334A-3C4D-8AB0-B40B-E6759601EB0B}"/>
          </ac:picMkLst>
        </pc:picChg>
        <pc:picChg chg="add mod">
          <ac:chgData name="Loosli, Ursula (UB)" userId="dfa5ceee-b22f-48aa-bee7-2a3424bcd981" providerId="ADAL" clId="{3F5D4A40-B43C-40CF-A14D-83E95C47F170}" dt="2022-05-19T20:51:34.072" v="2866" actId="1076"/>
          <ac:picMkLst>
            <pc:docMk/>
            <pc:sldMk cId="4250955841" sldId="386"/>
            <ac:picMk id="12" creationId="{2FB08E62-D411-8D9D-B7FB-87A22E72EC13}"/>
          </ac:picMkLst>
        </pc:picChg>
      </pc:sldChg>
      <pc:sldChg chg="addSp modSp add del mod modAnim modShow modNotesTx">
        <pc:chgData name="Loosli, Ursula (UB)" userId="dfa5ceee-b22f-48aa-bee7-2a3424bcd981" providerId="ADAL" clId="{3F5D4A40-B43C-40CF-A14D-83E95C47F170}" dt="2022-05-20T13:56:34.323" v="9167" actId="2696"/>
        <pc:sldMkLst>
          <pc:docMk/>
          <pc:sldMk cId="288308519" sldId="387"/>
        </pc:sldMkLst>
        <pc:spChg chg="mod">
          <ac:chgData name="Loosli, Ursula (UB)" userId="dfa5ceee-b22f-48aa-bee7-2a3424bcd981" providerId="ADAL" clId="{3F5D4A40-B43C-40CF-A14D-83E95C47F170}" dt="2022-05-20T06:51:41.240" v="8625"/>
          <ac:spMkLst>
            <pc:docMk/>
            <pc:sldMk cId="288308519" sldId="387"/>
            <ac:spMk id="4" creationId="{BA9453CD-41D5-7888-BC55-B263C845B6F0}"/>
          </ac:spMkLst>
        </pc:spChg>
        <pc:spChg chg="mod">
          <ac:chgData name="Loosli, Ursula (UB)" userId="dfa5ceee-b22f-48aa-bee7-2a3424bcd981" providerId="ADAL" clId="{3F5D4A40-B43C-40CF-A14D-83E95C47F170}" dt="2022-05-19T20:43:46.624" v="2860" actId="13926"/>
          <ac:spMkLst>
            <pc:docMk/>
            <pc:sldMk cId="288308519" sldId="387"/>
            <ac:spMk id="5" creationId="{E40C9B34-0D01-5593-D223-7E3CAB445578}"/>
          </ac:spMkLst>
        </pc:spChg>
        <pc:spChg chg="mod">
          <ac:chgData name="Loosli, Ursula (UB)" userId="dfa5ceee-b22f-48aa-bee7-2a3424bcd981" providerId="ADAL" clId="{3F5D4A40-B43C-40CF-A14D-83E95C47F170}" dt="2022-05-18T21:29:06.734" v="2620" actId="20577"/>
          <ac:spMkLst>
            <pc:docMk/>
            <pc:sldMk cId="288308519" sldId="387"/>
            <ac:spMk id="7" creationId="{A9DA5779-0290-1690-C936-5DFCB46B0D5C}"/>
          </ac:spMkLst>
        </pc:spChg>
        <pc:spChg chg="add mod">
          <ac:chgData name="Loosli, Ursula (UB)" userId="dfa5ceee-b22f-48aa-bee7-2a3424bcd981" providerId="ADAL" clId="{3F5D4A40-B43C-40CF-A14D-83E95C47F170}" dt="2022-05-19T20:31:57.757" v="2805" actId="164"/>
          <ac:spMkLst>
            <pc:docMk/>
            <pc:sldMk cId="288308519" sldId="387"/>
            <ac:spMk id="10" creationId="{3238374D-9FC5-0417-A654-C1F772E58FCD}"/>
          </ac:spMkLst>
        </pc:spChg>
        <pc:grpChg chg="add mod">
          <ac:chgData name="Loosli, Ursula (UB)" userId="dfa5ceee-b22f-48aa-bee7-2a3424bcd981" providerId="ADAL" clId="{3F5D4A40-B43C-40CF-A14D-83E95C47F170}" dt="2022-05-19T20:43:02.739" v="2852" actId="1076"/>
          <ac:grpSpMkLst>
            <pc:docMk/>
            <pc:sldMk cId="288308519" sldId="387"/>
            <ac:grpSpMk id="11" creationId="{F2F9B517-FCC4-650F-25B6-ED52E2037716}"/>
          </ac:grpSpMkLst>
        </pc:grpChg>
        <pc:picChg chg="add mod">
          <ac:chgData name="Loosli, Ursula (UB)" userId="dfa5ceee-b22f-48aa-bee7-2a3424bcd981" providerId="ADAL" clId="{3F5D4A40-B43C-40CF-A14D-83E95C47F170}" dt="2022-05-19T20:36:48.515" v="2812" actId="1440"/>
          <ac:picMkLst>
            <pc:docMk/>
            <pc:sldMk cId="288308519" sldId="387"/>
            <ac:picMk id="9" creationId="{7B9157B8-800F-D4C1-A160-837BDFFF93F1}"/>
          </ac:picMkLst>
        </pc:picChg>
        <pc:picChg chg="add mod">
          <ac:chgData name="Loosli, Ursula (UB)" userId="dfa5ceee-b22f-48aa-bee7-2a3424bcd981" providerId="ADAL" clId="{3F5D4A40-B43C-40CF-A14D-83E95C47F170}" dt="2022-05-19T20:43:17.646" v="2856" actId="1076"/>
          <ac:picMkLst>
            <pc:docMk/>
            <pc:sldMk cId="288308519" sldId="387"/>
            <ac:picMk id="13" creationId="{2A5AE0AA-2C65-9F26-10CD-2FD8AA594AA0}"/>
          </ac:picMkLst>
        </pc:picChg>
        <pc:picChg chg="add mod">
          <ac:chgData name="Loosli, Ursula (UB)" userId="dfa5ceee-b22f-48aa-bee7-2a3424bcd981" providerId="ADAL" clId="{3F5D4A40-B43C-40CF-A14D-83E95C47F170}" dt="2022-05-19T20:43:41.469" v="2859" actId="1076"/>
          <ac:picMkLst>
            <pc:docMk/>
            <pc:sldMk cId="288308519" sldId="387"/>
            <ac:picMk id="15" creationId="{597D143C-8351-491F-6B0C-DC0FD1026F25}"/>
          </ac:picMkLst>
        </pc:picChg>
      </pc:sldChg>
      <pc:sldChg chg="addSp delSp modSp add mod delAnim modAnim modNotesTx">
        <pc:chgData name="Loosli, Ursula (UB)" userId="dfa5ceee-b22f-48aa-bee7-2a3424bcd981" providerId="ADAL" clId="{3F5D4A40-B43C-40CF-A14D-83E95C47F170}" dt="2022-05-20T17:35:43.799" v="12647" actId="20577"/>
        <pc:sldMkLst>
          <pc:docMk/>
          <pc:sldMk cId="223704182" sldId="388"/>
        </pc:sldMkLst>
        <pc:spChg chg="mod">
          <ac:chgData name="Loosli, Ursula (UB)" userId="dfa5ceee-b22f-48aa-bee7-2a3424bcd981" providerId="ADAL" clId="{3F5D4A40-B43C-40CF-A14D-83E95C47F170}" dt="2022-05-18T21:29:17.514" v="2665" actId="20577"/>
          <ac:spMkLst>
            <pc:docMk/>
            <pc:sldMk cId="223704182" sldId="388"/>
            <ac:spMk id="2" creationId="{5A62D2D7-CECA-EC57-4B8D-D78D695CC51E}"/>
          </ac:spMkLst>
        </pc:spChg>
        <pc:spChg chg="del">
          <ac:chgData name="Loosli, Ursula (UB)" userId="dfa5ceee-b22f-48aa-bee7-2a3424bcd981" providerId="ADAL" clId="{3F5D4A40-B43C-40CF-A14D-83E95C47F170}" dt="2022-05-20T06:54:08.414" v="8635" actId="478"/>
          <ac:spMkLst>
            <pc:docMk/>
            <pc:sldMk cId="223704182" sldId="388"/>
            <ac:spMk id="5" creationId="{DAE075F5-B95B-9F59-E557-7D1FDA39E8B7}"/>
          </ac:spMkLst>
        </pc:spChg>
        <pc:spChg chg="mod">
          <ac:chgData name="Loosli, Ursula (UB)" userId="dfa5ceee-b22f-48aa-bee7-2a3424bcd981" providerId="ADAL" clId="{3F5D4A40-B43C-40CF-A14D-83E95C47F170}" dt="2022-05-20T06:54:19.765" v="8638" actId="113"/>
          <ac:spMkLst>
            <pc:docMk/>
            <pc:sldMk cId="223704182" sldId="388"/>
            <ac:spMk id="6" creationId="{EAC3E4FF-A061-DB2A-B594-86E29F02D26B}"/>
          </ac:spMkLst>
        </pc:spChg>
        <pc:spChg chg="mod">
          <ac:chgData name="Loosli, Ursula (UB)" userId="dfa5ceee-b22f-48aa-bee7-2a3424bcd981" providerId="ADAL" clId="{3F5D4A40-B43C-40CF-A14D-83E95C47F170}" dt="2022-05-20T06:51:44.887" v="8626"/>
          <ac:spMkLst>
            <pc:docMk/>
            <pc:sldMk cId="223704182" sldId="388"/>
            <ac:spMk id="8" creationId="{42B983E3-7C3C-C9E8-C5A1-76887B45B806}"/>
          </ac:spMkLst>
        </pc:spChg>
        <pc:spChg chg="add del mod">
          <ac:chgData name="Loosli, Ursula (UB)" userId="dfa5ceee-b22f-48aa-bee7-2a3424bcd981" providerId="ADAL" clId="{3F5D4A40-B43C-40CF-A14D-83E95C47F170}" dt="2022-05-20T06:54:12.308" v="8636" actId="478"/>
          <ac:spMkLst>
            <pc:docMk/>
            <pc:sldMk cId="223704182" sldId="388"/>
            <ac:spMk id="10" creationId="{EA40DE41-637B-6CBB-5227-E3CD757D091A}"/>
          </ac:spMkLst>
        </pc:spChg>
        <pc:picChg chg="mod">
          <ac:chgData name="Loosli, Ursula (UB)" userId="dfa5ceee-b22f-48aa-bee7-2a3424bcd981" providerId="ADAL" clId="{3F5D4A40-B43C-40CF-A14D-83E95C47F170}" dt="2022-05-19T20:38:48.600" v="2819" actId="1076"/>
          <ac:picMkLst>
            <pc:docMk/>
            <pc:sldMk cId="223704182" sldId="388"/>
            <ac:picMk id="1026" creationId="{0D52B353-038A-0BE4-1538-7A2A0F260596}"/>
          </ac:picMkLst>
        </pc:picChg>
      </pc:sldChg>
      <pc:sldChg chg="addSp modSp add mod modNotesTx">
        <pc:chgData name="Loosli, Ursula (UB)" userId="dfa5ceee-b22f-48aa-bee7-2a3424bcd981" providerId="ADAL" clId="{3F5D4A40-B43C-40CF-A14D-83E95C47F170}" dt="2022-05-20T17:32:32.414" v="12530" actId="20577"/>
        <pc:sldMkLst>
          <pc:docMk/>
          <pc:sldMk cId="3019111076" sldId="389"/>
        </pc:sldMkLst>
        <pc:spChg chg="mod">
          <ac:chgData name="Loosli, Ursula (UB)" userId="dfa5ceee-b22f-48aa-bee7-2a3424bcd981" providerId="ADAL" clId="{3F5D4A40-B43C-40CF-A14D-83E95C47F170}" dt="2022-05-20T06:51:47.319" v="8627"/>
          <ac:spMkLst>
            <pc:docMk/>
            <pc:sldMk cId="3019111076" sldId="389"/>
            <ac:spMk id="4" creationId="{BA9453CD-41D5-7888-BC55-B263C845B6F0}"/>
          </ac:spMkLst>
        </pc:spChg>
        <pc:spChg chg="mod">
          <ac:chgData name="Loosli, Ursula (UB)" userId="dfa5ceee-b22f-48aa-bee7-2a3424bcd981" providerId="ADAL" clId="{3F5D4A40-B43C-40CF-A14D-83E95C47F170}" dt="2022-05-20T15:01:25.687" v="10866" actId="20577"/>
          <ac:spMkLst>
            <pc:docMk/>
            <pc:sldMk cId="3019111076" sldId="389"/>
            <ac:spMk id="5" creationId="{E40C9B34-0D01-5593-D223-7E3CAB445578}"/>
          </ac:spMkLst>
        </pc:spChg>
        <pc:spChg chg="mod">
          <ac:chgData name="Loosli, Ursula (UB)" userId="dfa5ceee-b22f-48aa-bee7-2a3424bcd981" providerId="ADAL" clId="{3F5D4A40-B43C-40CF-A14D-83E95C47F170}" dt="2022-05-20T14:58:04.865" v="10863" actId="20577"/>
          <ac:spMkLst>
            <pc:docMk/>
            <pc:sldMk cId="3019111076" sldId="389"/>
            <ac:spMk id="6" creationId="{F1B8DED6-D504-E107-44C1-EE8ACA79A40D}"/>
          </ac:spMkLst>
        </pc:spChg>
        <pc:spChg chg="mod">
          <ac:chgData name="Loosli, Ursula (UB)" userId="dfa5ceee-b22f-48aa-bee7-2a3424bcd981" providerId="ADAL" clId="{3F5D4A40-B43C-40CF-A14D-83E95C47F170}" dt="2022-05-20T14:57:18.459" v="10836" actId="20577"/>
          <ac:spMkLst>
            <pc:docMk/>
            <pc:sldMk cId="3019111076" sldId="389"/>
            <ac:spMk id="7" creationId="{A9DA5779-0290-1690-C936-5DFCB46B0D5C}"/>
          </ac:spMkLst>
        </pc:spChg>
        <pc:spChg chg="mod">
          <ac:chgData name="Loosli, Ursula (UB)" userId="dfa5ceee-b22f-48aa-bee7-2a3424bcd981" providerId="ADAL" clId="{3F5D4A40-B43C-40CF-A14D-83E95C47F170}" dt="2022-05-20T06:56:26.653" v="8645"/>
          <ac:spMkLst>
            <pc:docMk/>
            <pc:sldMk cId="3019111076" sldId="389"/>
            <ac:spMk id="11" creationId="{8E63A4B4-B65A-3025-6D8B-F533FB58202A}"/>
          </ac:spMkLst>
        </pc:spChg>
        <pc:grpChg chg="add mod">
          <ac:chgData name="Loosli, Ursula (UB)" userId="dfa5ceee-b22f-48aa-bee7-2a3424bcd981" providerId="ADAL" clId="{3F5D4A40-B43C-40CF-A14D-83E95C47F170}" dt="2022-05-20T14:57:30.713" v="10839" actId="14100"/>
          <ac:grpSpMkLst>
            <pc:docMk/>
            <pc:sldMk cId="3019111076" sldId="389"/>
            <ac:grpSpMk id="9" creationId="{65E51D92-22CD-3DBC-D7D0-5C1D4494A64D}"/>
          </ac:grpSpMkLst>
        </pc:grpChg>
        <pc:picChg chg="mod">
          <ac:chgData name="Loosli, Ursula (UB)" userId="dfa5ceee-b22f-48aa-bee7-2a3424bcd981" providerId="ADAL" clId="{3F5D4A40-B43C-40CF-A14D-83E95C47F170}" dt="2022-05-20T06:56:26.653" v="8645"/>
          <ac:picMkLst>
            <pc:docMk/>
            <pc:sldMk cId="3019111076" sldId="389"/>
            <ac:picMk id="10" creationId="{EE7AA69E-2131-A79F-DB5C-8616FBE4E672}"/>
          </ac:picMkLst>
        </pc:picChg>
      </pc:sldChg>
      <pc:sldChg chg="modSp add mod modNotesTx">
        <pc:chgData name="Loosli, Ursula (UB)" userId="dfa5ceee-b22f-48aa-bee7-2a3424bcd981" providerId="ADAL" clId="{3F5D4A40-B43C-40CF-A14D-83E95C47F170}" dt="2022-05-23T13:54:02.493" v="12899" actId="13926"/>
        <pc:sldMkLst>
          <pc:docMk/>
          <pc:sldMk cId="1464140359" sldId="390"/>
        </pc:sldMkLst>
        <pc:spChg chg="mod">
          <ac:chgData name="Loosli, Ursula (UB)" userId="dfa5ceee-b22f-48aa-bee7-2a3424bcd981" providerId="ADAL" clId="{3F5D4A40-B43C-40CF-A14D-83E95C47F170}" dt="2022-05-20T06:51:20.145" v="8621"/>
          <ac:spMkLst>
            <pc:docMk/>
            <pc:sldMk cId="1464140359" sldId="390"/>
            <ac:spMk id="4" creationId="{BA9453CD-41D5-7888-BC55-B263C845B6F0}"/>
          </ac:spMkLst>
        </pc:spChg>
        <pc:spChg chg="mod">
          <ac:chgData name="Loosli, Ursula (UB)" userId="dfa5ceee-b22f-48aa-bee7-2a3424bcd981" providerId="ADAL" clId="{3F5D4A40-B43C-40CF-A14D-83E95C47F170}" dt="2022-05-23T13:54:02.493" v="12899" actId="13926"/>
          <ac:spMkLst>
            <pc:docMk/>
            <pc:sldMk cId="1464140359" sldId="390"/>
            <ac:spMk id="5" creationId="{E40C9B34-0D01-5593-D223-7E3CAB445578}"/>
          </ac:spMkLst>
        </pc:spChg>
      </pc:sldChg>
      <pc:sldChg chg="modSp add mod">
        <pc:chgData name="Loosli, Ursula (UB)" userId="dfa5ceee-b22f-48aa-bee7-2a3424bcd981" providerId="ADAL" clId="{3F5D4A40-B43C-40CF-A14D-83E95C47F170}" dt="2022-05-20T06:51:18.047" v="8620"/>
        <pc:sldMkLst>
          <pc:docMk/>
          <pc:sldMk cId="1299140736" sldId="391"/>
        </pc:sldMkLst>
        <pc:spChg chg="mod">
          <ac:chgData name="Loosli, Ursula (UB)" userId="dfa5ceee-b22f-48aa-bee7-2a3424bcd981" providerId="ADAL" clId="{3F5D4A40-B43C-40CF-A14D-83E95C47F170}" dt="2022-05-20T06:51:18.047" v="8620"/>
          <ac:spMkLst>
            <pc:docMk/>
            <pc:sldMk cId="1299140736" sldId="391"/>
            <ac:spMk id="4" creationId="{BA9453CD-41D5-7888-BC55-B263C845B6F0}"/>
          </ac:spMkLst>
        </pc:spChg>
      </pc:sldChg>
      <pc:sldChg chg="modSp add mod modNotesTx">
        <pc:chgData name="Loosli, Ursula (UB)" userId="dfa5ceee-b22f-48aa-bee7-2a3424bcd981" providerId="ADAL" clId="{3F5D4A40-B43C-40CF-A14D-83E95C47F170}" dt="2022-05-20T14:17:19.778" v="10566" actId="20577"/>
        <pc:sldMkLst>
          <pc:docMk/>
          <pc:sldMk cId="2667139663" sldId="392"/>
        </pc:sldMkLst>
        <pc:spChg chg="mod">
          <ac:chgData name="Loosli, Ursula (UB)" userId="dfa5ceee-b22f-48aa-bee7-2a3424bcd981" providerId="ADAL" clId="{3F5D4A40-B43C-40CF-A14D-83E95C47F170}" dt="2022-05-18T20:53:40.085" v="2248" actId="6549"/>
          <ac:spMkLst>
            <pc:docMk/>
            <pc:sldMk cId="2667139663" sldId="392"/>
            <ac:spMk id="12" creationId="{00000000-0000-0000-0000-000000000000}"/>
          </ac:spMkLst>
        </pc:spChg>
        <pc:picChg chg="mod">
          <ac:chgData name="Loosli, Ursula (UB)" userId="dfa5ceee-b22f-48aa-bee7-2a3424bcd981" providerId="ADAL" clId="{3F5D4A40-B43C-40CF-A14D-83E95C47F170}" dt="2022-05-19T20:28:27.774" v="2766" actId="1076"/>
          <ac:picMkLst>
            <pc:docMk/>
            <pc:sldMk cId="2667139663" sldId="392"/>
            <ac:picMk id="5" creationId="{00000000-0000-0000-0000-000000000000}"/>
          </ac:picMkLst>
        </pc:picChg>
      </pc:sldChg>
      <pc:sldChg chg="addSp modSp add del mod ord">
        <pc:chgData name="Loosli, Ursula (UB)" userId="dfa5ceee-b22f-48aa-bee7-2a3424bcd981" providerId="ADAL" clId="{3F5D4A40-B43C-40CF-A14D-83E95C47F170}" dt="2022-05-19T20:40:35.525" v="2834" actId="2696"/>
        <pc:sldMkLst>
          <pc:docMk/>
          <pc:sldMk cId="3524288826" sldId="393"/>
        </pc:sldMkLst>
        <pc:spChg chg="add mod">
          <ac:chgData name="Loosli, Ursula (UB)" userId="dfa5ceee-b22f-48aa-bee7-2a3424bcd981" providerId="ADAL" clId="{3F5D4A40-B43C-40CF-A14D-83E95C47F170}" dt="2022-05-19T20:29:14.138" v="2795" actId="1076"/>
          <ac:spMkLst>
            <pc:docMk/>
            <pc:sldMk cId="3524288826" sldId="393"/>
            <ac:spMk id="4" creationId="{EFB76CA0-9D27-16D1-FEDA-4A28A48A65CA}"/>
          </ac:spMkLst>
        </pc:spChg>
        <pc:picChg chg="mod modCrop">
          <ac:chgData name="Loosli, Ursula (UB)" userId="dfa5ceee-b22f-48aa-bee7-2a3424bcd981" providerId="ADAL" clId="{3F5D4A40-B43C-40CF-A14D-83E95C47F170}" dt="2022-05-19T20:28:00.461" v="2761" actId="1440"/>
          <ac:picMkLst>
            <pc:docMk/>
            <pc:sldMk cId="3524288826" sldId="393"/>
            <ac:picMk id="2" creationId="{00000000-0000-0000-0000-000000000000}"/>
          </ac:picMkLst>
        </pc:picChg>
        <pc:picChg chg="mod">
          <ac:chgData name="Loosli, Ursula (UB)" userId="dfa5ceee-b22f-48aa-bee7-2a3424bcd981" providerId="ADAL" clId="{3F5D4A40-B43C-40CF-A14D-83E95C47F170}" dt="2022-05-19T20:28:01.755" v="2762" actId="1440"/>
          <ac:picMkLst>
            <pc:docMk/>
            <pc:sldMk cId="3524288826" sldId="393"/>
            <ac:picMk id="3" creationId="{00000000-0000-0000-0000-000000000000}"/>
          </ac:picMkLst>
        </pc:picChg>
        <pc:picChg chg="mod">
          <ac:chgData name="Loosli, Ursula (UB)" userId="dfa5ceee-b22f-48aa-bee7-2a3424bcd981" providerId="ADAL" clId="{3F5D4A40-B43C-40CF-A14D-83E95C47F170}" dt="2022-05-19T20:39:34.985" v="2821" actId="1076"/>
          <ac:picMkLst>
            <pc:docMk/>
            <pc:sldMk cId="3524288826" sldId="393"/>
            <ac:picMk id="8" creationId="{00000000-0000-0000-0000-000000000000}"/>
          </ac:picMkLst>
        </pc:picChg>
      </pc:sldChg>
      <pc:sldChg chg="addSp delSp modSp new mod modAnim modNotesTx">
        <pc:chgData name="Loosli, Ursula (UB)" userId="dfa5ceee-b22f-48aa-bee7-2a3424bcd981" providerId="ADAL" clId="{3F5D4A40-B43C-40CF-A14D-83E95C47F170}" dt="2022-05-19T21:24:20.194" v="6722" actId="20577"/>
        <pc:sldMkLst>
          <pc:docMk/>
          <pc:sldMk cId="3961450476" sldId="393"/>
        </pc:sldMkLst>
        <pc:spChg chg="mod">
          <ac:chgData name="Loosli, Ursula (UB)" userId="dfa5ceee-b22f-48aa-bee7-2a3424bcd981" providerId="ADAL" clId="{3F5D4A40-B43C-40CF-A14D-83E95C47F170}" dt="2022-05-19T21:02:54.982" v="3227" actId="20577"/>
          <ac:spMkLst>
            <pc:docMk/>
            <pc:sldMk cId="3961450476" sldId="393"/>
            <ac:spMk id="4" creationId="{81C10019-05E2-605F-002D-FE927BBE8B74}"/>
          </ac:spMkLst>
        </pc:spChg>
        <pc:spChg chg="del">
          <ac:chgData name="Loosli, Ursula (UB)" userId="dfa5ceee-b22f-48aa-bee7-2a3424bcd981" providerId="ADAL" clId="{3F5D4A40-B43C-40CF-A14D-83E95C47F170}" dt="2022-05-19T21:01:35.395" v="3141" actId="478"/>
          <ac:spMkLst>
            <pc:docMk/>
            <pc:sldMk cId="3961450476" sldId="393"/>
            <ac:spMk id="5" creationId="{F797BE91-ACB5-6C01-5699-D53329A682A6}"/>
          </ac:spMkLst>
        </pc:spChg>
        <pc:spChg chg="del mod">
          <ac:chgData name="Loosli, Ursula (UB)" userId="dfa5ceee-b22f-48aa-bee7-2a3424bcd981" providerId="ADAL" clId="{3F5D4A40-B43C-40CF-A14D-83E95C47F170}" dt="2022-05-19T21:01:38.534" v="3142" actId="478"/>
          <ac:spMkLst>
            <pc:docMk/>
            <pc:sldMk cId="3961450476" sldId="393"/>
            <ac:spMk id="6" creationId="{4ECB2C46-0CF9-B6A7-B9A9-6AA35B0EBD55}"/>
          </ac:spMkLst>
        </pc:spChg>
        <pc:picChg chg="add mod">
          <ac:chgData name="Loosli, Ursula (UB)" userId="dfa5ceee-b22f-48aa-bee7-2a3424bcd981" providerId="ADAL" clId="{3F5D4A40-B43C-40CF-A14D-83E95C47F170}" dt="2022-05-19T21:01:21.010" v="3137" actId="1076"/>
          <ac:picMkLst>
            <pc:docMk/>
            <pc:sldMk cId="3961450476" sldId="393"/>
            <ac:picMk id="9" creationId="{7DC7C8FC-8656-A0AC-127F-E37414153342}"/>
          </ac:picMkLst>
        </pc:picChg>
        <pc:picChg chg="add mod">
          <ac:chgData name="Loosli, Ursula (UB)" userId="dfa5ceee-b22f-48aa-bee7-2a3424bcd981" providerId="ADAL" clId="{3F5D4A40-B43C-40CF-A14D-83E95C47F170}" dt="2022-05-19T21:01:29.664" v="3139" actId="1076"/>
          <ac:picMkLst>
            <pc:docMk/>
            <pc:sldMk cId="3961450476" sldId="393"/>
            <ac:picMk id="10" creationId="{EC8C0B77-A92D-0732-70EE-BD53C1F368AA}"/>
          </ac:picMkLst>
        </pc:picChg>
      </pc:sldChg>
      <pc:sldChg chg="addSp delSp modSp add mod">
        <pc:chgData name="Loosli, Ursula (UB)" userId="dfa5ceee-b22f-48aa-bee7-2a3424bcd981" providerId="ADAL" clId="{3F5D4A40-B43C-40CF-A14D-83E95C47F170}" dt="2022-05-23T18:37:40.474" v="13123" actId="14100"/>
        <pc:sldMkLst>
          <pc:docMk/>
          <pc:sldMk cId="1613367753" sldId="394"/>
        </pc:sldMkLst>
        <pc:spChg chg="mod">
          <ac:chgData name="Loosli, Ursula (UB)" userId="dfa5ceee-b22f-48aa-bee7-2a3424bcd981" providerId="ADAL" clId="{3F5D4A40-B43C-40CF-A14D-83E95C47F170}" dt="2022-05-23T18:37:40.474" v="13123" actId="14100"/>
          <ac:spMkLst>
            <pc:docMk/>
            <pc:sldMk cId="1613367753" sldId="394"/>
            <ac:spMk id="2" creationId="{4DA850DE-085A-649C-9916-00D3681FDCAD}"/>
          </ac:spMkLst>
        </pc:spChg>
        <pc:spChg chg="mod">
          <ac:chgData name="Loosli, Ursula (UB)" userId="dfa5ceee-b22f-48aa-bee7-2a3424bcd981" providerId="ADAL" clId="{3F5D4A40-B43C-40CF-A14D-83E95C47F170}" dt="2022-05-20T15:44:58.405" v="11940" actId="20578"/>
          <ac:spMkLst>
            <pc:docMk/>
            <pc:sldMk cId="1613367753" sldId="394"/>
            <ac:spMk id="3" creationId="{E95A8BD2-C76B-F30C-0C33-96DD540F8788}"/>
          </ac:spMkLst>
        </pc:spChg>
        <pc:spChg chg="del">
          <ac:chgData name="Loosli, Ursula (UB)" userId="dfa5ceee-b22f-48aa-bee7-2a3424bcd981" providerId="ADAL" clId="{3F5D4A40-B43C-40CF-A14D-83E95C47F170}" dt="2022-05-20T15:39:09.665" v="11852" actId="478"/>
          <ac:spMkLst>
            <pc:docMk/>
            <pc:sldMk cId="1613367753" sldId="394"/>
            <ac:spMk id="4" creationId="{B8F8D0BB-6F50-C814-1F51-003EFFC1A7DD}"/>
          </ac:spMkLst>
        </pc:spChg>
        <pc:spChg chg="add del mod">
          <ac:chgData name="Loosli, Ursula (UB)" userId="dfa5ceee-b22f-48aa-bee7-2a3424bcd981" providerId="ADAL" clId="{3F5D4A40-B43C-40CF-A14D-83E95C47F170}" dt="2022-05-20T15:39:12.464" v="11853" actId="478"/>
          <ac:spMkLst>
            <pc:docMk/>
            <pc:sldMk cId="1613367753" sldId="394"/>
            <ac:spMk id="8" creationId="{E376F813-8F48-57DA-A315-AE5B62160C81}"/>
          </ac:spMkLst>
        </pc:spChg>
      </pc:sldChg>
      <pc:sldChg chg="add del">
        <pc:chgData name="Loosli, Ursula (UB)" userId="dfa5ceee-b22f-48aa-bee7-2a3424bcd981" providerId="ADAL" clId="{3F5D4A40-B43C-40CF-A14D-83E95C47F170}" dt="2022-05-20T06:56:19.009" v="8644"/>
        <pc:sldMkLst>
          <pc:docMk/>
          <pc:sldMk cId="3825675752" sldId="394"/>
        </pc:sldMkLst>
      </pc:sldChg>
      <pc:sldChg chg="modSp add mod modNotesTx">
        <pc:chgData name="Loosli, Ursula (UB)" userId="dfa5ceee-b22f-48aa-bee7-2a3424bcd981" providerId="ADAL" clId="{3F5D4A40-B43C-40CF-A14D-83E95C47F170}" dt="2022-05-20T15:34:38.418" v="11703" actId="20577"/>
        <pc:sldMkLst>
          <pc:docMk/>
          <pc:sldMk cId="3686701698" sldId="395"/>
        </pc:sldMkLst>
        <pc:spChg chg="mod">
          <ac:chgData name="Loosli, Ursula (UB)" userId="dfa5ceee-b22f-48aa-bee7-2a3424bcd981" providerId="ADAL" clId="{3F5D4A40-B43C-40CF-A14D-83E95C47F170}" dt="2022-05-20T15:10:03.437" v="11611" actId="20577"/>
          <ac:spMkLst>
            <pc:docMk/>
            <pc:sldMk cId="3686701698" sldId="395"/>
            <ac:spMk id="2" creationId="{4DA850DE-085A-649C-9916-00D3681FDCAD}"/>
          </ac:spMkLst>
        </pc:spChg>
        <pc:spChg chg="mod">
          <ac:chgData name="Loosli, Ursula (UB)" userId="dfa5ceee-b22f-48aa-bee7-2a3424bcd981" providerId="ADAL" clId="{3F5D4A40-B43C-40CF-A14D-83E95C47F170}" dt="2022-05-20T15:33:57.972" v="11659" actId="20577"/>
          <ac:spMkLst>
            <pc:docMk/>
            <pc:sldMk cId="3686701698" sldId="395"/>
            <ac:spMk id="3" creationId="{E95A8BD2-C76B-F30C-0C33-96DD540F8788}"/>
          </ac:spMkLst>
        </pc:spChg>
        <pc:spChg chg="mod">
          <ac:chgData name="Loosli, Ursula (UB)" userId="dfa5ceee-b22f-48aa-bee7-2a3424bcd981" providerId="ADAL" clId="{3F5D4A40-B43C-40CF-A14D-83E95C47F170}" dt="2022-05-20T15:10:00.463" v="11607" actId="20577"/>
          <ac:spMkLst>
            <pc:docMk/>
            <pc:sldMk cId="3686701698" sldId="395"/>
            <ac:spMk id="6" creationId="{75B28BF0-BB55-8894-C36E-D56AEE9272ED}"/>
          </ac:spMkLst>
        </pc:spChg>
      </pc:sldChg>
      <pc:sldChg chg="addSp delSp modSp mod modClrScheme chgLayout">
        <pc:chgData name="Loosli, Ursula (UB)" userId="dfa5ceee-b22f-48aa-bee7-2a3424bcd981" providerId="ADAL" clId="{3F5D4A40-B43C-40CF-A14D-83E95C47F170}" dt="2022-05-23T18:37:51.969" v="13125" actId="404"/>
        <pc:sldMkLst>
          <pc:docMk/>
          <pc:sldMk cId="3528422721" sldId="398"/>
        </pc:sldMkLst>
        <pc:spChg chg="del mod ord">
          <ac:chgData name="Loosli, Ursula (UB)" userId="dfa5ceee-b22f-48aa-bee7-2a3424bcd981" providerId="ADAL" clId="{3F5D4A40-B43C-40CF-A14D-83E95C47F170}" dt="2022-05-23T18:35:24.385" v="12967" actId="700"/>
          <ac:spMkLst>
            <pc:docMk/>
            <pc:sldMk cId="3528422721" sldId="398"/>
            <ac:spMk id="2" creationId="{23FCC9A0-208F-BB0D-CAEB-069EC2470DFB}"/>
          </ac:spMkLst>
        </pc:spChg>
        <pc:spChg chg="del mod ord">
          <ac:chgData name="Loosli, Ursula (UB)" userId="dfa5ceee-b22f-48aa-bee7-2a3424bcd981" providerId="ADAL" clId="{3F5D4A40-B43C-40CF-A14D-83E95C47F170}" dt="2022-05-23T18:35:24.385" v="12967" actId="700"/>
          <ac:spMkLst>
            <pc:docMk/>
            <pc:sldMk cId="3528422721" sldId="398"/>
            <ac:spMk id="3" creationId="{05731279-DACF-C2B9-DF8F-716AEBBF142C}"/>
          </ac:spMkLst>
        </pc:spChg>
        <pc:spChg chg="del mod ord">
          <ac:chgData name="Loosli, Ursula (UB)" userId="dfa5ceee-b22f-48aa-bee7-2a3424bcd981" providerId="ADAL" clId="{3F5D4A40-B43C-40CF-A14D-83E95C47F170}" dt="2022-05-23T18:35:24.385" v="12967" actId="700"/>
          <ac:spMkLst>
            <pc:docMk/>
            <pc:sldMk cId="3528422721" sldId="398"/>
            <ac:spMk id="4" creationId="{A22B85F0-5A87-7DAA-6D2E-DB27D826D4C7}"/>
          </ac:spMkLst>
        </pc:spChg>
        <pc:spChg chg="del mod ord">
          <ac:chgData name="Loosli, Ursula (UB)" userId="dfa5ceee-b22f-48aa-bee7-2a3424bcd981" providerId="ADAL" clId="{3F5D4A40-B43C-40CF-A14D-83E95C47F170}" dt="2022-05-23T18:35:24.385" v="12967" actId="700"/>
          <ac:spMkLst>
            <pc:docMk/>
            <pc:sldMk cId="3528422721" sldId="398"/>
            <ac:spMk id="5" creationId="{A3DFD59D-DACC-029A-ED11-DAFB37C50AA4}"/>
          </ac:spMkLst>
        </pc:spChg>
        <pc:spChg chg="del">
          <ac:chgData name="Loosli, Ursula (UB)" userId="dfa5ceee-b22f-48aa-bee7-2a3424bcd981" providerId="ADAL" clId="{3F5D4A40-B43C-40CF-A14D-83E95C47F170}" dt="2022-05-23T18:35:24.385" v="12967" actId="700"/>
          <ac:spMkLst>
            <pc:docMk/>
            <pc:sldMk cId="3528422721" sldId="398"/>
            <ac:spMk id="6" creationId="{57847021-9EAF-7A26-2CDD-37679003155F}"/>
          </ac:spMkLst>
        </pc:spChg>
        <pc:spChg chg="del">
          <ac:chgData name="Loosli, Ursula (UB)" userId="dfa5ceee-b22f-48aa-bee7-2a3424bcd981" providerId="ADAL" clId="{3F5D4A40-B43C-40CF-A14D-83E95C47F170}" dt="2022-05-23T18:35:24.385" v="12967" actId="700"/>
          <ac:spMkLst>
            <pc:docMk/>
            <pc:sldMk cId="3528422721" sldId="398"/>
            <ac:spMk id="7" creationId="{C6151C6E-9B70-144F-1C8F-556F8E00191E}"/>
          </ac:spMkLst>
        </pc:spChg>
        <pc:spChg chg="mod ord">
          <ac:chgData name="Loosli, Ursula (UB)" userId="dfa5ceee-b22f-48aa-bee7-2a3424bcd981" providerId="ADAL" clId="{3F5D4A40-B43C-40CF-A14D-83E95C47F170}" dt="2022-05-23T18:35:24.385" v="12967" actId="700"/>
          <ac:spMkLst>
            <pc:docMk/>
            <pc:sldMk cId="3528422721" sldId="398"/>
            <ac:spMk id="8" creationId="{CFF82CC9-F7F9-05C3-F181-495ACE90AC9F}"/>
          </ac:spMkLst>
        </pc:spChg>
        <pc:spChg chg="add mod ord">
          <ac:chgData name="Loosli, Ursula (UB)" userId="dfa5ceee-b22f-48aa-bee7-2a3424bcd981" providerId="ADAL" clId="{3F5D4A40-B43C-40CF-A14D-83E95C47F170}" dt="2022-05-23T18:35:24.385" v="12967" actId="700"/>
          <ac:spMkLst>
            <pc:docMk/>
            <pc:sldMk cId="3528422721" sldId="398"/>
            <ac:spMk id="9" creationId="{938EBE61-8EE0-36B3-8979-C565B8896F7D}"/>
          </ac:spMkLst>
        </pc:spChg>
        <pc:spChg chg="add mod ord">
          <ac:chgData name="Loosli, Ursula (UB)" userId="dfa5ceee-b22f-48aa-bee7-2a3424bcd981" providerId="ADAL" clId="{3F5D4A40-B43C-40CF-A14D-83E95C47F170}" dt="2022-05-23T18:37:51.969" v="13125" actId="404"/>
          <ac:spMkLst>
            <pc:docMk/>
            <pc:sldMk cId="3528422721" sldId="398"/>
            <ac:spMk id="10" creationId="{D949D4FB-2AC3-1A4C-ACC8-0B4F993C1C13}"/>
          </ac:spMkLst>
        </pc:spChg>
        <pc:spChg chg="add del mod ord">
          <ac:chgData name="Loosli, Ursula (UB)" userId="dfa5ceee-b22f-48aa-bee7-2a3424bcd981" providerId="ADAL" clId="{3F5D4A40-B43C-40CF-A14D-83E95C47F170}" dt="2022-05-23T18:36:07.354" v="13091" actId="478"/>
          <ac:spMkLst>
            <pc:docMk/>
            <pc:sldMk cId="3528422721" sldId="398"/>
            <ac:spMk id="11" creationId="{DA6A1860-F40D-AD65-EED8-0E1F72A775DB}"/>
          </ac:spMkLst>
        </pc:spChg>
        <pc:spChg chg="add mod ord">
          <ac:chgData name="Loosli, Ursula (UB)" userId="dfa5ceee-b22f-48aa-bee7-2a3424bcd981" providerId="ADAL" clId="{3F5D4A40-B43C-40CF-A14D-83E95C47F170}" dt="2022-05-23T18:35:24.385" v="12967" actId="700"/>
          <ac:spMkLst>
            <pc:docMk/>
            <pc:sldMk cId="3528422721" sldId="398"/>
            <ac:spMk id="12" creationId="{47362E7B-7BD8-8975-AEDD-8110C7E4719B}"/>
          </ac:spMkLst>
        </pc:spChg>
      </pc:sldChg>
      <pc:sldMasterChg chg="delSldLayout">
        <pc:chgData name="Loosli, Ursula (UB)" userId="dfa5ceee-b22f-48aa-bee7-2a3424bcd981" providerId="ADAL" clId="{3F5D4A40-B43C-40CF-A14D-83E95C47F170}" dt="2022-05-18T21:27:17.178" v="2611" actId="2696"/>
        <pc:sldMasterMkLst>
          <pc:docMk/>
          <pc:sldMasterMk cId="1650500097" sldId="2147483682"/>
        </pc:sldMasterMkLst>
        <pc:sldLayoutChg chg="del">
          <pc:chgData name="Loosli, Ursula (UB)" userId="dfa5ceee-b22f-48aa-bee7-2a3424bcd981" providerId="ADAL" clId="{3F5D4A40-B43C-40CF-A14D-83E95C47F170}" dt="2022-05-18T21:27:17.178" v="2611" actId="2696"/>
          <pc:sldLayoutMkLst>
            <pc:docMk/>
            <pc:sldMasterMk cId="1650500097" sldId="2147483682"/>
            <pc:sldLayoutMk cId="2454946832" sldId="2147483777"/>
          </pc:sldLayoutMkLst>
        </pc:sldLayoutChg>
      </pc:sldMasterChg>
    </pc:docChg>
  </pc:docChgLst>
  <pc:docChgLst>
    <pc:chgData name="Loosli, Ursula (UB)" userId="S::ursula.loosli@unibe.ch::dfa5ceee-b22f-48aa-bee7-2a3424bcd981" providerId="AD" clId="Web-{9CD6DEFC-A3B4-DDB6-9B26-8C55599F8220}"/>
    <pc:docChg chg="addSld delSld modSld modSection">
      <pc:chgData name="Loosli, Ursula (UB)" userId="S::ursula.loosli@unibe.ch::dfa5ceee-b22f-48aa-bee7-2a3424bcd981" providerId="AD" clId="Web-{9CD6DEFC-A3B4-DDB6-9B26-8C55599F8220}" dt="2022-10-01T17:47:39.021" v="6689"/>
      <pc:docMkLst>
        <pc:docMk/>
      </pc:docMkLst>
      <pc:sldChg chg="modSp delCm modNotes">
        <pc:chgData name="Loosli, Ursula (UB)" userId="S::ursula.loosli@unibe.ch::dfa5ceee-b22f-48aa-bee7-2a3424bcd981" providerId="AD" clId="Web-{9CD6DEFC-A3B4-DDB6-9B26-8C55599F8220}" dt="2022-10-01T15:29:09.430" v="4496"/>
        <pc:sldMkLst>
          <pc:docMk/>
          <pc:sldMk cId="0" sldId="265"/>
        </pc:sldMkLst>
        <pc:spChg chg="mod">
          <ac:chgData name="Loosli, Ursula (UB)" userId="S::ursula.loosli@unibe.ch::dfa5ceee-b22f-48aa-bee7-2a3424bcd981" providerId="AD" clId="Web-{9CD6DEFC-A3B4-DDB6-9B26-8C55599F8220}" dt="2022-10-01T15:28:18.695" v="4478" actId="1076"/>
          <ac:spMkLst>
            <pc:docMk/>
            <pc:sldMk cId="0" sldId="265"/>
            <ac:spMk id="15" creationId="{00000000-0000-0000-0000-000000000000}"/>
          </ac:spMkLst>
        </pc:spChg>
        <pc:grpChg chg="mod">
          <ac:chgData name="Loosli, Ursula (UB)" userId="S::ursula.loosli@unibe.ch::dfa5ceee-b22f-48aa-bee7-2a3424bcd981" providerId="AD" clId="Web-{9CD6DEFC-A3B4-DDB6-9B26-8C55599F8220}" dt="2022-10-01T15:28:27.789" v="4480" actId="1076"/>
          <ac:grpSpMkLst>
            <pc:docMk/>
            <pc:sldMk cId="0" sldId="265"/>
            <ac:grpSpMk id="7" creationId="{00000000-0000-0000-0000-000000000000}"/>
          </ac:grpSpMkLst>
        </pc:grpChg>
        <pc:grpChg chg="mod">
          <ac:chgData name="Loosli, Ursula (UB)" userId="S::ursula.loosli@unibe.ch::dfa5ceee-b22f-48aa-bee7-2a3424bcd981" providerId="AD" clId="Web-{9CD6DEFC-A3B4-DDB6-9B26-8C55599F8220}" dt="2022-10-01T15:28:24.163" v="4479" actId="1076"/>
          <ac:grpSpMkLst>
            <pc:docMk/>
            <pc:sldMk cId="0" sldId="265"/>
            <ac:grpSpMk id="13" creationId="{00000000-0000-0000-0000-000000000000}"/>
          </ac:grpSpMkLst>
        </pc:grpChg>
      </pc:sldChg>
      <pc:sldChg chg="modNotes">
        <pc:chgData name="Loosli, Ursula (UB)" userId="S::ursula.loosli@unibe.ch::dfa5ceee-b22f-48aa-bee7-2a3424bcd981" providerId="AD" clId="Web-{9CD6DEFC-A3B4-DDB6-9B26-8C55599F8220}" dt="2022-10-01T13:43:37.506" v="18"/>
        <pc:sldMkLst>
          <pc:docMk/>
          <pc:sldMk cId="2978995615" sldId="290"/>
        </pc:sldMkLst>
      </pc:sldChg>
      <pc:sldChg chg="modSp modNotes">
        <pc:chgData name="Loosli, Ursula (UB)" userId="S::ursula.loosli@unibe.ch::dfa5ceee-b22f-48aa-bee7-2a3424bcd981" providerId="AD" clId="Web-{9CD6DEFC-A3B4-DDB6-9B26-8C55599F8220}" dt="2022-10-01T15:51:26.932" v="4784" actId="20577"/>
        <pc:sldMkLst>
          <pc:docMk/>
          <pc:sldMk cId="48433567" sldId="355"/>
        </pc:sldMkLst>
        <pc:spChg chg="mod">
          <ac:chgData name="Loosli, Ursula (UB)" userId="S::ursula.loosli@unibe.ch::dfa5ceee-b22f-48aa-bee7-2a3424bcd981" providerId="AD" clId="Web-{9CD6DEFC-A3B4-DDB6-9B26-8C55599F8220}" dt="2022-10-01T15:51:26.932" v="4784" actId="20577"/>
          <ac:spMkLst>
            <pc:docMk/>
            <pc:sldMk cId="48433567" sldId="355"/>
            <ac:spMk id="8" creationId="{00000000-0000-0000-0000-000000000000}"/>
          </ac:spMkLst>
        </pc:spChg>
      </pc:sldChg>
      <pc:sldChg chg="modNotes">
        <pc:chgData name="Loosli, Ursula (UB)" userId="S::ursula.loosli@unibe.ch::dfa5ceee-b22f-48aa-bee7-2a3424bcd981" providerId="AD" clId="Web-{9CD6DEFC-A3B4-DDB6-9B26-8C55599F8220}" dt="2022-10-01T15:24:35.721" v="4325"/>
        <pc:sldMkLst>
          <pc:docMk/>
          <pc:sldMk cId="0" sldId="382"/>
        </pc:sldMkLst>
      </pc:sldChg>
      <pc:sldChg chg="modNotes">
        <pc:chgData name="Loosli, Ursula (UB)" userId="S::ursula.loosli@unibe.ch::dfa5ceee-b22f-48aa-bee7-2a3424bcd981" providerId="AD" clId="Web-{9CD6DEFC-A3B4-DDB6-9B26-8C55599F8220}" dt="2022-10-01T17:05:30.974" v="6491"/>
        <pc:sldMkLst>
          <pc:docMk/>
          <pc:sldMk cId="2964006722" sldId="383"/>
        </pc:sldMkLst>
      </pc:sldChg>
      <pc:sldChg chg="modNotes">
        <pc:chgData name="Loosli, Ursula (UB)" userId="S::ursula.loosli@unibe.ch::dfa5ceee-b22f-48aa-bee7-2a3424bcd981" providerId="AD" clId="Web-{9CD6DEFC-A3B4-DDB6-9B26-8C55599F8220}" dt="2022-10-01T15:31:39.214" v="4557"/>
        <pc:sldMkLst>
          <pc:docMk/>
          <pc:sldMk cId="3941314780" sldId="384"/>
        </pc:sldMkLst>
      </pc:sldChg>
      <pc:sldChg chg="addAnim modAnim modNotes">
        <pc:chgData name="Loosli, Ursula (UB)" userId="S::ursula.loosli@unibe.ch::dfa5ceee-b22f-48aa-bee7-2a3424bcd981" providerId="AD" clId="Web-{9CD6DEFC-A3B4-DDB6-9B26-8C55599F8220}" dt="2022-10-01T15:34:15.436" v="4710"/>
        <pc:sldMkLst>
          <pc:docMk/>
          <pc:sldMk cId="3019111076" sldId="389"/>
        </pc:sldMkLst>
      </pc:sldChg>
      <pc:sldChg chg="modNotes">
        <pc:chgData name="Loosli, Ursula (UB)" userId="S::ursula.loosli@unibe.ch::dfa5ceee-b22f-48aa-bee7-2a3424bcd981" providerId="AD" clId="Web-{9CD6DEFC-A3B4-DDB6-9B26-8C55599F8220}" dt="2022-10-01T13:44:04.491" v="20"/>
        <pc:sldMkLst>
          <pc:docMk/>
          <pc:sldMk cId="3069986548" sldId="396"/>
        </pc:sldMkLst>
      </pc:sldChg>
      <pc:sldChg chg="modSp modNotes">
        <pc:chgData name="Loosli, Ursula (UB)" userId="S::ursula.loosli@unibe.ch::dfa5ceee-b22f-48aa-bee7-2a3424bcd981" providerId="AD" clId="Web-{9CD6DEFC-A3B4-DDB6-9B26-8C55599F8220}" dt="2022-10-01T17:47:24.224" v="6688"/>
        <pc:sldMkLst>
          <pc:docMk/>
          <pc:sldMk cId="2399784764" sldId="406"/>
        </pc:sldMkLst>
        <pc:picChg chg="mod">
          <ac:chgData name="Loosli, Ursula (UB)" userId="S::ursula.loosli@unibe.ch::dfa5ceee-b22f-48aa-bee7-2a3424bcd981" providerId="AD" clId="Web-{9CD6DEFC-A3B4-DDB6-9B26-8C55599F8220}" dt="2022-10-01T16:26:50.179" v="6408" actId="1076"/>
          <ac:picMkLst>
            <pc:docMk/>
            <pc:sldMk cId="2399784764" sldId="406"/>
            <ac:picMk id="3" creationId="{00000000-0000-0000-0000-000000000000}"/>
          </ac:picMkLst>
        </pc:picChg>
      </pc:sldChg>
      <pc:sldChg chg="modNotes">
        <pc:chgData name="Loosli, Ursula (UB)" userId="S::ursula.loosli@unibe.ch::dfa5ceee-b22f-48aa-bee7-2a3424bcd981" providerId="AD" clId="Web-{9CD6DEFC-A3B4-DDB6-9B26-8C55599F8220}" dt="2022-10-01T17:47:39.021" v="6689"/>
        <pc:sldMkLst>
          <pc:docMk/>
          <pc:sldMk cId="1343399931" sldId="408"/>
        </pc:sldMkLst>
      </pc:sldChg>
      <pc:sldChg chg="delCm">
        <pc:chgData name="Loosli, Ursula (UB)" userId="S::ursula.loosli@unibe.ch::dfa5ceee-b22f-48aa-bee7-2a3424bcd981" providerId="AD" clId="Web-{9CD6DEFC-A3B4-DDB6-9B26-8C55599F8220}" dt="2022-10-01T16:46:22.505" v="6488"/>
        <pc:sldMkLst>
          <pc:docMk/>
          <pc:sldMk cId="3515086515" sldId="409"/>
        </pc:sldMkLst>
      </pc:sldChg>
      <pc:sldChg chg="modSp modNotes">
        <pc:chgData name="Loosli, Ursula (UB)" userId="S::ursula.loosli@unibe.ch::dfa5ceee-b22f-48aa-bee7-2a3424bcd981" providerId="AD" clId="Web-{9CD6DEFC-A3B4-DDB6-9B26-8C55599F8220}" dt="2022-10-01T16:36:41.472" v="6487"/>
        <pc:sldMkLst>
          <pc:docMk/>
          <pc:sldMk cId="3541654948" sldId="413"/>
        </pc:sldMkLst>
        <pc:grpChg chg="mod">
          <ac:chgData name="Loosli, Ursula (UB)" userId="S::ursula.loosli@unibe.ch::dfa5ceee-b22f-48aa-bee7-2a3424bcd981" providerId="AD" clId="Web-{9CD6DEFC-A3B4-DDB6-9B26-8C55599F8220}" dt="2022-10-01T16:23:08.268" v="6155" actId="1076"/>
          <ac:grpSpMkLst>
            <pc:docMk/>
            <pc:sldMk cId="3541654948" sldId="413"/>
            <ac:grpSpMk id="9" creationId="{00000000-0000-0000-0000-000000000000}"/>
          </ac:grpSpMkLst>
        </pc:grpChg>
      </pc:sldChg>
      <pc:sldChg chg="modNotes">
        <pc:chgData name="Loosli, Ursula (UB)" userId="S::ursula.loosli@unibe.ch::dfa5ceee-b22f-48aa-bee7-2a3424bcd981" providerId="AD" clId="Web-{9CD6DEFC-A3B4-DDB6-9B26-8C55599F8220}" dt="2022-10-01T16:09:34.986" v="5240"/>
        <pc:sldMkLst>
          <pc:docMk/>
          <pc:sldMk cId="4150278762" sldId="416"/>
        </pc:sldMkLst>
      </pc:sldChg>
      <pc:sldChg chg="addSp modSp addAnim delAnim modAnim delCm modNotes">
        <pc:chgData name="Loosli, Ursula (UB)" userId="S::ursula.loosli@unibe.ch::dfa5ceee-b22f-48aa-bee7-2a3424bcd981" providerId="AD" clId="Web-{9CD6DEFC-A3B4-DDB6-9B26-8C55599F8220}" dt="2022-10-01T17:28:44.352" v="6621" actId="1076"/>
        <pc:sldMkLst>
          <pc:docMk/>
          <pc:sldMk cId="2209481011" sldId="417"/>
        </pc:sldMkLst>
        <pc:spChg chg="add mod">
          <ac:chgData name="Loosli, Ursula (UB)" userId="S::ursula.loosli@unibe.ch::dfa5ceee-b22f-48aa-bee7-2a3424bcd981" providerId="AD" clId="Web-{9CD6DEFC-A3B4-DDB6-9B26-8C55599F8220}" dt="2022-10-01T17:28:44.352" v="6621" actId="1076"/>
          <ac:spMkLst>
            <pc:docMk/>
            <pc:sldMk cId="2209481011" sldId="417"/>
            <ac:spMk id="3" creationId="{CC0E51C8-6BDA-3589-8BE5-01F6A6ACFC7A}"/>
          </ac:spMkLst>
        </pc:spChg>
        <pc:spChg chg="mod">
          <ac:chgData name="Loosli, Ursula (UB)" userId="S::ursula.loosli@unibe.ch::dfa5ceee-b22f-48aa-bee7-2a3424bcd981" providerId="AD" clId="Web-{9CD6DEFC-A3B4-DDB6-9B26-8C55599F8220}" dt="2022-10-01T14:59:20.237" v="2996" actId="1076"/>
          <ac:spMkLst>
            <pc:docMk/>
            <pc:sldMk cId="2209481011" sldId="417"/>
            <ac:spMk id="20" creationId="{2B27D1D8-436A-B38D-C583-F4FFB9101483}"/>
          </ac:spMkLst>
        </pc:spChg>
        <pc:grpChg chg="add">
          <ac:chgData name="Loosli, Ursula (UB)" userId="S::ursula.loosli@unibe.ch::dfa5ceee-b22f-48aa-bee7-2a3424bcd981" providerId="AD" clId="Web-{9CD6DEFC-A3B4-DDB6-9B26-8C55599F8220}" dt="2022-10-01T15:35:26.381" v="4715"/>
          <ac:grpSpMkLst>
            <pc:docMk/>
            <pc:sldMk cId="2209481011" sldId="417"/>
            <ac:grpSpMk id="4" creationId="{64EB6F8F-8430-4964-E0CF-17B3AB456615}"/>
          </ac:grpSpMkLst>
        </pc:grpChg>
        <pc:grpChg chg="add">
          <ac:chgData name="Loosli, Ursula (UB)" userId="S::ursula.loosli@unibe.ch::dfa5ceee-b22f-48aa-bee7-2a3424bcd981" providerId="AD" clId="Web-{9CD6DEFC-A3B4-DDB6-9B26-8C55599F8220}" dt="2022-10-01T15:36:00.866" v="4718"/>
          <ac:grpSpMkLst>
            <pc:docMk/>
            <pc:sldMk cId="2209481011" sldId="417"/>
            <ac:grpSpMk id="5" creationId="{D877057C-ECBC-C0DE-C8E2-EED4F398B499}"/>
          </ac:grpSpMkLst>
        </pc:grpChg>
        <pc:grpChg chg="add">
          <ac:chgData name="Loosli, Ursula (UB)" userId="S::ursula.loosli@unibe.ch::dfa5ceee-b22f-48aa-bee7-2a3424bcd981" providerId="AD" clId="Web-{9CD6DEFC-A3B4-DDB6-9B26-8C55599F8220}" dt="2022-10-01T15:36:25.741" v="4721"/>
          <ac:grpSpMkLst>
            <pc:docMk/>
            <pc:sldMk cId="2209481011" sldId="417"/>
            <ac:grpSpMk id="6" creationId="{0A4B337B-09D3-ADAB-2D19-445C3BBB9E62}"/>
          </ac:grpSpMkLst>
        </pc:grpChg>
        <pc:grpChg chg="add">
          <ac:chgData name="Loosli, Ursula (UB)" userId="S::ursula.loosli@unibe.ch::dfa5ceee-b22f-48aa-bee7-2a3424bcd981" providerId="AD" clId="Web-{9CD6DEFC-A3B4-DDB6-9B26-8C55599F8220}" dt="2022-10-01T15:36:58.602" v="4724"/>
          <ac:grpSpMkLst>
            <pc:docMk/>
            <pc:sldMk cId="2209481011" sldId="417"/>
            <ac:grpSpMk id="10" creationId="{C878066F-6B33-7502-A3E9-328590644F74}"/>
          </ac:grpSpMkLst>
        </pc:grpChg>
        <pc:grpChg chg="add">
          <ac:chgData name="Loosli, Ursula (UB)" userId="S::ursula.loosli@unibe.ch::dfa5ceee-b22f-48aa-bee7-2a3424bcd981" providerId="AD" clId="Web-{9CD6DEFC-A3B4-DDB6-9B26-8C55599F8220}" dt="2022-10-01T15:38:53.416" v="4777"/>
          <ac:grpSpMkLst>
            <pc:docMk/>
            <pc:sldMk cId="2209481011" sldId="417"/>
            <ac:grpSpMk id="19" creationId="{CB3CEA52-3A1A-1F63-8A47-8885EBD7BFE5}"/>
          </ac:grpSpMkLst>
        </pc:grpChg>
      </pc:sldChg>
      <pc:sldChg chg="new del">
        <pc:chgData name="Loosli, Ursula (UB)" userId="S::ursula.loosli@unibe.ch::dfa5ceee-b22f-48aa-bee7-2a3424bcd981" providerId="AD" clId="Web-{9CD6DEFC-A3B4-DDB6-9B26-8C55599F8220}" dt="2022-10-01T15:55:28.812" v="4786"/>
        <pc:sldMkLst>
          <pc:docMk/>
          <pc:sldMk cId="2604684782" sldId="418"/>
        </pc:sldMkLst>
      </pc:sldChg>
    </pc:docChg>
  </pc:docChgLst>
  <pc:docChgLst>
    <pc:chgData name="Loosli, Ursula (UB)" userId="S::ursula.loosli@unibe.ch::dfa5ceee-b22f-48aa-bee7-2a3424bcd981" providerId="AD" clId="Web-{9921F289-E872-0247-15F4-198C1B7C9798}"/>
    <pc:docChg chg="addSld modSld modSection">
      <pc:chgData name="Loosli, Ursula (UB)" userId="S::ursula.loosli@unibe.ch::dfa5ceee-b22f-48aa-bee7-2a3424bcd981" providerId="AD" clId="Web-{9921F289-E872-0247-15F4-198C1B7C9798}" dt="2022-10-03T12:21:14.649" v="147" actId="1076"/>
      <pc:docMkLst>
        <pc:docMk/>
      </pc:docMkLst>
      <pc:sldChg chg="addSp modSp add replId addAnim">
        <pc:chgData name="Loosli, Ursula (UB)" userId="S::ursula.loosli@unibe.ch::dfa5ceee-b22f-48aa-bee7-2a3424bcd981" providerId="AD" clId="Web-{9921F289-E872-0247-15F4-198C1B7C9798}" dt="2022-10-03T12:21:14.649" v="147" actId="1076"/>
        <pc:sldMkLst>
          <pc:docMk/>
          <pc:sldMk cId="3942304574" sldId="420"/>
        </pc:sldMkLst>
        <pc:spChg chg="mod">
          <ac:chgData name="Loosli, Ursula (UB)" userId="S::ursula.loosli@unibe.ch::dfa5ceee-b22f-48aa-bee7-2a3424bcd981" providerId="AD" clId="Web-{9921F289-E872-0247-15F4-198C1B7C9798}" dt="2022-10-03T12:15:43.626" v="19" actId="1076"/>
          <ac:spMkLst>
            <pc:docMk/>
            <pc:sldMk cId="3942304574" sldId="420"/>
            <ac:spMk id="9" creationId="{80F9B9BE-AB36-B799-EF5C-4A641425D549}"/>
          </ac:spMkLst>
        </pc:spChg>
        <pc:spChg chg="mod">
          <ac:chgData name="Loosli, Ursula (UB)" userId="S::ursula.loosli@unibe.ch::dfa5ceee-b22f-48aa-bee7-2a3424bcd981" providerId="AD" clId="Web-{9921F289-E872-0247-15F4-198C1B7C9798}" dt="2022-10-03T12:16:48.800" v="31" actId="1076"/>
          <ac:spMkLst>
            <pc:docMk/>
            <pc:sldMk cId="3942304574" sldId="420"/>
            <ac:spMk id="11" creationId="{B73BB43B-F7CC-9B12-BE08-8D6AFAEB86B1}"/>
          </ac:spMkLst>
        </pc:spChg>
        <pc:spChg chg="mod">
          <ac:chgData name="Loosli, Ursula (UB)" userId="S::ursula.loosli@unibe.ch::dfa5ceee-b22f-48aa-bee7-2a3424bcd981" providerId="AD" clId="Web-{9921F289-E872-0247-15F4-198C1B7C9798}" dt="2022-10-03T12:16:58.769" v="33" actId="1076"/>
          <ac:spMkLst>
            <pc:docMk/>
            <pc:sldMk cId="3942304574" sldId="420"/>
            <ac:spMk id="18" creationId="{8EED0DAA-972B-B90A-82E0-B8585D858634}"/>
          </ac:spMkLst>
        </pc:spChg>
        <pc:spChg chg="mod">
          <ac:chgData name="Loosli, Ursula (UB)" userId="S::ursula.loosli@unibe.ch::dfa5ceee-b22f-48aa-bee7-2a3424bcd981" providerId="AD" clId="Web-{9921F289-E872-0247-15F4-198C1B7C9798}" dt="2022-10-03T12:17:45.504" v="40" actId="1076"/>
          <ac:spMkLst>
            <pc:docMk/>
            <pc:sldMk cId="3942304574" sldId="420"/>
            <ac:spMk id="20" creationId="{2B27D1D8-436A-B38D-C583-F4FFB9101483}"/>
          </ac:spMkLst>
        </pc:spChg>
        <pc:spChg chg="add mod">
          <ac:chgData name="Loosli, Ursula (UB)" userId="S::ursula.loosli@unibe.ch::dfa5ceee-b22f-48aa-bee7-2a3424bcd981" providerId="AD" clId="Web-{9921F289-E872-0247-15F4-198C1B7C9798}" dt="2022-10-03T12:21:14.649" v="147" actId="1076"/>
          <ac:spMkLst>
            <pc:docMk/>
            <pc:sldMk cId="3942304574" sldId="420"/>
            <ac:spMk id="22" creationId="{C46B1109-5E8F-70BC-7036-94FED9846874}"/>
          </ac:spMkLst>
        </pc:spChg>
        <pc:grpChg chg="mod">
          <ac:chgData name="Loosli, Ursula (UB)" userId="S::ursula.loosli@unibe.ch::dfa5ceee-b22f-48aa-bee7-2a3424bcd981" providerId="AD" clId="Web-{9921F289-E872-0247-15F4-198C1B7C9798}" dt="2022-10-03T12:15:04.657" v="12" actId="1076"/>
          <ac:grpSpMkLst>
            <pc:docMk/>
            <pc:sldMk cId="3942304574" sldId="420"/>
            <ac:grpSpMk id="4" creationId="{64EB6F8F-8430-4964-E0CF-17B3AB456615}"/>
          </ac:grpSpMkLst>
        </pc:grpChg>
        <pc:grpChg chg="mod">
          <ac:chgData name="Loosli, Ursula (UB)" userId="S::ursula.loosli@unibe.ch::dfa5ceee-b22f-48aa-bee7-2a3424bcd981" providerId="AD" clId="Web-{9921F289-E872-0247-15F4-198C1B7C9798}" dt="2022-10-03T12:16:16.033" v="27" actId="1076"/>
          <ac:grpSpMkLst>
            <pc:docMk/>
            <pc:sldMk cId="3942304574" sldId="420"/>
            <ac:grpSpMk id="6" creationId="{0A4B337B-09D3-ADAB-2D19-445C3BBB9E62}"/>
          </ac:grpSpMkLst>
        </pc:grpChg>
        <pc:grpChg chg="mod">
          <ac:chgData name="Loosli, Ursula (UB)" userId="S::ursula.loosli@unibe.ch::dfa5ceee-b22f-48aa-bee7-2a3424bcd981" providerId="AD" clId="Web-{9921F289-E872-0247-15F4-198C1B7C9798}" dt="2022-10-03T12:17:03.972" v="34" actId="1076"/>
          <ac:grpSpMkLst>
            <pc:docMk/>
            <pc:sldMk cId="3942304574" sldId="420"/>
            <ac:grpSpMk id="10" creationId="{C878066F-6B33-7502-A3E9-328590644F74}"/>
          </ac:grpSpMkLst>
        </pc:grpChg>
        <pc:grpChg chg="mod">
          <ac:chgData name="Loosli, Ursula (UB)" userId="S::ursula.loosli@unibe.ch::dfa5ceee-b22f-48aa-bee7-2a3424bcd981" providerId="AD" clId="Web-{9921F289-E872-0247-15F4-198C1B7C9798}" dt="2022-10-03T12:15:01.844" v="11" actId="1076"/>
          <ac:grpSpMkLst>
            <pc:docMk/>
            <pc:sldMk cId="3942304574" sldId="420"/>
            <ac:grpSpMk id="19" creationId="{CB3CEA52-3A1A-1F63-8A47-8885EBD7BFE5}"/>
          </ac:grpSpMkLst>
        </pc:grpChg>
        <pc:picChg chg="mod">
          <ac:chgData name="Loosli, Ursula (UB)" userId="S::ursula.loosli@unibe.ch::dfa5ceee-b22f-48aa-bee7-2a3424bcd981" providerId="AD" clId="Web-{9921F289-E872-0247-15F4-198C1B7C9798}" dt="2022-10-03T12:14:57.453" v="10" actId="1076"/>
          <ac:picMkLst>
            <pc:docMk/>
            <pc:sldMk cId="3942304574" sldId="420"/>
            <ac:picMk id="12" creationId="{68077CC8-D374-9ABF-0442-924D4BC11238}"/>
          </ac:picMkLst>
        </pc:picChg>
        <pc:picChg chg="mod">
          <ac:chgData name="Loosli, Ursula (UB)" userId="S::ursula.loosli@unibe.ch::dfa5ceee-b22f-48aa-bee7-2a3424bcd981" providerId="AD" clId="Web-{9921F289-E872-0247-15F4-198C1B7C9798}" dt="2022-10-03T12:14:29.468" v="5" actId="1076"/>
          <ac:picMkLst>
            <pc:docMk/>
            <pc:sldMk cId="3942304574" sldId="420"/>
            <ac:picMk id="13" creationId="{8FD34E22-F75E-7523-8686-EA70B5935106}"/>
          </ac:picMkLst>
        </pc:picChg>
        <pc:picChg chg="mod">
          <ac:chgData name="Loosli, Ursula (UB)" userId="S::ursula.loosli@unibe.ch::dfa5ceee-b22f-48aa-bee7-2a3424bcd981" providerId="AD" clId="Web-{9921F289-E872-0247-15F4-198C1B7C9798}" dt="2022-10-03T12:14:27.109" v="4" actId="1076"/>
          <ac:picMkLst>
            <pc:docMk/>
            <pc:sldMk cId="3942304574" sldId="420"/>
            <ac:picMk id="14" creationId="{ADA78D66-9290-F17F-4C24-1F33A947248E}"/>
          </ac:picMkLst>
        </pc:picChg>
        <pc:picChg chg="mod">
          <ac:chgData name="Loosli, Ursula (UB)" userId="S::ursula.loosli@unibe.ch::dfa5ceee-b22f-48aa-bee7-2a3424bcd981" providerId="AD" clId="Web-{9921F289-E872-0247-15F4-198C1B7C9798}" dt="2022-10-03T12:14:33.500" v="6" actId="1076"/>
          <ac:picMkLst>
            <pc:docMk/>
            <pc:sldMk cId="3942304574" sldId="420"/>
            <ac:picMk id="15" creationId="{D8732105-9FC4-A2C8-E6E1-378D9B9F839D}"/>
          </ac:picMkLst>
        </pc:picChg>
        <pc:cxnChg chg="mod">
          <ac:chgData name="Loosli, Ursula (UB)" userId="S::ursula.loosli@unibe.ch::dfa5ceee-b22f-48aa-bee7-2a3424bcd981" providerId="AD" clId="Web-{9921F289-E872-0247-15F4-198C1B7C9798}" dt="2022-10-03T12:16:54.690" v="32" actId="1076"/>
          <ac:cxnSpMkLst>
            <pc:docMk/>
            <pc:sldMk cId="3942304574" sldId="420"/>
            <ac:cxnSpMk id="16" creationId="{6B45D8C4-1019-CAB5-A529-404565480B38}"/>
          </ac:cxnSpMkLst>
        </pc:cxnChg>
        <pc:cxnChg chg="mod">
          <ac:chgData name="Loosli, Ursula (UB)" userId="S::ursula.loosli@unibe.ch::dfa5ceee-b22f-48aa-bee7-2a3424bcd981" providerId="AD" clId="Web-{9921F289-E872-0247-15F4-198C1B7C9798}" dt="2022-10-03T12:17:39.566" v="39" actId="14100"/>
          <ac:cxnSpMkLst>
            <pc:docMk/>
            <pc:sldMk cId="3942304574" sldId="420"/>
            <ac:cxnSpMk id="17" creationId="{256B4ADE-6E5B-878E-162C-CEFD12CFBD7B}"/>
          </ac:cxnSpMkLst>
        </pc:cxnChg>
      </pc:sldChg>
    </pc:docChg>
  </pc:docChgLst>
  <pc:docChgLst>
    <pc:chgData name="Schreier, Gero (UB)" userId="S::gero.schreier@unibe.ch::89f5b271-0cb8-4a51-b4ba-4c6748e8edc1" providerId="AD" clId="Web-{7121C107-C282-6EA7-43A9-6628486132DD}"/>
    <pc:docChg chg="addSld delSld modSld sldOrd modSection">
      <pc:chgData name="Schreier, Gero (UB)" userId="S::gero.schreier@unibe.ch::89f5b271-0cb8-4a51-b4ba-4c6748e8edc1" providerId="AD" clId="Web-{7121C107-C282-6EA7-43A9-6628486132DD}" dt="2022-09-15T13:49:07.303" v="45"/>
      <pc:docMkLst>
        <pc:docMk/>
      </pc:docMkLst>
      <pc:sldChg chg="mod modShow">
        <pc:chgData name="Schreier, Gero (UB)" userId="S::gero.schreier@unibe.ch::89f5b271-0cb8-4a51-b4ba-4c6748e8edc1" providerId="AD" clId="Web-{7121C107-C282-6EA7-43A9-6628486132DD}" dt="2022-09-15T12:50:34.557" v="0"/>
        <pc:sldMkLst>
          <pc:docMk/>
          <pc:sldMk cId="3941314780" sldId="384"/>
        </pc:sldMkLst>
      </pc:sldChg>
      <pc:sldChg chg="del">
        <pc:chgData name="Schreier, Gero (UB)" userId="S::gero.schreier@unibe.ch::89f5b271-0cb8-4a51-b4ba-4c6748e8edc1" providerId="AD" clId="Web-{7121C107-C282-6EA7-43A9-6628486132DD}" dt="2022-09-15T12:50:41.229" v="4"/>
        <pc:sldMkLst>
          <pc:docMk/>
          <pc:sldMk cId="99655605" sldId="385"/>
        </pc:sldMkLst>
      </pc:sldChg>
      <pc:sldChg chg="del">
        <pc:chgData name="Schreier, Gero (UB)" userId="S::gero.schreier@unibe.ch::89f5b271-0cb8-4a51-b4ba-4c6748e8edc1" providerId="AD" clId="Web-{7121C107-C282-6EA7-43A9-6628486132DD}" dt="2022-09-15T12:50:41.229" v="3"/>
        <pc:sldMkLst>
          <pc:docMk/>
          <pc:sldMk cId="4250955841" sldId="386"/>
        </pc:sldMkLst>
      </pc:sldChg>
      <pc:sldChg chg="del">
        <pc:chgData name="Schreier, Gero (UB)" userId="S::gero.schreier@unibe.ch::89f5b271-0cb8-4a51-b4ba-4c6748e8edc1" providerId="AD" clId="Web-{7121C107-C282-6EA7-43A9-6628486132DD}" dt="2022-09-15T12:50:41.214" v="1"/>
        <pc:sldMkLst>
          <pc:docMk/>
          <pc:sldMk cId="223704182" sldId="388"/>
        </pc:sldMkLst>
      </pc:sldChg>
      <pc:sldChg chg="del">
        <pc:chgData name="Schreier, Gero (UB)" userId="S::gero.schreier@unibe.ch::89f5b271-0cb8-4a51-b4ba-4c6748e8edc1" providerId="AD" clId="Web-{7121C107-C282-6EA7-43A9-6628486132DD}" dt="2022-09-15T12:50:41.229" v="5"/>
        <pc:sldMkLst>
          <pc:docMk/>
          <pc:sldMk cId="2667139663" sldId="392"/>
        </pc:sldMkLst>
      </pc:sldChg>
      <pc:sldChg chg="del">
        <pc:chgData name="Schreier, Gero (UB)" userId="S::gero.schreier@unibe.ch::89f5b271-0cb8-4a51-b4ba-4c6748e8edc1" providerId="AD" clId="Web-{7121C107-C282-6EA7-43A9-6628486132DD}" dt="2022-09-15T12:50:41.214" v="2"/>
        <pc:sldMkLst>
          <pc:docMk/>
          <pc:sldMk cId="3961450476" sldId="393"/>
        </pc:sldMkLst>
      </pc:sldChg>
      <pc:sldChg chg="modSp">
        <pc:chgData name="Schreier, Gero (UB)" userId="S::gero.schreier@unibe.ch::89f5b271-0cb8-4a51-b4ba-4c6748e8edc1" providerId="AD" clId="Web-{7121C107-C282-6EA7-43A9-6628486132DD}" dt="2022-09-15T13:11:30.416" v="7" actId="20577"/>
        <pc:sldMkLst>
          <pc:docMk/>
          <pc:sldMk cId="1886541044" sldId="410"/>
        </pc:sldMkLst>
        <pc:spChg chg="mod">
          <ac:chgData name="Schreier, Gero (UB)" userId="S::gero.schreier@unibe.ch::89f5b271-0cb8-4a51-b4ba-4c6748e8edc1" providerId="AD" clId="Web-{7121C107-C282-6EA7-43A9-6628486132DD}" dt="2022-09-15T13:11:30.416" v="7" actId="20577"/>
          <ac:spMkLst>
            <pc:docMk/>
            <pc:sldMk cId="1886541044" sldId="410"/>
            <ac:spMk id="4" creationId="{00000000-0000-0000-0000-000000000000}"/>
          </ac:spMkLst>
        </pc:spChg>
      </pc:sldChg>
      <pc:sldChg chg="ord addCm">
        <pc:chgData name="Schreier, Gero (UB)" userId="S::gero.schreier@unibe.ch::89f5b271-0cb8-4a51-b4ba-4c6748e8edc1" providerId="AD" clId="Web-{7121C107-C282-6EA7-43A9-6628486132DD}" dt="2022-09-15T13:49:07.303" v="45"/>
        <pc:sldMkLst>
          <pc:docMk/>
          <pc:sldMk cId="96758289" sldId="412"/>
        </pc:sldMkLst>
      </pc:sldChg>
      <pc:sldChg chg="modSp add replId">
        <pc:chgData name="Schreier, Gero (UB)" userId="S::gero.schreier@unibe.ch::89f5b271-0cb8-4a51-b4ba-4c6748e8edc1" providerId="AD" clId="Web-{7121C107-C282-6EA7-43A9-6628486132DD}" dt="2022-09-15T13:40:34.639" v="43" actId="20577"/>
        <pc:sldMkLst>
          <pc:docMk/>
          <pc:sldMk cId="1297621651" sldId="415"/>
        </pc:sldMkLst>
        <pc:spChg chg="mod">
          <ac:chgData name="Schreier, Gero (UB)" userId="S::gero.schreier@unibe.ch::89f5b271-0cb8-4a51-b4ba-4c6748e8edc1" providerId="AD" clId="Web-{7121C107-C282-6EA7-43A9-6628486132DD}" dt="2022-09-15T13:40:34.639" v="43" actId="20577"/>
          <ac:spMkLst>
            <pc:docMk/>
            <pc:sldMk cId="1297621651" sldId="415"/>
            <ac:spMk id="4" creationId="{00000000-0000-0000-0000-000000000000}"/>
          </ac:spMkLst>
        </pc:spChg>
      </pc:sldChg>
    </pc:docChg>
  </pc:docChgLst>
  <pc:docChgLst>
    <pc:chgData name="Loosli, Ursula (UB)" userId="dfa5ceee-b22f-48aa-bee7-2a3424bcd981" providerId="ADAL" clId="{D77B369E-65B7-4C87-90D9-070217294302}"/>
    <pc:docChg chg="undo custSel modSld">
      <pc:chgData name="Loosli, Ursula (UB)" userId="dfa5ceee-b22f-48aa-bee7-2a3424bcd981" providerId="ADAL" clId="{D77B369E-65B7-4C87-90D9-070217294302}" dt="2023-06-13T14:17:05.409" v="175" actId="14100"/>
      <pc:docMkLst>
        <pc:docMk/>
      </pc:docMkLst>
      <pc:sldChg chg="addSp delSp modSp mod addCm delCm modCm">
        <pc:chgData name="Loosli, Ursula (UB)" userId="dfa5ceee-b22f-48aa-bee7-2a3424bcd981" providerId="ADAL" clId="{D77B369E-65B7-4C87-90D9-070217294302}" dt="2023-06-13T14:15:09.862" v="174" actId="20577"/>
        <pc:sldMkLst>
          <pc:docMk/>
          <pc:sldMk cId="2978995615" sldId="290"/>
        </pc:sldMkLst>
        <pc:spChg chg="mod">
          <ac:chgData name="Loosli, Ursula (UB)" userId="dfa5ceee-b22f-48aa-bee7-2a3424bcd981" providerId="ADAL" clId="{D77B369E-65B7-4C87-90D9-070217294302}" dt="2023-06-13T14:15:09.862" v="174" actId="20577"/>
          <ac:spMkLst>
            <pc:docMk/>
            <pc:sldMk cId="2978995615" sldId="290"/>
            <ac:spMk id="4" creationId="{1F470157-FFFF-4045-80E8-50799A64FE5D}"/>
          </ac:spMkLst>
        </pc:spChg>
        <pc:picChg chg="add del mod">
          <ac:chgData name="Loosli, Ursula (UB)" userId="dfa5ceee-b22f-48aa-bee7-2a3424bcd981" providerId="ADAL" clId="{D77B369E-65B7-4C87-90D9-070217294302}" dt="2023-06-01T13:37:05.507" v="36" actId="478"/>
          <ac:picMkLst>
            <pc:docMk/>
            <pc:sldMk cId="2978995615" sldId="290"/>
            <ac:picMk id="7" creationId="{436F1357-87F9-012B-8C42-D329527EAD98}"/>
          </ac:picMkLst>
        </pc:picChg>
      </pc:sldChg>
      <pc:sldChg chg="modSp mod">
        <pc:chgData name="Loosli, Ursula (UB)" userId="dfa5ceee-b22f-48aa-bee7-2a3424bcd981" providerId="ADAL" clId="{D77B369E-65B7-4C87-90D9-070217294302}" dt="2023-06-13T14:17:05.409" v="175" actId="14100"/>
        <pc:sldMkLst>
          <pc:docMk/>
          <pc:sldMk cId="1613367753" sldId="394"/>
        </pc:sldMkLst>
        <pc:spChg chg="mod">
          <ac:chgData name="Loosli, Ursula (UB)" userId="dfa5ceee-b22f-48aa-bee7-2a3424bcd981" providerId="ADAL" clId="{D77B369E-65B7-4C87-90D9-070217294302}" dt="2023-06-13T14:17:05.409" v="175" actId="14100"/>
          <ac:spMkLst>
            <pc:docMk/>
            <pc:sldMk cId="1613367753" sldId="394"/>
            <ac:spMk id="3" creationId="{E95A8BD2-C76B-F30C-0C33-96DD540F8788}"/>
          </ac:spMkLst>
        </pc:spChg>
      </pc:sldChg>
      <pc:sldChg chg="modSp mod addCm delCm modCm">
        <pc:chgData name="Loosli, Ursula (UB)" userId="dfa5ceee-b22f-48aa-bee7-2a3424bcd981" providerId="ADAL" clId="{D77B369E-65B7-4C87-90D9-070217294302}" dt="2023-06-01T13:32:11.014" v="29" actId="1592"/>
        <pc:sldMkLst>
          <pc:docMk/>
          <pc:sldMk cId="4025590140" sldId="421"/>
        </pc:sldMkLst>
        <pc:spChg chg="mod">
          <ac:chgData name="Loosli, Ursula (UB)" userId="dfa5ceee-b22f-48aa-bee7-2a3424bcd981" providerId="ADAL" clId="{D77B369E-65B7-4C87-90D9-070217294302}" dt="2023-06-01T13:32:06.024" v="28" actId="108"/>
          <ac:spMkLst>
            <pc:docMk/>
            <pc:sldMk cId="4025590140" sldId="421"/>
            <ac:spMk id="3" creationId="{E95A8BD2-C76B-F30C-0C33-96DD540F8788}"/>
          </ac:spMkLst>
        </pc:spChg>
      </pc:sldChg>
      <pc:sldChg chg="modSp mod">
        <pc:chgData name="Loosli, Ursula (UB)" userId="dfa5ceee-b22f-48aa-bee7-2a3424bcd981" providerId="ADAL" clId="{D77B369E-65B7-4C87-90D9-070217294302}" dt="2023-06-01T13:21:42.249" v="18" actId="20577"/>
        <pc:sldMkLst>
          <pc:docMk/>
          <pc:sldMk cId="712850879" sldId="422"/>
        </pc:sldMkLst>
        <pc:spChg chg="mod">
          <ac:chgData name="Loosli, Ursula (UB)" userId="dfa5ceee-b22f-48aa-bee7-2a3424bcd981" providerId="ADAL" clId="{D77B369E-65B7-4C87-90D9-070217294302}" dt="2023-06-01T13:21:42.249" v="18" actId="20577"/>
          <ac:spMkLst>
            <pc:docMk/>
            <pc:sldMk cId="712850879" sldId="422"/>
            <ac:spMk id="3" creationId="{E95A8BD2-C76B-F30C-0C33-96DD540F8788}"/>
          </ac:spMkLst>
        </pc:spChg>
      </pc:sldChg>
    </pc:docChg>
  </pc:docChgLst>
  <pc:docChgLst>
    <pc:chgData name="Loosli, Ursula (UB)" userId="dfa5ceee-b22f-48aa-bee7-2a3424bcd981" providerId="ADAL" clId="{AC0FD426-D489-4724-8E7F-7DB2426B2F75}"/>
    <pc:docChg chg="modSld">
      <pc:chgData name="Loosli, Ursula (UB)" userId="dfa5ceee-b22f-48aa-bee7-2a3424bcd981" providerId="ADAL" clId="{AC0FD426-D489-4724-8E7F-7DB2426B2F75}" dt="2022-05-24T21:35:59.518" v="99"/>
      <pc:docMkLst>
        <pc:docMk/>
      </pc:docMkLst>
      <pc:sldChg chg="modAnim modNotesTx">
        <pc:chgData name="Loosli, Ursula (UB)" userId="dfa5ceee-b22f-48aa-bee7-2a3424bcd981" providerId="ADAL" clId="{AC0FD426-D489-4724-8E7F-7DB2426B2F75}" dt="2022-05-24T21:20:28.435" v="60"/>
        <pc:sldMkLst>
          <pc:docMk/>
          <pc:sldMk cId="0" sldId="265"/>
        </pc:sldMkLst>
      </pc:sldChg>
      <pc:sldChg chg="modAnim modNotesTx">
        <pc:chgData name="Loosli, Ursula (UB)" userId="dfa5ceee-b22f-48aa-bee7-2a3424bcd981" providerId="ADAL" clId="{AC0FD426-D489-4724-8E7F-7DB2426B2F75}" dt="2022-05-24T21:14:30.548" v="48"/>
        <pc:sldMkLst>
          <pc:docMk/>
          <pc:sldMk cId="48433567" sldId="355"/>
        </pc:sldMkLst>
      </pc:sldChg>
      <pc:sldChg chg="modNotesTx">
        <pc:chgData name="Loosli, Ursula (UB)" userId="dfa5ceee-b22f-48aa-bee7-2a3424bcd981" providerId="ADAL" clId="{AC0FD426-D489-4724-8E7F-7DB2426B2F75}" dt="2022-05-24T15:33:29.357" v="10"/>
        <pc:sldMkLst>
          <pc:docMk/>
          <pc:sldMk cId="0" sldId="382"/>
        </pc:sldMkLst>
      </pc:sldChg>
      <pc:sldChg chg="modNotesTx">
        <pc:chgData name="Loosli, Ursula (UB)" userId="dfa5ceee-b22f-48aa-bee7-2a3424bcd981" providerId="ADAL" clId="{AC0FD426-D489-4724-8E7F-7DB2426B2F75}" dt="2022-05-24T20:07:45.352" v="12"/>
        <pc:sldMkLst>
          <pc:docMk/>
          <pc:sldMk cId="3941314780" sldId="384"/>
        </pc:sldMkLst>
      </pc:sldChg>
      <pc:sldChg chg="modNotesTx">
        <pc:chgData name="Loosli, Ursula (UB)" userId="dfa5ceee-b22f-48aa-bee7-2a3424bcd981" providerId="ADAL" clId="{AC0FD426-D489-4724-8E7F-7DB2426B2F75}" dt="2022-05-24T20:10:21.234" v="30" actId="113"/>
        <pc:sldMkLst>
          <pc:docMk/>
          <pc:sldMk cId="99655605" sldId="385"/>
        </pc:sldMkLst>
      </pc:sldChg>
      <pc:sldChg chg="modNotesTx">
        <pc:chgData name="Loosli, Ursula (UB)" userId="dfa5ceee-b22f-48aa-bee7-2a3424bcd981" providerId="ADAL" clId="{AC0FD426-D489-4724-8E7F-7DB2426B2F75}" dt="2022-05-24T20:26:33.242" v="41" actId="20577"/>
        <pc:sldMkLst>
          <pc:docMk/>
          <pc:sldMk cId="4250955841" sldId="386"/>
        </pc:sldMkLst>
      </pc:sldChg>
      <pc:sldChg chg="addSp modSp mod modAnim modNotesTx">
        <pc:chgData name="Loosli, Ursula (UB)" userId="dfa5ceee-b22f-48aa-bee7-2a3424bcd981" providerId="ADAL" clId="{AC0FD426-D489-4724-8E7F-7DB2426B2F75}" dt="2022-05-24T21:35:59.518" v="99"/>
        <pc:sldMkLst>
          <pc:docMk/>
          <pc:sldMk cId="223704182" sldId="388"/>
        </pc:sldMkLst>
        <pc:spChg chg="mod">
          <ac:chgData name="Loosli, Ursula (UB)" userId="dfa5ceee-b22f-48aa-bee7-2a3424bcd981" providerId="ADAL" clId="{AC0FD426-D489-4724-8E7F-7DB2426B2F75}" dt="2022-05-24T21:35:51.245" v="92" actId="164"/>
          <ac:spMkLst>
            <pc:docMk/>
            <pc:sldMk cId="223704182" sldId="388"/>
            <ac:spMk id="9" creationId="{513C0599-13A9-CB29-2677-41F9B385E78B}"/>
          </ac:spMkLst>
        </pc:spChg>
        <pc:grpChg chg="add mod">
          <ac:chgData name="Loosli, Ursula (UB)" userId="dfa5ceee-b22f-48aa-bee7-2a3424bcd981" providerId="ADAL" clId="{AC0FD426-D489-4724-8E7F-7DB2426B2F75}" dt="2022-05-24T21:35:51.245" v="92" actId="164"/>
          <ac:grpSpMkLst>
            <pc:docMk/>
            <pc:sldMk cId="223704182" sldId="388"/>
            <ac:grpSpMk id="4" creationId="{0CD8B4FD-5098-A4CE-E4E8-87F5D074DDCF}"/>
          </ac:grpSpMkLst>
        </pc:grpChg>
        <pc:picChg chg="mod">
          <ac:chgData name="Loosli, Ursula (UB)" userId="dfa5ceee-b22f-48aa-bee7-2a3424bcd981" providerId="ADAL" clId="{AC0FD426-D489-4724-8E7F-7DB2426B2F75}" dt="2022-05-24T21:35:51.245" v="92" actId="164"/>
          <ac:picMkLst>
            <pc:docMk/>
            <pc:sldMk cId="223704182" sldId="388"/>
            <ac:picMk id="1026" creationId="{0D52B353-038A-0BE4-1538-7A2A0F260596}"/>
          </ac:picMkLst>
        </pc:picChg>
      </pc:sldChg>
      <pc:sldChg chg="modNotesTx">
        <pc:chgData name="Loosli, Ursula (UB)" userId="dfa5ceee-b22f-48aa-bee7-2a3424bcd981" providerId="ADAL" clId="{AC0FD426-D489-4724-8E7F-7DB2426B2F75}" dt="2022-05-24T20:56:18.165" v="46"/>
        <pc:sldMkLst>
          <pc:docMk/>
          <pc:sldMk cId="3019111076" sldId="389"/>
        </pc:sldMkLst>
      </pc:sldChg>
      <pc:sldChg chg="modNotesTx">
        <pc:chgData name="Loosli, Ursula (UB)" userId="dfa5ceee-b22f-48aa-bee7-2a3424bcd981" providerId="ADAL" clId="{AC0FD426-D489-4724-8E7F-7DB2426B2F75}" dt="2022-05-24T20:09:16.105" v="13"/>
        <pc:sldMkLst>
          <pc:docMk/>
          <pc:sldMk cId="2667139663" sldId="392"/>
        </pc:sldMkLst>
      </pc:sldChg>
      <pc:sldChg chg="modSp mod modAnim modNotesTx">
        <pc:chgData name="Loosli, Ursula (UB)" userId="dfa5ceee-b22f-48aa-bee7-2a3424bcd981" providerId="ADAL" clId="{AC0FD426-D489-4724-8E7F-7DB2426B2F75}" dt="2022-05-24T21:27:59.609" v="62"/>
        <pc:sldMkLst>
          <pc:docMk/>
          <pc:sldMk cId="3961450476" sldId="393"/>
        </pc:sldMkLst>
        <pc:spChg chg="mod">
          <ac:chgData name="Loosli, Ursula (UB)" userId="dfa5ceee-b22f-48aa-bee7-2a3424bcd981" providerId="ADAL" clId="{AC0FD426-D489-4724-8E7F-7DB2426B2F75}" dt="2022-05-24T20:19:44.564" v="33" actId="1076"/>
          <ac:spMkLst>
            <pc:docMk/>
            <pc:sldMk cId="3961450476" sldId="393"/>
            <ac:spMk id="4" creationId="{81C10019-05E2-605F-002D-FE927BBE8B74}"/>
          </ac:spMkLst>
        </pc:spChg>
        <pc:picChg chg="mod">
          <ac:chgData name="Loosli, Ursula (UB)" userId="dfa5ceee-b22f-48aa-bee7-2a3424bcd981" providerId="ADAL" clId="{AC0FD426-D489-4724-8E7F-7DB2426B2F75}" dt="2022-05-24T20:19:54.892" v="35" actId="1076"/>
          <ac:picMkLst>
            <pc:docMk/>
            <pc:sldMk cId="3961450476" sldId="393"/>
            <ac:picMk id="9" creationId="{7DC7C8FC-8656-A0AC-127F-E37414153342}"/>
          </ac:picMkLst>
        </pc:picChg>
        <pc:picChg chg="mod">
          <ac:chgData name="Loosli, Ursula (UB)" userId="dfa5ceee-b22f-48aa-bee7-2a3424bcd981" providerId="ADAL" clId="{AC0FD426-D489-4724-8E7F-7DB2426B2F75}" dt="2022-05-24T20:20:04.026" v="37" actId="1076"/>
          <ac:picMkLst>
            <pc:docMk/>
            <pc:sldMk cId="3961450476" sldId="393"/>
            <ac:picMk id="10" creationId="{EC8C0B77-A92D-0732-70EE-BD53C1F368AA}"/>
          </ac:picMkLst>
        </pc:picChg>
      </pc:sldChg>
      <pc:sldChg chg="modNotesTx">
        <pc:chgData name="Loosli, Ursula (UB)" userId="dfa5ceee-b22f-48aa-bee7-2a3424bcd981" providerId="ADAL" clId="{AC0FD426-D489-4724-8E7F-7DB2426B2F75}" dt="2022-05-24T21:07:49.574" v="47"/>
        <pc:sldMkLst>
          <pc:docMk/>
          <pc:sldMk cId="1613367753" sldId="394"/>
        </pc:sldMkLst>
      </pc:sldChg>
    </pc:docChg>
  </pc:docChgLst>
  <pc:docChgLst>
    <pc:chgData name="Ursula Loosli" userId="dfa5ceee-b22f-48aa-bee7-2a3424bcd981" providerId="ADAL" clId="{4F594D0F-448D-4F2E-BD66-1F1D4340715C}"/>
    <pc:docChg chg="modSld">
      <pc:chgData name="Ursula Loosli" userId="dfa5ceee-b22f-48aa-bee7-2a3424bcd981" providerId="ADAL" clId="{4F594D0F-448D-4F2E-BD66-1F1D4340715C}" dt="2022-09-07T08:24:57.267" v="1" actId="729"/>
      <pc:docMkLst>
        <pc:docMk/>
      </pc:docMkLst>
      <pc:sldChg chg="mod modShow">
        <pc:chgData name="Ursula Loosli" userId="dfa5ceee-b22f-48aa-bee7-2a3424bcd981" providerId="ADAL" clId="{4F594D0F-448D-4F2E-BD66-1F1D4340715C}" dt="2022-09-07T08:24:55.358" v="0" actId="729"/>
        <pc:sldMkLst>
          <pc:docMk/>
          <pc:sldMk cId="3941314780" sldId="384"/>
        </pc:sldMkLst>
      </pc:sldChg>
      <pc:sldChg chg="mod modShow">
        <pc:chgData name="Ursula Loosli" userId="dfa5ceee-b22f-48aa-bee7-2a3424bcd981" providerId="ADAL" clId="{4F594D0F-448D-4F2E-BD66-1F1D4340715C}" dt="2022-09-07T08:24:57.267" v="1" actId="729"/>
        <pc:sldMkLst>
          <pc:docMk/>
          <pc:sldMk cId="2667139663" sldId="392"/>
        </pc:sldMkLst>
      </pc:sldChg>
    </pc:docChg>
  </pc:docChgLst>
  <pc:docChgLst>
    <pc:chgData name="Loosli, Ursula (UB)" userId="S::ursula.loosli@unibe.ch::dfa5ceee-b22f-48aa-bee7-2a3424bcd981" providerId="AD" clId="Web-{B766981E-4EDC-C79B-0628-D0341A60488B}"/>
    <pc:docChg chg="addSld modSld modSection">
      <pc:chgData name="Loosli, Ursula (UB)" userId="S::ursula.loosli@unibe.ch::dfa5ceee-b22f-48aa-bee7-2a3424bcd981" providerId="AD" clId="Web-{B766981E-4EDC-C79B-0628-D0341A60488B}" dt="2022-09-24T09:28:15.160" v="326"/>
      <pc:docMkLst>
        <pc:docMk/>
      </pc:docMkLst>
      <pc:sldChg chg="delCm">
        <pc:chgData name="Loosli, Ursula (UB)" userId="S::ursula.loosli@unibe.ch::dfa5ceee-b22f-48aa-bee7-2a3424bcd981" providerId="AD" clId="Web-{B766981E-4EDC-C79B-0628-D0341A60488B}" dt="2022-09-24T08:47:25.163" v="0"/>
        <pc:sldMkLst>
          <pc:docMk/>
          <pc:sldMk cId="2964006722" sldId="383"/>
        </pc:sldMkLst>
      </pc:sldChg>
      <pc:sldChg chg="delCm">
        <pc:chgData name="Loosli, Ursula (UB)" userId="S::ursula.loosli@unibe.ch::dfa5ceee-b22f-48aa-bee7-2a3424bcd981" providerId="AD" clId="Web-{B766981E-4EDC-C79B-0628-D0341A60488B}" dt="2022-09-24T09:25:12.312" v="289"/>
        <pc:sldMkLst>
          <pc:docMk/>
          <pc:sldMk cId="3019111076" sldId="389"/>
        </pc:sldMkLst>
      </pc:sldChg>
      <pc:sldChg chg="addSp delSp modSp new mod modShow addCm">
        <pc:chgData name="Loosli, Ursula (UB)" userId="S::ursula.loosli@unibe.ch::dfa5ceee-b22f-48aa-bee7-2a3424bcd981" providerId="AD" clId="Web-{B766981E-4EDC-C79B-0628-D0341A60488B}" dt="2022-09-24T09:28:15.160" v="326"/>
        <pc:sldMkLst>
          <pc:docMk/>
          <pc:sldMk cId="2209481011" sldId="417"/>
        </pc:sldMkLst>
        <pc:spChg chg="mod">
          <ac:chgData name="Loosli, Ursula (UB)" userId="S::ursula.loosli@unibe.ch::dfa5ceee-b22f-48aa-bee7-2a3424bcd981" providerId="AD" clId="Web-{B766981E-4EDC-C79B-0628-D0341A60488B}" dt="2022-09-24T09:25:59.344" v="316" actId="20577"/>
          <ac:spMkLst>
            <pc:docMk/>
            <pc:sldMk cId="2209481011" sldId="417"/>
            <ac:spMk id="2" creationId="{1F4C2F25-E9C1-A69C-E113-EAE440EC433B}"/>
          </ac:spMkLst>
        </pc:spChg>
        <pc:spChg chg="del">
          <ac:chgData name="Loosli, Ursula (UB)" userId="S::ursula.loosli@unibe.ch::dfa5ceee-b22f-48aa-bee7-2a3424bcd981" providerId="AD" clId="Web-{B766981E-4EDC-C79B-0628-D0341A60488B}" dt="2022-09-24T09:12:25.216" v="70"/>
          <ac:spMkLst>
            <pc:docMk/>
            <pc:sldMk cId="2209481011" sldId="417"/>
            <ac:spMk id="3" creationId="{DFE138E5-4839-829E-5158-4214C5C75A2B}"/>
          </ac:spMkLst>
        </pc:spChg>
        <pc:spChg chg="del">
          <ac:chgData name="Loosli, Ursula (UB)" userId="S::ursula.loosli@unibe.ch::dfa5ceee-b22f-48aa-bee7-2a3424bcd981" providerId="AD" clId="Web-{B766981E-4EDC-C79B-0628-D0341A60488B}" dt="2022-09-24T09:00:43.981" v="3"/>
          <ac:spMkLst>
            <pc:docMk/>
            <pc:sldMk cId="2209481011" sldId="417"/>
            <ac:spMk id="4" creationId="{8A13BC44-910B-E444-3F13-0B2AAE5090AA}"/>
          </ac:spMkLst>
        </pc:spChg>
        <pc:spChg chg="del">
          <ac:chgData name="Loosli, Ursula (UB)" userId="S::ursula.loosli@unibe.ch::dfa5ceee-b22f-48aa-bee7-2a3424bcd981" providerId="AD" clId="Web-{B766981E-4EDC-C79B-0628-D0341A60488B}" dt="2022-09-24T09:12:29.263" v="71"/>
          <ac:spMkLst>
            <pc:docMk/>
            <pc:sldMk cId="2209481011" sldId="417"/>
            <ac:spMk id="5" creationId="{D182DCA9-EA36-30E8-1DFB-E02D14299161}"/>
          </ac:spMkLst>
        </pc:spChg>
        <pc:spChg chg="del">
          <ac:chgData name="Loosli, Ursula (UB)" userId="S::ursula.loosli@unibe.ch::dfa5ceee-b22f-48aa-bee7-2a3424bcd981" providerId="AD" clId="Web-{B766981E-4EDC-C79B-0628-D0341A60488B}" dt="2022-09-24T09:00:49.137" v="4"/>
          <ac:spMkLst>
            <pc:docMk/>
            <pc:sldMk cId="2209481011" sldId="417"/>
            <ac:spMk id="6" creationId="{13B99A5B-DB38-F860-AF88-7CFD6F06131C}"/>
          </ac:spMkLst>
        </pc:spChg>
        <pc:spChg chg="mod">
          <ac:chgData name="Loosli, Ursula (UB)" userId="S::ursula.loosli@unibe.ch::dfa5ceee-b22f-48aa-bee7-2a3424bcd981" providerId="AD" clId="Web-{B766981E-4EDC-C79B-0628-D0341A60488B}" dt="2022-09-24T09:25:21.703" v="304" actId="20577"/>
          <ac:spMkLst>
            <pc:docMk/>
            <pc:sldMk cId="2209481011" sldId="417"/>
            <ac:spMk id="8" creationId="{1A5E531D-70A0-6846-BBDA-A450802C5384}"/>
          </ac:spMkLst>
        </pc:spChg>
        <pc:spChg chg="add mod">
          <ac:chgData name="Loosli, Ursula (UB)" userId="S::ursula.loosli@unibe.ch::dfa5ceee-b22f-48aa-bee7-2a3424bcd981" providerId="AD" clId="Web-{B766981E-4EDC-C79B-0628-D0341A60488B}" dt="2022-09-24T09:24:46.233" v="288" actId="1076"/>
          <ac:spMkLst>
            <pc:docMk/>
            <pc:sldMk cId="2209481011" sldId="417"/>
            <ac:spMk id="9" creationId="{80F9B9BE-AB36-B799-EF5C-4A641425D549}"/>
          </ac:spMkLst>
        </pc:spChg>
        <pc:spChg chg="add mod">
          <ac:chgData name="Loosli, Ursula (UB)" userId="S::ursula.loosli@unibe.ch::dfa5ceee-b22f-48aa-bee7-2a3424bcd981" providerId="AD" clId="Web-{B766981E-4EDC-C79B-0628-D0341A60488B}" dt="2022-09-24T09:24:41.155" v="287" actId="1076"/>
          <ac:spMkLst>
            <pc:docMk/>
            <pc:sldMk cId="2209481011" sldId="417"/>
            <ac:spMk id="11" creationId="{B73BB43B-F7CC-9B12-BE08-8D6AFAEB86B1}"/>
          </ac:spMkLst>
        </pc:spChg>
        <pc:spChg chg="add mod">
          <ac:chgData name="Loosli, Ursula (UB)" userId="S::ursula.loosli@unibe.ch::dfa5ceee-b22f-48aa-bee7-2a3424bcd981" providerId="AD" clId="Web-{B766981E-4EDC-C79B-0628-D0341A60488B}" dt="2022-09-24T09:26:12.329" v="319" actId="1076"/>
          <ac:spMkLst>
            <pc:docMk/>
            <pc:sldMk cId="2209481011" sldId="417"/>
            <ac:spMk id="18" creationId="{8EED0DAA-972B-B90A-82E0-B8585D858634}"/>
          </ac:spMkLst>
        </pc:spChg>
        <pc:spChg chg="add mod">
          <ac:chgData name="Loosli, Ursula (UB)" userId="S::ursula.loosli@unibe.ch::dfa5ceee-b22f-48aa-bee7-2a3424bcd981" providerId="AD" clId="Web-{B766981E-4EDC-C79B-0628-D0341A60488B}" dt="2022-09-24T09:26:22.423" v="321" actId="1076"/>
          <ac:spMkLst>
            <pc:docMk/>
            <pc:sldMk cId="2209481011" sldId="417"/>
            <ac:spMk id="20" creationId="{2B27D1D8-436A-B38D-C583-F4FFB9101483}"/>
          </ac:spMkLst>
        </pc:spChg>
        <pc:spChg chg="add del mod">
          <ac:chgData name="Loosli, Ursula (UB)" userId="S::ursula.loosli@unibe.ch::dfa5ceee-b22f-48aa-bee7-2a3424bcd981" providerId="AD" clId="Web-{B766981E-4EDC-C79B-0628-D0341A60488B}" dt="2022-09-24T09:26:02.063" v="317"/>
          <ac:spMkLst>
            <pc:docMk/>
            <pc:sldMk cId="2209481011" sldId="417"/>
            <ac:spMk id="21" creationId="{48BD66B0-C782-6E10-56F8-2735F06D44FE}"/>
          </ac:spMkLst>
        </pc:spChg>
        <pc:spChg chg="add del mod">
          <ac:chgData name="Loosli, Ursula (UB)" userId="S::ursula.loosli@unibe.ch::dfa5ceee-b22f-48aa-bee7-2a3424bcd981" providerId="AD" clId="Web-{B766981E-4EDC-C79B-0628-D0341A60488B}" dt="2022-09-24T09:26:05.016" v="318"/>
          <ac:spMkLst>
            <pc:docMk/>
            <pc:sldMk cId="2209481011" sldId="417"/>
            <ac:spMk id="22" creationId="{33FB899D-731C-739E-596F-E8A8E72728A4}"/>
          </ac:spMkLst>
        </pc:spChg>
        <pc:spChg chg="add del mod">
          <ac:chgData name="Loosli, Ursula (UB)" userId="S::ursula.loosli@unibe.ch::dfa5ceee-b22f-48aa-bee7-2a3424bcd981" providerId="AD" clId="Web-{B766981E-4EDC-C79B-0628-D0341A60488B}" dt="2022-09-24T09:27:27.127" v="325"/>
          <ac:spMkLst>
            <pc:docMk/>
            <pc:sldMk cId="2209481011" sldId="417"/>
            <ac:spMk id="23" creationId="{E6FED937-1268-0289-C831-87E9D0155473}"/>
          </ac:spMkLst>
        </pc:spChg>
        <pc:picChg chg="add del mod">
          <ac:chgData name="Loosli, Ursula (UB)" userId="S::ursula.loosli@unibe.ch::dfa5ceee-b22f-48aa-bee7-2a3424bcd981" providerId="AD" clId="Web-{B766981E-4EDC-C79B-0628-D0341A60488B}" dt="2022-09-24T09:01:10.544" v="17"/>
          <ac:picMkLst>
            <pc:docMk/>
            <pc:sldMk cId="2209481011" sldId="417"/>
            <ac:picMk id="10" creationId="{038381F3-6E8A-1237-78BE-BB96F31ED878}"/>
          </ac:picMkLst>
        </pc:picChg>
        <pc:picChg chg="add mod ord">
          <ac:chgData name="Loosli, Ursula (UB)" userId="S::ursula.loosli@unibe.ch::dfa5ceee-b22f-48aa-bee7-2a3424bcd981" providerId="AD" clId="Web-{B766981E-4EDC-C79B-0628-D0341A60488B}" dt="2022-09-24T09:22:43.183" v="281" actId="1076"/>
          <ac:picMkLst>
            <pc:docMk/>
            <pc:sldMk cId="2209481011" sldId="417"/>
            <ac:picMk id="12" creationId="{68077CC8-D374-9ABF-0442-924D4BC11238}"/>
          </ac:picMkLst>
        </pc:picChg>
        <pc:picChg chg="add mod modCrop">
          <ac:chgData name="Loosli, Ursula (UB)" userId="S::ursula.loosli@unibe.ch::dfa5ceee-b22f-48aa-bee7-2a3424bcd981" providerId="AD" clId="Web-{B766981E-4EDC-C79B-0628-D0341A60488B}" dt="2022-09-24T09:22:46.902" v="282" actId="1076"/>
          <ac:picMkLst>
            <pc:docMk/>
            <pc:sldMk cId="2209481011" sldId="417"/>
            <ac:picMk id="13" creationId="{8FD34E22-F75E-7523-8686-EA70B5935106}"/>
          </ac:picMkLst>
        </pc:picChg>
        <pc:picChg chg="add mod ord">
          <ac:chgData name="Loosli, Ursula (UB)" userId="S::ursula.loosli@unibe.ch::dfa5ceee-b22f-48aa-bee7-2a3424bcd981" providerId="AD" clId="Web-{B766981E-4EDC-C79B-0628-D0341A60488B}" dt="2022-09-24T09:21:17.260" v="269" actId="1076"/>
          <ac:picMkLst>
            <pc:docMk/>
            <pc:sldMk cId="2209481011" sldId="417"/>
            <ac:picMk id="14" creationId="{ADA78D66-9290-F17F-4C24-1F33A947248E}"/>
          </ac:picMkLst>
        </pc:picChg>
        <pc:picChg chg="add mod">
          <ac:chgData name="Loosli, Ursula (UB)" userId="S::ursula.loosli@unibe.ch::dfa5ceee-b22f-48aa-bee7-2a3424bcd981" providerId="AD" clId="Web-{B766981E-4EDC-C79B-0628-D0341A60488B}" dt="2022-09-24T09:22:30.246" v="278" actId="1076"/>
          <ac:picMkLst>
            <pc:docMk/>
            <pc:sldMk cId="2209481011" sldId="417"/>
            <ac:picMk id="15" creationId="{D8732105-9FC4-A2C8-E6E1-378D9B9F839D}"/>
          </ac:picMkLst>
        </pc:picChg>
        <pc:cxnChg chg="add mod">
          <ac:chgData name="Loosli, Ursula (UB)" userId="S::ursula.loosli@unibe.ch::dfa5ceee-b22f-48aa-bee7-2a3424bcd981" providerId="AD" clId="Web-{B766981E-4EDC-C79B-0628-D0341A60488B}" dt="2022-09-24T09:16:53.847" v="163" actId="1076"/>
          <ac:cxnSpMkLst>
            <pc:docMk/>
            <pc:sldMk cId="2209481011" sldId="417"/>
            <ac:cxnSpMk id="16" creationId="{6B45D8C4-1019-CAB5-A529-404565480B38}"/>
          </ac:cxnSpMkLst>
        </pc:cxnChg>
        <pc:cxnChg chg="add mod">
          <ac:chgData name="Loosli, Ursula (UB)" userId="S::ursula.loosli@unibe.ch::dfa5ceee-b22f-48aa-bee7-2a3424bcd981" providerId="AD" clId="Web-{B766981E-4EDC-C79B-0628-D0341A60488B}" dt="2022-09-24T09:26:15.720" v="320" actId="1076"/>
          <ac:cxnSpMkLst>
            <pc:docMk/>
            <pc:sldMk cId="2209481011" sldId="417"/>
            <ac:cxnSpMk id="17" creationId="{256B4ADE-6E5B-878E-162C-CEFD12CFBD7B}"/>
          </ac:cxnSpMkLst>
        </pc:cxnChg>
        <pc:cxnChg chg="add del mod">
          <ac:chgData name="Loosli, Ursula (UB)" userId="S::ursula.loosli@unibe.ch::dfa5ceee-b22f-48aa-bee7-2a3424bcd981" providerId="AD" clId="Web-{B766981E-4EDC-C79B-0628-D0341A60488B}" dt="2022-09-24T09:15:30.517" v="119"/>
          <ac:cxnSpMkLst>
            <pc:docMk/>
            <pc:sldMk cId="2209481011" sldId="417"/>
            <ac:cxnSpMk id="19" creationId="{81D1FB60-811D-6088-F596-DBB12A05F98E}"/>
          </ac:cxnSpMkLst>
        </pc:cxnChg>
      </pc:sldChg>
    </pc:docChg>
  </pc:docChgLst>
  <pc:docChgLst>
    <pc:chgData name="Schreier, Gero (UB)" userId="S::gero.schreier@unibe.ch::89f5b271-0cb8-4a51-b4ba-4c6748e8edc1" providerId="AD" clId="Web-{3923974E-C9BB-4C53-AB5C-2ED1DB5BDBCB}"/>
    <pc:docChg chg="modSld sldOrd">
      <pc:chgData name="Schreier, Gero (UB)" userId="S::gero.schreier@unibe.ch::89f5b271-0cb8-4a51-b4ba-4c6748e8edc1" providerId="AD" clId="Web-{3923974E-C9BB-4C53-AB5C-2ED1DB5BDBCB}" dt="2022-09-22T09:55:47.112" v="266"/>
      <pc:docMkLst>
        <pc:docMk/>
      </pc:docMkLst>
      <pc:sldChg chg="modNotes">
        <pc:chgData name="Schreier, Gero (UB)" userId="S::gero.schreier@unibe.ch::89f5b271-0cb8-4a51-b4ba-4c6748e8edc1" providerId="AD" clId="Web-{3923974E-C9BB-4C53-AB5C-2ED1DB5BDBCB}" dt="2022-09-22T08:33:31.774" v="18"/>
        <pc:sldMkLst>
          <pc:docMk/>
          <pc:sldMk cId="566915374" sldId="400"/>
        </pc:sldMkLst>
      </pc:sldChg>
      <pc:sldChg chg="modSp modNotes">
        <pc:chgData name="Schreier, Gero (UB)" userId="S::gero.schreier@unibe.ch::89f5b271-0cb8-4a51-b4ba-4c6748e8edc1" providerId="AD" clId="Web-{3923974E-C9BB-4C53-AB5C-2ED1DB5BDBCB}" dt="2022-09-22T09:21:12.029" v="51"/>
        <pc:sldMkLst>
          <pc:docMk/>
          <pc:sldMk cId="2404740796" sldId="402"/>
        </pc:sldMkLst>
        <pc:spChg chg="mod">
          <ac:chgData name="Schreier, Gero (UB)" userId="S::gero.schreier@unibe.ch::89f5b271-0cb8-4a51-b4ba-4c6748e8edc1" providerId="AD" clId="Web-{3923974E-C9BB-4C53-AB5C-2ED1DB5BDBCB}" dt="2022-09-22T08:57:43.370" v="47" actId="20577"/>
          <ac:spMkLst>
            <pc:docMk/>
            <pc:sldMk cId="2404740796" sldId="402"/>
            <ac:spMk id="4" creationId="{00000000-0000-0000-0000-000000000000}"/>
          </ac:spMkLst>
        </pc:spChg>
      </pc:sldChg>
      <pc:sldChg chg="modSp">
        <pc:chgData name="Schreier, Gero (UB)" userId="S::gero.schreier@unibe.ch::89f5b271-0cb8-4a51-b4ba-4c6748e8edc1" providerId="AD" clId="Web-{3923974E-C9BB-4C53-AB5C-2ED1DB5BDBCB}" dt="2022-09-22T09:26:22.623" v="75" actId="20577"/>
        <pc:sldMkLst>
          <pc:docMk/>
          <pc:sldMk cId="3565469256" sldId="404"/>
        </pc:sldMkLst>
        <pc:spChg chg="mod">
          <ac:chgData name="Schreier, Gero (UB)" userId="S::gero.schreier@unibe.ch::89f5b271-0cb8-4a51-b4ba-4c6748e8edc1" providerId="AD" clId="Web-{3923974E-C9BB-4C53-AB5C-2ED1DB5BDBCB}" dt="2022-09-22T09:26:22.623" v="75" actId="20577"/>
          <ac:spMkLst>
            <pc:docMk/>
            <pc:sldMk cId="3565469256" sldId="404"/>
            <ac:spMk id="4" creationId="{00000000-0000-0000-0000-000000000000}"/>
          </ac:spMkLst>
        </pc:spChg>
      </pc:sldChg>
      <pc:sldChg chg="modCm">
        <pc:chgData name="Schreier, Gero (UB)" userId="S::gero.schreier@unibe.ch::89f5b271-0cb8-4a51-b4ba-4c6748e8edc1" providerId="AD" clId="Web-{3923974E-C9BB-4C53-AB5C-2ED1DB5BDBCB}" dt="2022-09-22T09:55:47.112" v="266"/>
        <pc:sldMkLst>
          <pc:docMk/>
          <pc:sldMk cId="825891540" sldId="405"/>
        </pc:sldMkLst>
      </pc:sldChg>
      <pc:sldChg chg="ord">
        <pc:chgData name="Schreier, Gero (UB)" userId="S::gero.schreier@unibe.ch::89f5b271-0cb8-4a51-b4ba-4c6748e8edc1" providerId="AD" clId="Web-{3923974E-C9BB-4C53-AB5C-2ED1DB5BDBCB}" dt="2022-09-22T09:22:56.935" v="53"/>
        <pc:sldMkLst>
          <pc:docMk/>
          <pc:sldMk cId="2892553279" sldId="407"/>
        </pc:sldMkLst>
      </pc:sldChg>
      <pc:sldChg chg="addAnim modAnim">
        <pc:chgData name="Schreier, Gero (UB)" userId="S::gero.schreier@unibe.ch::89f5b271-0cb8-4a51-b4ba-4c6748e8edc1" providerId="AD" clId="Web-{3923974E-C9BB-4C53-AB5C-2ED1DB5BDBCB}" dt="2022-09-22T09:54:10.815" v="265"/>
        <pc:sldMkLst>
          <pc:docMk/>
          <pc:sldMk cId="3515086515" sldId="409"/>
        </pc:sldMkLst>
      </pc:sldChg>
      <pc:sldChg chg="modSp">
        <pc:chgData name="Schreier, Gero (UB)" userId="S::gero.schreier@unibe.ch::89f5b271-0cb8-4a51-b4ba-4c6748e8edc1" providerId="AD" clId="Web-{3923974E-C9BB-4C53-AB5C-2ED1DB5BDBCB}" dt="2022-09-22T09:25:52.686" v="59" actId="20577"/>
        <pc:sldMkLst>
          <pc:docMk/>
          <pc:sldMk cId="2610207517" sldId="411"/>
        </pc:sldMkLst>
        <pc:spChg chg="mod">
          <ac:chgData name="Schreier, Gero (UB)" userId="S::gero.schreier@unibe.ch::89f5b271-0cb8-4a51-b4ba-4c6748e8edc1" providerId="AD" clId="Web-{3923974E-C9BB-4C53-AB5C-2ED1DB5BDBCB}" dt="2022-09-22T09:25:52.686" v="59" actId="20577"/>
          <ac:spMkLst>
            <pc:docMk/>
            <pc:sldMk cId="2610207517" sldId="411"/>
            <ac:spMk id="4" creationId="{00000000-0000-0000-0000-000000000000}"/>
          </ac:spMkLst>
        </pc:spChg>
      </pc:sldChg>
      <pc:sldChg chg="modSp modNotes">
        <pc:chgData name="Schreier, Gero (UB)" userId="S::gero.schreier@unibe.ch::89f5b271-0cb8-4a51-b4ba-4c6748e8edc1" providerId="AD" clId="Web-{3923974E-C9BB-4C53-AB5C-2ED1DB5BDBCB}" dt="2022-09-22T09:46:30.766" v="263" actId="20577"/>
        <pc:sldMkLst>
          <pc:docMk/>
          <pc:sldMk cId="4021008386" sldId="414"/>
        </pc:sldMkLst>
        <pc:spChg chg="mod">
          <ac:chgData name="Schreier, Gero (UB)" userId="S::gero.schreier@unibe.ch::89f5b271-0cb8-4a51-b4ba-4c6748e8edc1" providerId="AD" clId="Web-{3923974E-C9BB-4C53-AB5C-2ED1DB5BDBCB}" dt="2022-09-22T09:45:12.281" v="181" actId="20577"/>
          <ac:spMkLst>
            <pc:docMk/>
            <pc:sldMk cId="4021008386" sldId="414"/>
            <ac:spMk id="4" creationId="{00000000-0000-0000-0000-000000000000}"/>
          </ac:spMkLst>
        </pc:spChg>
        <pc:spChg chg="mod">
          <ac:chgData name="Schreier, Gero (UB)" userId="S::gero.schreier@unibe.ch::89f5b271-0cb8-4a51-b4ba-4c6748e8edc1" providerId="AD" clId="Web-{3923974E-C9BB-4C53-AB5C-2ED1DB5BDBCB}" dt="2022-09-22T09:46:30.766" v="263" actId="20577"/>
          <ac:spMkLst>
            <pc:docMk/>
            <pc:sldMk cId="4021008386" sldId="414"/>
            <ac:spMk id="5" creationId="{00000000-0000-0000-0000-000000000000}"/>
          </ac:spMkLst>
        </pc:spChg>
      </pc:sldChg>
      <pc:sldChg chg="ord">
        <pc:chgData name="Schreier, Gero (UB)" userId="S::gero.schreier@unibe.ch::89f5b271-0cb8-4a51-b4ba-4c6748e8edc1" providerId="AD" clId="Web-{3923974E-C9BB-4C53-AB5C-2ED1DB5BDBCB}" dt="2022-09-22T09:22:56.935" v="52"/>
        <pc:sldMkLst>
          <pc:docMk/>
          <pc:sldMk cId="1297621651" sldId="41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973A2117-7156-464B-A32B-D11C422FB451}"/>
              </a:ext>
            </a:extLst>
          </p:cNvPr>
          <p:cNvSpPr>
            <a:spLocks noGrp="1"/>
          </p:cNvSpPr>
          <p:nvPr>
            <p:ph type="hdr" sz="quarter"/>
          </p:nvPr>
        </p:nvSpPr>
        <p:spPr>
          <a:xfrm>
            <a:off x="0" y="0"/>
            <a:ext cx="2971800" cy="459317"/>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4B84AC69-FC3C-E14B-9D9D-00936CAFF64F}"/>
              </a:ext>
            </a:extLst>
          </p:cNvPr>
          <p:cNvSpPr>
            <a:spLocks noGrp="1"/>
          </p:cNvSpPr>
          <p:nvPr>
            <p:ph type="dt" sz="quarter" idx="1"/>
          </p:nvPr>
        </p:nvSpPr>
        <p:spPr>
          <a:xfrm>
            <a:off x="3885010" y="0"/>
            <a:ext cx="2971800" cy="459317"/>
          </a:xfrm>
          <a:prstGeom prst="rect">
            <a:avLst/>
          </a:prstGeom>
        </p:spPr>
        <p:txBody>
          <a:bodyPr vert="horz" lIns="91440" tIns="45720" rIns="91440" bIns="45720" rtlCol="0"/>
          <a:lstStyle>
            <a:lvl1pPr algn="r">
              <a:defRPr sz="1200"/>
            </a:lvl1pPr>
          </a:lstStyle>
          <a:p>
            <a:fld id="{A70AE70C-D509-4E4B-9352-79C3D11520D1}" type="datetimeFigureOut">
              <a:rPr lang="de-DE" smtClean="0"/>
              <a:t>13.06.2023</a:t>
            </a:fld>
            <a:endParaRPr lang="de-DE"/>
          </a:p>
        </p:txBody>
      </p:sp>
      <p:sp>
        <p:nvSpPr>
          <p:cNvPr id="4" name="Fußzeilenplatzhalter 3">
            <a:extLst>
              <a:ext uri="{FF2B5EF4-FFF2-40B4-BE49-F238E27FC236}">
                <a16:creationId xmlns:a16="http://schemas.microsoft.com/office/drawing/2014/main" id="{9FFC5A2D-F8EA-2A48-B4F9-46DA29E7F731}"/>
              </a:ext>
            </a:extLst>
          </p:cNvPr>
          <p:cNvSpPr>
            <a:spLocks noGrp="1"/>
          </p:cNvSpPr>
          <p:nvPr>
            <p:ph type="ftr" sz="quarter" idx="2"/>
          </p:nvPr>
        </p:nvSpPr>
        <p:spPr>
          <a:xfrm>
            <a:off x="0" y="8684685"/>
            <a:ext cx="2971800" cy="459316"/>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8A313281-26CF-9F44-9054-48901392330E}"/>
              </a:ext>
            </a:extLst>
          </p:cNvPr>
          <p:cNvSpPr>
            <a:spLocks noGrp="1"/>
          </p:cNvSpPr>
          <p:nvPr>
            <p:ph type="sldNum" sz="quarter" idx="3"/>
          </p:nvPr>
        </p:nvSpPr>
        <p:spPr>
          <a:xfrm>
            <a:off x="3885010" y="8684685"/>
            <a:ext cx="2971800" cy="459316"/>
          </a:xfrm>
          <a:prstGeom prst="rect">
            <a:avLst/>
          </a:prstGeom>
        </p:spPr>
        <p:txBody>
          <a:bodyPr vert="horz" lIns="91440" tIns="45720" rIns="91440" bIns="45720" rtlCol="0" anchor="b"/>
          <a:lstStyle>
            <a:lvl1pPr algn="r">
              <a:defRPr sz="1200"/>
            </a:lvl1pPr>
          </a:lstStyle>
          <a:p>
            <a:fld id="{78E837A5-4E29-AD49-B1D8-E1C9E0E444DD}" type="slidenum">
              <a:rPr lang="de-DE" smtClean="0"/>
              <a:t>‹#›</a:t>
            </a:fld>
            <a:endParaRPr lang="de-DE"/>
          </a:p>
        </p:txBody>
      </p:sp>
    </p:spTree>
    <p:extLst>
      <p:ext uri="{BB962C8B-B14F-4D97-AF65-F5344CB8AC3E}">
        <p14:creationId xmlns:p14="http://schemas.microsoft.com/office/powerpoint/2010/main" val="171081190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5010" y="0"/>
            <a:ext cx="2971800" cy="457200"/>
          </a:xfrm>
          <a:prstGeom prst="rect">
            <a:avLst/>
          </a:prstGeom>
        </p:spPr>
        <p:txBody>
          <a:bodyPr vert="horz" lIns="91440" tIns="45720" rIns="91440" bIns="45720" rtlCol="0"/>
          <a:lstStyle>
            <a:lvl1pPr algn="r">
              <a:defRPr sz="1200"/>
            </a:lvl1pPr>
          </a:lstStyle>
          <a:p>
            <a:fld id="{B77602DA-7CEE-4298-AF4B-1C87D65BAB06}" type="datetimeFigureOut">
              <a:rPr lang="de-CH" smtClean="0"/>
              <a:t>13.06.2023</a:t>
            </a:fld>
            <a:endParaRPr lang="de-CH"/>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4684"/>
            <a:ext cx="2971800" cy="457200"/>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5010" y="8684684"/>
            <a:ext cx="2971800" cy="457200"/>
          </a:xfrm>
          <a:prstGeom prst="rect">
            <a:avLst/>
          </a:prstGeom>
        </p:spPr>
        <p:txBody>
          <a:bodyPr vert="horz" lIns="91440" tIns="45720" rIns="91440" bIns="45720" rtlCol="0" anchor="b"/>
          <a:lstStyle>
            <a:lvl1pPr algn="r">
              <a:defRPr sz="1200"/>
            </a:lvl1pPr>
          </a:lstStyle>
          <a:p>
            <a:fld id="{B2B24C57-7758-4EF8-8A0E-FE171C8C1817}" type="slidenum">
              <a:rPr lang="de-CH" smtClean="0"/>
              <a:t>‹#›</a:t>
            </a:fld>
            <a:endParaRPr lang="de-CH"/>
          </a:p>
        </p:txBody>
      </p:sp>
    </p:spTree>
    <p:extLst>
      <p:ext uri="{BB962C8B-B14F-4D97-AF65-F5344CB8AC3E}">
        <p14:creationId xmlns:p14="http://schemas.microsoft.com/office/powerpoint/2010/main" val="145543469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cs typeface="Calibri"/>
            </a:endParaRPr>
          </a:p>
        </p:txBody>
      </p:sp>
      <p:sp>
        <p:nvSpPr>
          <p:cNvPr id="4" name="Fußzeilenplatzhalter 3"/>
          <p:cNvSpPr>
            <a:spLocks noGrp="1"/>
          </p:cNvSpPr>
          <p:nvPr>
            <p:ph type="ftr" sz="quarter" idx="10"/>
          </p:nvPr>
        </p:nvSpPr>
        <p:spPr/>
        <p:txBody>
          <a:bodyPr/>
          <a:lstStyle/>
          <a:p>
            <a:endParaRPr lang="de-CH"/>
          </a:p>
        </p:txBody>
      </p:sp>
      <p:sp>
        <p:nvSpPr>
          <p:cNvPr id="5" name="Foliennummernplatzhalter 4"/>
          <p:cNvSpPr>
            <a:spLocks noGrp="1"/>
          </p:cNvSpPr>
          <p:nvPr>
            <p:ph type="sldNum" sz="quarter" idx="11"/>
          </p:nvPr>
        </p:nvSpPr>
        <p:spPr/>
        <p:txBody>
          <a:bodyPr/>
          <a:lstStyle/>
          <a:p>
            <a:fld id="{B2B24C57-7758-4EF8-8A0E-FE171C8C1817}" type="slidenum">
              <a:rPr lang="de-CH" smtClean="0"/>
              <a:t>1</a:t>
            </a:fld>
            <a:endParaRPr lang="de-CH"/>
          </a:p>
        </p:txBody>
      </p:sp>
    </p:spTree>
    <p:extLst>
      <p:ext uri="{BB962C8B-B14F-4D97-AF65-F5344CB8AC3E}">
        <p14:creationId xmlns:p14="http://schemas.microsoft.com/office/powerpoint/2010/main" val="1302581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de-CH" sz="1200" kern="1200">
                <a:solidFill>
                  <a:schemeClr val="tx1"/>
                </a:solidFill>
                <a:effectLst/>
                <a:latin typeface="+mn-lt"/>
                <a:ea typeface="+mn-ea"/>
                <a:cs typeface="+mn-cs"/>
              </a:rPr>
              <a:t>Diese beschreibenden Daten sollten stets in </a:t>
            </a:r>
            <a:r>
              <a:rPr lang="de-CH" sz="1200" b="1" kern="1200">
                <a:solidFill>
                  <a:schemeClr val="tx1"/>
                </a:solidFill>
                <a:effectLst/>
                <a:latin typeface="+mn-lt"/>
                <a:ea typeface="+mn-ea"/>
                <a:cs typeface="+mn-cs"/>
              </a:rPr>
              <a:t>gut strukturierter und standardisierter</a:t>
            </a:r>
            <a:r>
              <a:rPr lang="de-CH" sz="1200" kern="1200">
                <a:solidFill>
                  <a:schemeClr val="tx1"/>
                </a:solidFill>
                <a:effectLst/>
                <a:latin typeface="+mn-lt"/>
                <a:ea typeface="+mn-ea"/>
                <a:cs typeface="+mn-cs"/>
              </a:rPr>
              <a:t> Form vorliegen.</a:t>
            </a:r>
          </a:p>
          <a:p>
            <a:pPr>
              <a:lnSpc>
                <a:spcPct val="107000"/>
              </a:lnSpc>
              <a:spcAft>
                <a:spcPts val="800"/>
              </a:spcAft>
              <a:defRPr/>
            </a:pPr>
            <a:r>
              <a:rPr lang="de-CH" sz="1800">
                <a:cs typeface="Calibri"/>
              </a:rPr>
              <a:t>Im Alltag begegnen wir strukturierten und standardisierten</a:t>
            </a:r>
            <a:r>
              <a:rPr lang="de-CH" sz="1800" baseline="0">
                <a:cs typeface="Calibri"/>
              </a:rPr>
              <a:t> (Meta-)Daten zum Beispiel </a:t>
            </a:r>
            <a:r>
              <a:rPr lang="de-CH" sz="1800">
                <a:cs typeface="Calibri"/>
              </a:rPr>
              <a:t>beim</a:t>
            </a:r>
            <a:r>
              <a:rPr lang="de-CH" sz="1800" baseline="0">
                <a:cs typeface="Calibri"/>
              </a:rPr>
              <a:t> Einsatz von Literaturverwaltungsprogrammen wie Zotero.</a:t>
            </a:r>
          </a:p>
          <a:p>
            <a:pPr>
              <a:lnSpc>
                <a:spcPct val="107000"/>
              </a:lnSpc>
              <a:spcAft>
                <a:spcPts val="800"/>
              </a:spcAft>
              <a:defRPr/>
            </a:pPr>
            <a:r>
              <a:rPr lang="de-CH" sz="1800" baseline="0">
                <a:cs typeface="Calibri"/>
              </a:rPr>
              <a:t>(Frage ans Publikum: Wer kennt/nutzt Zotero? &gt; ggfs. kurzer Hinweis auf den Nutzen des Programms)</a:t>
            </a:r>
            <a:endParaRPr lang="de-CH" sz="1800">
              <a:cs typeface="Calibri"/>
            </a:endParaRPr>
          </a:p>
        </p:txBody>
      </p:sp>
      <p:sp>
        <p:nvSpPr>
          <p:cNvPr id="4" name="Fußzeilenplatzhalter 3"/>
          <p:cNvSpPr>
            <a:spLocks noGrp="1"/>
          </p:cNvSpPr>
          <p:nvPr>
            <p:ph type="ftr" sz="quarter" idx="4"/>
          </p:nvPr>
        </p:nvSpPr>
        <p:spPr/>
        <p:txBody>
          <a:bodyPr/>
          <a:lstStyle/>
          <a:p>
            <a:endParaRPr lang="de-CH"/>
          </a:p>
        </p:txBody>
      </p:sp>
      <p:sp>
        <p:nvSpPr>
          <p:cNvPr id="5" name="Foliennummernplatzhalter 4"/>
          <p:cNvSpPr>
            <a:spLocks noGrp="1"/>
          </p:cNvSpPr>
          <p:nvPr>
            <p:ph type="sldNum" sz="quarter" idx="5"/>
          </p:nvPr>
        </p:nvSpPr>
        <p:spPr/>
        <p:txBody>
          <a:bodyPr/>
          <a:lstStyle/>
          <a:p>
            <a:fld id="{B2B24C57-7758-4EF8-8A0E-FE171C8C1817}" type="slidenum">
              <a:rPr lang="de-CH" smtClean="0"/>
              <a:t>10</a:t>
            </a:fld>
            <a:endParaRPr lang="de-CH"/>
          </a:p>
        </p:txBody>
      </p:sp>
    </p:spTree>
    <p:extLst>
      <p:ext uri="{BB962C8B-B14F-4D97-AF65-F5344CB8AC3E}">
        <p14:creationId xmlns:p14="http://schemas.microsoft.com/office/powerpoint/2010/main" val="3367477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Man </a:t>
            </a:r>
            <a:r>
              <a:rPr lang="en-US" err="1">
                <a:cs typeface="Calibri"/>
              </a:rPr>
              <a:t>kann</a:t>
            </a:r>
            <a:r>
              <a:rPr lang="en-US">
                <a:cs typeface="Calibri"/>
              </a:rPr>
              <a:t> </a:t>
            </a:r>
            <a:r>
              <a:rPr lang="en-US" err="1">
                <a:cs typeface="Calibri"/>
              </a:rPr>
              <a:t>Daten</a:t>
            </a:r>
            <a:r>
              <a:rPr lang="en-US">
                <a:cs typeface="Calibri"/>
              </a:rPr>
              <a:t> (</a:t>
            </a:r>
            <a:r>
              <a:rPr lang="en-US" err="1">
                <a:cs typeface="Calibri"/>
              </a:rPr>
              <a:t>bibliographische</a:t>
            </a:r>
            <a:r>
              <a:rPr lang="en-US">
                <a:cs typeface="Calibri"/>
              </a:rPr>
              <a:t> </a:t>
            </a:r>
            <a:r>
              <a:rPr lang="en-US" err="1">
                <a:cs typeface="Calibri"/>
              </a:rPr>
              <a:t>Daten</a:t>
            </a:r>
            <a:r>
              <a:rPr lang="en-US">
                <a:cs typeface="Calibri"/>
              </a:rPr>
              <a:t> / </a:t>
            </a:r>
            <a:r>
              <a:rPr lang="en-US" err="1">
                <a:cs typeface="Calibri"/>
              </a:rPr>
              <a:t>Nachweise</a:t>
            </a:r>
            <a:r>
              <a:rPr lang="en-US">
                <a:cs typeface="Calibri"/>
              </a:rPr>
              <a:t>) </a:t>
            </a:r>
            <a:r>
              <a:rPr lang="en-US" err="1">
                <a:cs typeface="Calibri"/>
              </a:rPr>
              <a:t>vom</a:t>
            </a:r>
            <a:r>
              <a:rPr lang="en-US">
                <a:cs typeface="Calibri"/>
              </a:rPr>
              <a:t> </a:t>
            </a:r>
            <a:r>
              <a:rPr lang="en-US" err="1">
                <a:cs typeface="Calibri"/>
              </a:rPr>
              <a:t>Katalog</a:t>
            </a:r>
            <a:r>
              <a:rPr lang="en-US">
                <a:cs typeface="Calibri"/>
              </a:rPr>
              <a:t>/Discover Tool in</a:t>
            </a:r>
            <a:r>
              <a:rPr lang="en-US" baseline="0">
                <a:cs typeface="Calibri"/>
              </a:rPr>
              <a:t> das </a:t>
            </a:r>
            <a:r>
              <a:rPr lang="en-US" baseline="0" err="1">
                <a:cs typeface="Calibri"/>
              </a:rPr>
              <a:t>Literaturverwaltungsprogramm</a:t>
            </a:r>
            <a:r>
              <a:rPr lang="en-US" baseline="0">
                <a:cs typeface="Calibri"/>
              </a:rPr>
              <a:t> </a:t>
            </a:r>
            <a:r>
              <a:rPr lang="en-US" baseline="0" err="1">
                <a:cs typeface="Calibri"/>
              </a:rPr>
              <a:t>importieren</a:t>
            </a:r>
            <a:r>
              <a:rPr lang="en-US" baseline="0">
                <a:cs typeface="Calibri"/>
              </a:rPr>
              <a:t>.</a:t>
            </a:r>
          </a:p>
          <a:p>
            <a:r>
              <a:rPr lang="en-US" baseline="0">
                <a:cs typeface="Calibri"/>
              </a:rPr>
              <a:t>Das </a:t>
            </a:r>
            <a:r>
              <a:rPr lang="en-US" baseline="0" err="1">
                <a:cs typeface="Calibri"/>
              </a:rPr>
              <a:t>funktioniert</a:t>
            </a:r>
            <a:r>
              <a:rPr lang="en-US" baseline="0">
                <a:cs typeface="Calibri"/>
              </a:rPr>
              <a:t> </a:t>
            </a:r>
            <a:r>
              <a:rPr lang="en-US" baseline="0" err="1">
                <a:cs typeface="Calibri"/>
              </a:rPr>
              <a:t>durch</a:t>
            </a:r>
            <a:r>
              <a:rPr lang="en-US" baseline="0">
                <a:cs typeface="Calibri"/>
              </a:rPr>
              <a:t> </a:t>
            </a:r>
            <a:r>
              <a:rPr lang="en-US" baseline="0" err="1">
                <a:cs typeface="Calibri"/>
              </a:rPr>
              <a:t>ein</a:t>
            </a:r>
            <a:r>
              <a:rPr lang="en-US" baseline="0">
                <a:cs typeface="Calibri"/>
              </a:rPr>
              <a:t> </a:t>
            </a:r>
            <a:r>
              <a:rPr lang="en-US" baseline="0" err="1">
                <a:cs typeface="Calibri"/>
              </a:rPr>
              <a:t>Wechselspiel</a:t>
            </a:r>
            <a:r>
              <a:rPr lang="en-US" baseline="0">
                <a:cs typeface="Calibri"/>
              </a:rPr>
              <a:t> von </a:t>
            </a:r>
            <a:r>
              <a:rPr lang="en-US" baseline="0" err="1">
                <a:cs typeface="Calibri"/>
              </a:rPr>
              <a:t>Anfrage</a:t>
            </a:r>
            <a:r>
              <a:rPr lang="en-US" baseline="0">
                <a:cs typeface="Calibri"/>
              </a:rPr>
              <a:t> (des </a:t>
            </a:r>
            <a:r>
              <a:rPr lang="en-US" baseline="0" err="1">
                <a:cs typeface="Calibri"/>
              </a:rPr>
              <a:t>Programms</a:t>
            </a:r>
            <a:r>
              <a:rPr lang="en-US" baseline="0">
                <a:cs typeface="Calibri"/>
              </a:rPr>
              <a:t>) und </a:t>
            </a:r>
            <a:r>
              <a:rPr lang="en-US" baseline="0" err="1">
                <a:cs typeface="Calibri"/>
              </a:rPr>
              <a:t>Antwort</a:t>
            </a:r>
            <a:r>
              <a:rPr lang="en-US" baseline="0">
                <a:cs typeface="Calibri"/>
              </a:rPr>
              <a:t> (des </a:t>
            </a:r>
            <a:r>
              <a:rPr lang="en-US" baseline="0" err="1">
                <a:cs typeface="Calibri"/>
              </a:rPr>
              <a:t>Dicovery</a:t>
            </a:r>
            <a:r>
              <a:rPr lang="en-US" baseline="0">
                <a:cs typeface="Calibri"/>
              </a:rPr>
              <a:t> Tools), das </a:t>
            </a:r>
            <a:r>
              <a:rPr lang="en-US" baseline="0" err="1">
                <a:cs typeface="Calibri"/>
              </a:rPr>
              <a:t>nur</a:t>
            </a:r>
            <a:r>
              <a:rPr lang="en-US" baseline="0">
                <a:cs typeface="Calibri"/>
              </a:rPr>
              <a:t> </a:t>
            </a:r>
            <a:r>
              <a:rPr lang="en-US" baseline="0" err="1">
                <a:cs typeface="Calibri"/>
              </a:rPr>
              <a:t>funktioniert</a:t>
            </a:r>
            <a:r>
              <a:rPr lang="en-US" baseline="0">
                <a:cs typeface="Calibri"/>
              </a:rPr>
              <a:t> </a:t>
            </a:r>
            <a:r>
              <a:rPr lang="en-US" baseline="0" err="1">
                <a:cs typeface="Calibri"/>
              </a:rPr>
              <a:t>weil</a:t>
            </a:r>
            <a:r>
              <a:rPr lang="en-US" baseline="0">
                <a:cs typeface="Calibri"/>
              </a:rPr>
              <a:t>/</a:t>
            </a:r>
            <a:r>
              <a:rPr lang="en-US" baseline="0" err="1">
                <a:cs typeface="Calibri"/>
              </a:rPr>
              <a:t>wenn</a:t>
            </a:r>
            <a:r>
              <a:rPr lang="en-US" baseline="0">
                <a:cs typeface="Calibri"/>
              </a:rPr>
              <a:t> die </a:t>
            </a:r>
            <a:r>
              <a:rPr lang="en-US" baseline="0" err="1">
                <a:cs typeface="Calibri"/>
              </a:rPr>
              <a:t>Daten</a:t>
            </a:r>
            <a:r>
              <a:rPr lang="en-US" baseline="0">
                <a:cs typeface="Calibri"/>
              </a:rPr>
              <a:t> </a:t>
            </a:r>
            <a:r>
              <a:rPr lang="en-US" baseline="0" err="1">
                <a:cs typeface="Calibri"/>
              </a:rPr>
              <a:t>standardisiert</a:t>
            </a:r>
            <a:r>
              <a:rPr lang="en-US" baseline="0">
                <a:cs typeface="Calibri"/>
              </a:rPr>
              <a:t> </a:t>
            </a:r>
            <a:r>
              <a:rPr lang="en-US" baseline="0" err="1">
                <a:cs typeface="Calibri"/>
              </a:rPr>
              <a:t>vorliegen</a:t>
            </a:r>
            <a:r>
              <a:rPr lang="en-US" baseline="0">
                <a:cs typeface="Calibri"/>
              </a:rPr>
              <a:t>. Standards </a:t>
            </a:r>
            <a:r>
              <a:rPr lang="en-US" baseline="0" err="1">
                <a:cs typeface="Calibri"/>
              </a:rPr>
              <a:t>für</a:t>
            </a:r>
            <a:r>
              <a:rPr lang="en-US" baseline="0">
                <a:cs typeface="Calibri"/>
              </a:rPr>
              <a:t> </a:t>
            </a:r>
            <a:r>
              <a:rPr lang="en-US" baseline="0" err="1">
                <a:cs typeface="Calibri"/>
              </a:rPr>
              <a:t>Daten</a:t>
            </a:r>
            <a:r>
              <a:rPr lang="en-US" baseline="0">
                <a:cs typeface="Calibri"/>
              </a:rPr>
              <a:t> und </a:t>
            </a:r>
            <a:r>
              <a:rPr lang="en-US" baseline="0" err="1">
                <a:cs typeface="Calibri"/>
              </a:rPr>
              <a:t>Metadaten</a:t>
            </a:r>
            <a:r>
              <a:rPr lang="en-US" baseline="0">
                <a:cs typeface="Calibri"/>
              </a:rPr>
              <a:t> </a:t>
            </a:r>
            <a:r>
              <a:rPr lang="en-US" baseline="0" err="1">
                <a:cs typeface="Calibri"/>
              </a:rPr>
              <a:t>sind</a:t>
            </a:r>
            <a:r>
              <a:rPr lang="en-US" baseline="0">
                <a:cs typeface="Calibri"/>
              </a:rPr>
              <a:t> also </a:t>
            </a:r>
            <a:r>
              <a:rPr lang="en-US" baseline="0" err="1">
                <a:cs typeface="Calibri"/>
              </a:rPr>
              <a:t>essentiell</a:t>
            </a:r>
            <a:r>
              <a:rPr lang="en-US" baseline="0">
                <a:cs typeface="Calibri"/>
              </a:rPr>
              <a:t> </a:t>
            </a:r>
            <a:r>
              <a:rPr lang="en-US" baseline="0" err="1">
                <a:cs typeface="Calibri"/>
              </a:rPr>
              <a:t>für</a:t>
            </a:r>
            <a:r>
              <a:rPr lang="en-US" baseline="0">
                <a:cs typeface="Calibri"/>
              </a:rPr>
              <a:t> die </a:t>
            </a:r>
            <a:r>
              <a:rPr lang="en-US" baseline="0" err="1">
                <a:cs typeface="Calibri"/>
              </a:rPr>
              <a:t>Verarbeitung</a:t>
            </a:r>
            <a:r>
              <a:rPr lang="en-US" baseline="0">
                <a:cs typeface="Calibri"/>
              </a:rPr>
              <a:t> von </a:t>
            </a:r>
            <a:r>
              <a:rPr lang="en-US" baseline="0" err="1">
                <a:cs typeface="Calibri"/>
              </a:rPr>
              <a:t>Informationen</a:t>
            </a:r>
            <a:r>
              <a:rPr lang="en-US" baseline="0">
                <a:cs typeface="Calibri"/>
              </a:rPr>
              <a:t> </a:t>
            </a:r>
            <a:r>
              <a:rPr lang="en-US" baseline="0" err="1">
                <a:cs typeface="Calibri"/>
              </a:rPr>
              <a:t>durch</a:t>
            </a:r>
            <a:r>
              <a:rPr lang="en-US" baseline="0">
                <a:cs typeface="Calibri"/>
              </a:rPr>
              <a:t> </a:t>
            </a:r>
            <a:r>
              <a:rPr lang="en-US" baseline="0" err="1">
                <a:cs typeface="Calibri"/>
              </a:rPr>
              <a:t>Computerprogramme</a:t>
            </a:r>
            <a:r>
              <a:rPr lang="en-US" baseline="0">
                <a:cs typeface="Calibri"/>
              </a:rPr>
              <a:t>.</a:t>
            </a:r>
          </a:p>
        </p:txBody>
      </p:sp>
      <p:sp>
        <p:nvSpPr>
          <p:cNvPr id="4" name="Footer Placeholder 3"/>
          <p:cNvSpPr>
            <a:spLocks noGrp="1"/>
          </p:cNvSpPr>
          <p:nvPr>
            <p:ph type="ftr" sz="quarter" idx="4"/>
          </p:nvPr>
        </p:nvSpPr>
        <p:spPr/>
        <p:txBody>
          <a:bodyPr/>
          <a:lstStyle/>
          <a:p>
            <a:endParaRPr lang="de-CH"/>
          </a:p>
        </p:txBody>
      </p:sp>
      <p:sp>
        <p:nvSpPr>
          <p:cNvPr id="5" name="Slide Number Placeholder 4"/>
          <p:cNvSpPr>
            <a:spLocks noGrp="1"/>
          </p:cNvSpPr>
          <p:nvPr>
            <p:ph type="sldNum" sz="quarter" idx="5"/>
          </p:nvPr>
        </p:nvSpPr>
        <p:spPr/>
        <p:txBody>
          <a:bodyPr/>
          <a:lstStyle/>
          <a:p>
            <a:fld id="{B2B24C57-7758-4EF8-8A0E-FE171C8C1817}" type="slidenum">
              <a:rPr lang="de-CH" smtClean="0"/>
              <a:t>11</a:t>
            </a:fld>
            <a:endParaRPr lang="de-CH"/>
          </a:p>
        </p:txBody>
      </p:sp>
    </p:spTree>
    <p:extLst>
      <p:ext uri="{BB962C8B-B14F-4D97-AF65-F5344CB8AC3E}">
        <p14:creationId xmlns:p14="http://schemas.microsoft.com/office/powerpoint/2010/main" val="705267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t>Fokus der folgenden</a:t>
            </a:r>
            <a:r>
              <a:rPr lang="de-CH" baseline="0"/>
              <a:t> Lerneinheit.</a:t>
            </a:r>
            <a:endParaRPr lang="de-CH"/>
          </a:p>
        </p:txBody>
      </p:sp>
      <p:sp>
        <p:nvSpPr>
          <p:cNvPr id="4" name="Fußzeilenplatzhalter 3"/>
          <p:cNvSpPr>
            <a:spLocks noGrp="1"/>
          </p:cNvSpPr>
          <p:nvPr>
            <p:ph type="ftr" sz="quarter" idx="10"/>
          </p:nvPr>
        </p:nvSpPr>
        <p:spPr/>
        <p:txBody>
          <a:bodyPr/>
          <a:lstStyle/>
          <a:p>
            <a:endParaRPr lang="de-CH"/>
          </a:p>
        </p:txBody>
      </p:sp>
      <p:sp>
        <p:nvSpPr>
          <p:cNvPr id="5" name="Foliennummernplatzhalter 4"/>
          <p:cNvSpPr>
            <a:spLocks noGrp="1"/>
          </p:cNvSpPr>
          <p:nvPr>
            <p:ph type="sldNum" sz="quarter" idx="11"/>
          </p:nvPr>
        </p:nvSpPr>
        <p:spPr/>
        <p:txBody>
          <a:bodyPr/>
          <a:lstStyle/>
          <a:p>
            <a:fld id="{B2B24C57-7758-4EF8-8A0E-FE171C8C1817}" type="slidenum">
              <a:rPr lang="de-CH" smtClean="0"/>
              <a:t>12</a:t>
            </a:fld>
            <a:endParaRPr lang="de-CH"/>
          </a:p>
        </p:txBody>
      </p:sp>
    </p:spTree>
    <p:extLst>
      <p:ext uri="{BB962C8B-B14F-4D97-AF65-F5344CB8AC3E}">
        <p14:creationId xmlns:p14="http://schemas.microsoft.com/office/powerpoint/2010/main" val="2659069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200" kern="1200">
                <a:solidFill>
                  <a:schemeClr val="tx1"/>
                </a:solidFill>
                <a:effectLst/>
                <a:latin typeface="+mn-lt"/>
                <a:ea typeface="+mn-ea"/>
                <a:cs typeface="+mn-cs"/>
              </a:rPr>
              <a:t>Texte findet man überall im Internet – warum also Datenbanken (wie die auf der Webseite der UB Bern) benutzen?</a:t>
            </a:r>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kern="1200">
                <a:solidFill>
                  <a:schemeClr val="tx1"/>
                </a:solidFill>
                <a:effectLst/>
                <a:latin typeface="+mn-lt"/>
                <a:ea typeface="+mn-ea"/>
                <a:cs typeface="+mn-cs"/>
              </a:rPr>
              <a:t>Eine gute Datenbank bietet eine verlässliche Textgrundlage, ist transparent aufgebaut und lässt Nutzende leicht alle wichtigen / nötigen Informationen finden. Wie man von</a:t>
            </a:r>
            <a:r>
              <a:rPr lang="de-CH" sz="1200" kern="1200" baseline="0">
                <a:solidFill>
                  <a:schemeClr val="tx1"/>
                </a:solidFill>
                <a:effectLst/>
                <a:latin typeface="+mn-lt"/>
                <a:ea typeface="+mn-ea"/>
                <a:cs typeface="+mn-cs"/>
              </a:rPr>
              <a:t> technischer Seite aus beurteilen kann, ob das der Fall ist, schauen wir uns jetzt näher an.</a:t>
            </a:r>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kern="1200" baseline="0">
                <a:solidFill>
                  <a:schemeClr val="tx1"/>
                </a:solidFill>
                <a:effectLst/>
                <a:latin typeface="+mn-lt"/>
                <a:ea typeface="+mn-ea"/>
                <a:cs typeface="+mn-cs"/>
              </a:rPr>
              <a:t>Die Beispiele/Illustrationen sind Text-Datenangebote, die Kriterien, die wir zeigen, lassen sich aber für andere Datentypen (Bild, Ton, Video etc.) adaptieren.</a:t>
            </a:r>
            <a:endParaRPr lang="de-CH" sz="1200" kern="1200">
              <a:solidFill>
                <a:schemeClr val="tx1"/>
              </a:solidFill>
              <a:effectLst/>
              <a:latin typeface="+mn-lt"/>
              <a:ea typeface="+mn-ea"/>
              <a:cs typeface="+mn-cs"/>
            </a:endParaRPr>
          </a:p>
          <a:p>
            <a:endParaRPr lang="de-CH"/>
          </a:p>
        </p:txBody>
      </p:sp>
      <p:sp>
        <p:nvSpPr>
          <p:cNvPr id="4" name="Fußzeilenplatzhalter 3"/>
          <p:cNvSpPr>
            <a:spLocks noGrp="1"/>
          </p:cNvSpPr>
          <p:nvPr>
            <p:ph type="ftr" sz="quarter" idx="10"/>
          </p:nvPr>
        </p:nvSpPr>
        <p:spPr/>
        <p:txBody>
          <a:bodyPr/>
          <a:lstStyle/>
          <a:p>
            <a:endParaRPr lang="de-CH"/>
          </a:p>
        </p:txBody>
      </p:sp>
      <p:sp>
        <p:nvSpPr>
          <p:cNvPr id="5" name="Foliennummernplatzhalter 4"/>
          <p:cNvSpPr>
            <a:spLocks noGrp="1"/>
          </p:cNvSpPr>
          <p:nvPr>
            <p:ph type="sldNum" sz="quarter" idx="11"/>
          </p:nvPr>
        </p:nvSpPr>
        <p:spPr/>
        <p:txBody>
          <a:bodyPr/>
          <a:lstStyle/>
          <a:p>
            <a:fld id="{B2B24C57-7758-4EF8-8A0E-FE171C8C1817}" type="slidenum">
              <a:rPr lang="de-CH" smtClean="0"/>
              <a:t>13</a:t>
            </a:fld>
            <a:endParaRPr lang="de-CH"/>
          </a:p>
        </p:txBody>
      </p:sp>
    </p:spTree>
    <p:extLst>
      <p:ext uri="{BB962C8B-B14F-4D97-AF65-F5344CB8AC3E}">
        <p14:creationId xmlns:p14="http://schemas.microsoft.com/office/powerpoint/2010/main" val="2525505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t>Frage an die Teilnehmenden</a:t>
            </a:r>
            <a:r>
              <a:rPr lang="de-CH" baseline="0"/>
              <a:t> – gern zu zweit diskutieren!</a:t>
            </a:r>
            <a:endParaRPr lang="de-CH"/>
          </a:p>
        </p:txBody>
      </p:sp>
      <p:sp>
        <p:nvSpPr>
          <p:cNvPr id="4" name="Fußzeilenplatzhalter 3"/>
          <p:cNvSpPr>
            <a:spLocks noGrp="1"/>
          </p:cNvSpPr>
          <p:nvPr>
            <p:ph type="ftr" sz="quarter" idx="10"/>
          </p:nvPr>
        </p:nvSpPr>
        <p:spPr/>
        <p:txBody>
          <a:bodyPr/>
          <a:lstStyle/>
          <a:p>
            <a:endParaRPr lang="de-CH"/>
          </a:p>
        </p:txBody>
      </p:sp>
      <p:sp>
        <p:nvSpPr>
          <p:cNvPr id="5" name="Foliennummernplatzhalter 4"/>
          <p:cNvSpPr>
            <a:spLocks noGrp="1"/>
          </p:cNvSpPr>
          <p:nvPr>
            <p:ph type="sldNum" sz="quarter" idx="11"/>
          </p:nvPr>
        </p:nvSpPr>
        <p:spPr/>
        <p:txBody>
          <a:bodyPr/>
          <a:lstStyle/>
          <a:p>
            <a:fld id="{B2B24C57-7758-4EF8-8A0E-FE171C8C1817}" type="slidenum">
              <a:rPr lang="de-CH" smtClean="0"/>
              <a:t>14</a:t>
            </a:fld>
            <a:endParaRPr lang="de-CH"/>
          </a:p>
        </p:txBody>
      </p:sp>
    </p:spTree>
    <p:extLst>
      <p:ext uri="{BB962C8B-B14F-4D97-AF65-F5344CB8AC3E}">
        <p14:creationId xmlns:p14="http://schemas.microsoft.com/office/powerpoint/2010/main" val="744681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t>Das sind die</a:t>
            </a:r>
            <a:r>
              <a:rPr lang="de-CH" baseline="0"/>
              <a:t> Kriterien, die wir im folgenden präsentieren.</a:t>
            </a:r>
            <a:endParaRPr lang="de-CH"/>
          </a:p>
        </p:txBody>
      </p:sp>
      <p:sp>
        <p:nvSpPr>
          <p:cNvPr id="4" name="Fußzeilenplatzhalter 3"/>
          <p:cNvSpPr>
            <a:spLocks noGrp="1"/>
          </p:cNvSpPr>
          <p:nvPr>
            <p:ph type="ftr" sz="quarter" idx="10"/>
          </p:nvPr>
        </p:nvSpPr>
        <p:spPr/>
        <p:txBody>
          <a:bodyPr/>
          <a:lstStyle/>
          <a:p>
            <a:endParaRPr lang="de-CH"/>
          </a:p>
        </p:txBody>
      </p:sp>
      <p:sp>
        <p:nvSpPr>
          <p:cNvPr id="5" name="Foliennummernplatzhalter 4"/>
          <p:cNvSpPr>
            <a:spLocks noGrp="1"/>
          </p:cNvSpPr>
          <p:nvPr>
            <p:ph type="sldNum" sz="quarter" idx="11"/>
          </p:nvPr>
        </p:nvSpPr>
        <p:spPr/>
        <p:txBody>
          <a:bodyPr/>
          <a:lstStyle/>
          <a:p>
            <a:fld id="{B2B24C57-7758-4EF8-8A0E-FE171C8C1817}" type="slidenum">
              <a:rPr lang="de-CH" smtClean="0"/>
              <a:t>15</a:t>
            </a:fld>
            <a:endParaRPr lang="de-CH"/>
          </a:p>
        </p:txBody>
      </p:sp>
    </p:spTree>
    <p:extLst>
      <p:ext uri="{BB962C8B-B14F-4D97-AF65-F5344CB8AC3E}">
        <p14:creationId xmlns:p14="http://schemas.microsoft.com/office/powerpoint/2010/main" val="2622901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Wingdings" panose="05000000000000000000" pitchFamily="2" charset="2"/>
              <a:buNone/>
            </a:pPr>
            <a:r>
              <a:rPr lang="de-CH"/>
              <a:t>Beispiel aus dem Deutschen Textarchiv.</a:t>
            </a:r>
            <a:r>
              <a:rPr lang="de-CH" baseline="0"/>
              <a:t> DTA kurz erläutern.</a:t>
            </a:r>
            <a:endParaRPr lang="de-CH"/>
          </a:p>
        </p:txBody>
      </p:sp>
      <p:sp>
        <p:nvSpPr>
          <p:cNvPr id="4" name="Fußzeilenplatzhalter 3"/>
          <p:cNvSpPr>
            <a:spLocks noGrp="1"/>
          </p:cNvSpPr>
          <p:nvPr>
            <p:ph type="ftr" sz="quarter" idx="10"/>
          </p:nvPr>
        </p:nvSpPr>
        <p:spPr/>
        <p:txBody>
          <a:bodyPr/>
          <a:lstStyle/>
          <a:p>
            <a:endParaRPr lang="de-CH"/>
          </a:p>
        </p:txBody>
      </p:sp>
      <p:sp>
        <p:nvSpPr>
          <p:cNvPr id="5" name="Foliennummernplatzhalter 4"/>
          <p:cNvSpPr>
            <a:spLocks noGrp="1"/>
          </p:cNvSpPr>
          <p:nvPr>
            <p:ph type="sldNum" sz="quarter" idx="11"/>
          </p:nvPr>
        </p:nvSpPr>
        <p:spPr/>
        <p:txBody>
          <a:bodyPr/>
          <a:lstStyle/>
          <a:p>
            <a:fld id="{B2B24C57-7758-4EF8-8A0E-FE171C8C1817}" type="slidenum">
              <a:rPr lang="de-CH" smtClean="0"/>
              <a:t>16</a:t>
            </a:fld>
            <a:endParaRPr lang="de-CH"/>
          </a:p>
        </p:txBody>
      </p:sp>
    </p:spTree>
    <p:extLst>
      <p:ext uri="{BB962C8B-B14F-4D97-AF65-F5344CB8AC3E}">
        <p14:creationId xmlns:p14="http://schemas.microsoft.com/office/powerpoint/2010/main" val="2319257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Wingdings" panose="05000000000000000000" pitchFamily="2" charset="2"/>
              <a:buNone/>
            </a:pPr>
            <a:endParaRPr lang="de-CH"/>
          </a:p>
        </p:txBody>
      </p:sp>
      <p:sp>
        <p:nvSpPr>
          <p:cNvPr id="4" name="Fußzeilenplatzhalter 3"/>
          <p:cNvSpPr>
            <a:spLocks noGrp="1"/>
          </p:cNvSpPr>
          <p:nvPr>
            <p:ph type="ftr" sz="quarter" idx="10"/>
          </p:nvPr>
        </p:nvSpPr>
        <p:spPr/>
        <p:txBody>
          <a:bodyPr/>
          <a:lstStyle/>
          <a:p>
            <a:endParaRPr lang="de-CH"/>
          </a:p>
        </p:txBody>
      </p:sp>
      <p:sp>
        <p:nvSpPr>
          <p:cNvPr id="5" name="Foliennummernplatzhalter 4"/>
          <p:cNvSpPr>
            <a:spLocks noGrp="1"/>
          </p:cNvSpPr>
          <p:nvPr>
            <p:ph type="sldNum" sz="quarter" idx="11"/>
          </p:nvPr>
        </p:nvSpPr>
        <p:spPr/>
        <p:txBody>
          <a:bodyPr/>
          <a:lstStyle/>
          <a:p>
            <a:fld id="{B2B24C57-7758-4EF8-8A0E-FE171C8C1817}" type="slidenum">
              <a:rPr lang="de-CH" smtClean="0"/>
              <a:t>17</a:t>
            </a:fld>
            <a:endParaRPr lang="de-CH"/>
          </a:p>
        </p:txBody>
      </p:sp>
    </p:spTree>
    <p:extLst>
      <p:ext uri="{BB962C8B-B14F-4D97-AF65-F5344CB8AC3E}">
        <p14:creationId xmlns:p14="http://schemas.microsoft.com/office/powerpoint/2010/main" val="8807459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baseline="0"/>
          </a:p>
        </p:txBody>
      </p:sp>
      <p:sp>
        <p:nvSpPr>
          <p:cNvPr id="4" name="Fußzeilenplatzhalter 3"/>
          <p:cNvSpPr>
            <a:spLocks noGrp="1"/>
          </p:cNvSpPr>
          <p:nvPr>
            <p:ph type="ftr" sz="quarter" idx="10"/>
          </p:nvPr>
        </p:nvSpPr>
        <p:spPr/>
        <p:txBody>
          <a:bodyPr/>
          <a:lstStyle/>
          <a:p>
            <a:endParaRPr lang="de-CH"/>
          </a:p>
        </p:txBody>
      </p:sp>
      <p:sp>
        <p:nvSpPr>
          <p:cNvPr id="5" name="Foliennummernplatzhalter 4"/>
          <p:cNvSpPr>
            <a:spLocks noGrp="1"/>
          </p:cNvSpPr>
          <p:nvPr>
            <p:ph type="sldNum" sz="quarter" idx="11"/>
          </p:nvPr>
        </p:nvSpPr>
        <p:spPr/>
        <p:txBody>
          <a:bodyPr/>
          <a:lstStyle/>
          <a:p>
            <a:fld id="{B2B24C57-7758-4EF8-8A0E-FE171C8C1817}" type="slidenum">
              <a:rPr lang="de-CH" smtClean="0"/>
              <a:t>18</a:t>
            </a:fld>
            <a:endParaRPr lang="de-CH"/>
          </a:p>
        </p:txBody>
      </p:sp>
    </p:spTree>
    <p:extLst>
      <p:ext uri="{BB962C8B-B14F-4D97-AF65-F5344CB8AC3E}">
        <p14:creationId xmlns:p14="http://schemas.microsoft.com/office/powerpoint/2010/main" val="2526300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baseline="0"/>
          </a:p>
        </p:txBody>
      </p:sp>
      <p:sp>
        <p:nvSpPr>
          <p:cNvPr id="4" name="Fußzeilenplatzhalter 3"/>
          <p:cNvSpPr>
            <a:spLocks noGrp="1"/>
          </p:cNvSpPr>
          <p:nvPr>
            <p:ph type="ftr" sz="quarter" idx="10"/>
          </p:nvPr>
        </p:nvSpPr>
        <p:spPr/>
        <p:txBody>
          <a:bodyPr/>
          <a:lstStyle/>
          <a:p>
            <a:endParaRPr lang="de-CH"/>
          </a:p>
        </p:txBody>
      </p:sp>
      <p:sp>
        <p:nvSpPr>
          <p:cNvPr id="5" name="Foliennummernplatzhalter 4"/>
          <p:cNvSpPr>
            <a:spLocks noGrp="1"/>
          </p:cNvSpPr>
          <p:nvPr>
            <p:ph type="sldNum" sz="quarter" idx="11"/>
          </p:nvPr>
        </p:nvSpPr>
        <p:spPr/>
        <p:txBody>
          <a:bodyPr/>
          <a:lstStyle/>
          <a:p>
            <a:fld id="{B2B24C57-7758-4EF8-8A0E-FE171C8C1817}" type="slidenum">
              <a:rPr lang="de-CH" smtClean="0"/>
              <a:t>19</a:t>
            </a:fld>
            <a:endParaRPr lang="de-CH"/>
          </a:p>
        </p:txBody>
      </p:sp>
    </p:spTree>
    <p:extLst>
      <p:ext uri="{BB962C8B-B14F-4D97-AF65-F5344CB8AC3E}">
        <p14:creationId xmlns:p14="http://schemas.microsoft.com/office/powerpoint/2010/main" val="1182928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Frage</a:t>
            </a:r>
            <a:r>
              <a:rPr lang="en-US">
                <a:cs typeface="Calibri"/>
              </a:rPr>
              <a:t> an </a:t>
            </a:r>
            <a:r>
              <a:rPr lang="en-US" err="1">
                <a:cs typeface="Calibri"/>
              </a:rPr>
              <a:t>Teilnehmende</a:t>
            </a:r>
            <a:r>
              <a:rPr lang="en-US">
                <a:cs typeface="Calibri"/>
              </a:rPr>
              <a:t>:</a:t>
            </a:r>
            <a:r>
              <a:rPr lang="en-US" baseline="0">
                <a:cs typeface="Calibri"/>
              </a:rPr>
              <a:t> Wo </a:t>
            </a:r>
            <a:r>
              <a:rPr lang="en-US" baseline="0" err="1">
                <a:cs typeface="Calibri"/>
              </a:rPr>
              <a:t>begegnen</a:t>
            </a:r>
            <a:r>
              <a:rPr lang="en-US" baseline="0">
                <a:cs typeface="Calibri"/>
              </a:rPr>
              <a:t> </a:t>
            </a:r>
            <a:r>
              <a:rPr lang="en-US" baseline="0" err="1">
                <a:cs typeface="Calibri"/>
              </a:rPr>
              <a:t>Ihnen</a:t>
            </a:r>
            <a:r>
              <a:rPr lang="en-US" baseline="0">
                <a:cs typeface="Calibri"/>
              </a:rPr>
              <a:t> </a:t>
            </a:r>
            <a:r>
              <a:rPr lang="en-US" baseline="0" err="1">
                <a:cs typeface="Calibri"/>
              </a:rPr>
              <a:t>Daten</a:t>
            </a:r>
            <a:r>
              <a:rPr lang="en-US" baseline="0">
                <a:cs typeface="Calibri"/>
              </a:rPr>
              <a:t> </a:t>
            </a:r>
            <a:r>
              <a:rPr lang="en-US" baseline="0" err="1">
                <a:cs typeface="Calibri"/>
              </a:rPr>
              <a:t>im</a:t>
            </a:r>
            <a:r>
              <a:rPr lang="en-US" baseline="0">
                <a:cs typeface="Calibri"/>
              </a:rPr>
              <a:t> (</a:t>
            </a:r>
            <a:r>
              <a:rPr lang="en-US" baseline="0" err="1">
                <a:cs typeface="Calibri"/>
              </a:rPr>
              <a:t>Studien</a:t>
            </a:r>
            <a:r>
              <a:rPr lang="en-US" baseline="0">
                <a:cs typeface="Calibri"/>
              </a:rPr>
              <a:t>-)</a:t>
            </a:r>
            <a:r>
              <a:rPr lang="en-US" baseline="0" err="1">
                <a:cs typeface="Calibri"/>
              </a:rPr>
              <a:t>Alltag</a:t>
            </a:r>
            <a:r>
              <a:rPr lang="en-US" baseline="0">
                <a:cs typeface="Calibri"/>
              </a:rPr>
              <a:t>?</a:t>
            </a:r>
          </a:p>
          <a:p>
            <a:r>
              <a:rPr lang="en-US" baseline="0" err="1">
                <a:cs typeface="Calibri"/>
              </a:rPr>
              <a:t>Eine</a:t>
            </a:r>
            <a:r>
              <a:rPr lang="en-US" baseline="0">
                <a:cs typeface="Calibri"/>
              </a:rPr>
              <a:t> </a:t>
            </a:r>
            <a:r>
              <a:rPr lang="en-US" baseline="0" err="1">
                <a:cs typeface="Calibri"/>
              </a:rPr>
              <a:t>einfache</a:t>
            </a:r>
            <a:r>
              <a:rPr lang="en-US" baseline="0">
                <a:cs typeface="Calibri"/>
              </a:rPr>
              <a:t> Definition </a:t>
            </a:r>
            <a:r>
              <a:rPr lang="en-US" baseline="0" err="1">
                <a:cs typeface="Calibri"/>
              </a:rPr>
              <a:t>zur</a:t>
            </a:r>
            <a:r>
              <a:rPr lang="en-US" baseline="0">
                <a:cs typeface="Calibri"/>
              </a:rPr>
              <a:t> </a:t>
            </a:r>
            <a:r>
              <a:rPr lang="en-US" baseline="0" err="1">
                <a:cs typeface="Calibri"/>
              </a:rPr>
              <a:t>Einführung</a:t>
            </a:r>
            <a:r>
              <a:rPr lang="en-US" baseline="0">
                <a:cs typeface="Calibri"/>
              </a:rPr>
              <a:t>.</a:t>
            </a:r>
            <a:endParaRPr lang="en-US">
              <a:cs typeface="Calibri"/>
            </a:endParaRPr>
          </a:p>
          <a:p>
            <a:endParaRPr lang="en-US">
              <a:cs typeface="Calibri"/>
            </a:endParaRPr>
          </a:p>
        </p:txBody>
      </p:sp>
      <p:sp>
        <p:nvSpPr>
          <p:cNvPr id="4" name="Footer Placeholder 3"/>
          <p:cNvSpPr>
            <a:spLocks noGrp="1"/>
          </p:cNvSpPr>
          <p:nvPr>
            <p:ph type="ftr" sz="quarter" idx="4"/>
          </p:nvPr>
        </p:nvSpPr>
        <p:spPr/>
        <p:txBody>
          <a:bodyPr/>
          <a:lstStyle/>
          <a:p>
            <a:endParaRPr lang="de-CH"/>
          </a:p>
        </p:txBody>
      </p:sp>
      <p:sp>
        <p:nvSpPr>
          <p:cNvPr id="5" name="Slide Number Placeholder 4"/>
          <p:cNvSpPr>
            <a:spLocks noGrp="1"/>
          </p:cNvSpPr>
          <p:nvPr>
            <p:ph type="sldNum" sz="quarter" idx="5"/>
          </p:nvPr>
        </p:nvSpPr>
        <p:spPr/>
        <p:txBody>
          <a:bodyPr/>
          <a:lstStyle/>
          <a:p>
            <a:fld id="{B2B24C57-7758-4EF8-8A0E-FE171C8C1817}" type="slidenum">
              <a:rPr lang="de-CH" smtClean="0"/>
              <a:t>2</a:t>
            </a:fld>
            <a:endParaRPr lang="de-CH"/>
          </a:p>
        </p:txBody>
      </p:sp>
    </p:spTree>
    <p:extLst>
      <p:ext uri="{BB962C8B-B14F-4D97-AF65-F5344CB8AC3E}">
        <p14:creationId xmlns:p14="http://schemas.microsoft.com/office/powerpoint/2010/main" val="321433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Wingdings" panose="05000000000000000000" pitchFamily="2" charset="2"/>
              <a:buNone/>
            </a:pPr>
            <a:endParaRPr lang="de-CH"/>
          </a:p>
        </p:txBody>
      </p:sp>
      <p:sp>
        <p:nvSpPr>
          <p:cNvPr id="4" name="Fußzeilenplatzhalter 3"/>
          <p:cNvSpPr>
            <a:spLocks noGrp="1"/>
          </p:cNvSpPr>
          <p:nvPr>
            <p:ph type="ftr" sz="quarter" idx="10"/>
          </p:nvPr>
        </p:nvSpPr>
        <p:spPr/>
        <p:txBody>
          <a:bodyPr/>
          <a:lstStyle/>
          <a:p>
            <a:endParaRPr lang="de-CH"/>
          </a:p>
        </p:txBody>
      </p:sp>
      <p:sp>
        <p:nvSpPr>
          <p:cNvPr id="5" name="Foliennummernplatzhalter 4"/>
          <p:cNvSpPr>
            <a:spLocks noGrp="1"/>
          </p:cNvSpPr>
          <p:nvPr>
            <p:ph type="sldNum" sz="quarter" idx="11"/>
          </p:nvPr>
        </p:nvSpPr>
        <p:spPr/>
        <p:txBody>
          <a:bodyPr/>
          <a:lstStyle/>
          <a:p>
            <a:fld id="{B2B24C57-7758-4EF8-8A0E-FE171C8C1817}" type="slidenum">
              <a:rPr lang="de-CH" smtClean="0"/>
              <a:t>20</a:t>
            </a:fld>
            <a:endParaRPr lang="de-CH"/>
          </a:p>
        </p:txBody>
      </p:sp>
    </p:spTree>
    <p:extLst>
      <p:ext uri="{BB962C8B-B14F-4D97-AF65-F5344CB8AC3E}">
        <p14:creationId xmlns:p14="http://schemas.microsoft.com/office/powerpoint/2010/main" val="507074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Wingdings" panose="05000000000000000000" pitchFamily="2" charset="2"/>
              <a:buNone/>
            </a:pPr>
            <a:endParaRPr lang="de-CH" baseline="0">
              <a:sym typeface="Wingdings" panose="05000000000000000000" pitchFamily="2" charset="2"/>
            </a:endParaRPr>
          </a:p>
        </p:txBody>
      </p:sp>
      <p:sp>
        <p:nvSpPr>
          <p:cNvPr id="4" name="Fußzeilenplatzhalter 3"/>
          <p:cNvSpPr>
            <a:spLocks noGrp="1"/>
          </p:cNvSpPr>
          <p:nvPr>
            <p:ph type="ftr" sz="quarter" idx="10"/>
          </p:nvPr>
        </p:nvSpPr>
        <p:spPr/>
        <p:txBody>
          <a:bodyPr/>
          <a:lstStyle/>
          <a:p>
            <a:endParaRPr lang="de-CH"/>
          </a:p>
        </p:txBody>
      </p:sp>
      <p:sp>
        <p:nvSpPr>
          <p:cNvPr id="5" name="Foliennummernplatzhalter 4"/>
          <p:cNvSpPr>
            <a:spLocks noGrp="1"/>
          </p:cNvSpPr>
          <p:nvPr>
            <p:ph type="sldNum" sz="quarter" idx="11"/>
          </p:nvPr>
        </p:nvSpPr>
        <p:spPr/>
        <p:txBody>
          <a:bodyPr/>
          <a:lstStyle/>
          <a:p>
            <a:fld id="{B2B24C57-7758-4EF8-8A0E-FE171C8C1817}" type="slidenum">
              <a:rPr lang="de-CH" smtClean="0"/>
              <a:t>21</a:t>
            </a:fld>
            <a:endParaRPr lang="de-CH"/>
          </a:p>
        </p:txBody>
      </p:sp>
    </p:spTree>
    <p:extLst>
      <p:ext uri="{BB962C8B-B14F-4D97-AF65-F5344CB8AC3E}">
        <p14:creationId xmlns:p14="http://schemas.microsoft.com/office/powerpoint/2010/main" val="24118299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cs typeface="Calibri"/>
              </a:rPr>
              <a:t>Aufgabe je</a:t>
            </a:r>
            <a:r>
              <a:rPr lang="de-CH" baseline="0">
                <a:cs typeface="Calibri"/>
              </a:rPr>
              <a:t> nach Kontext anpassen</a:t>
            </a:r>
            <a:endParaRPr lang="de-CH">
              <a:cs typeface="Calibri"/>
            </a:endParaRPr>
          </a:p>
        </p:txBody>
      </p:sp>
      <p:sp>
        <p:nvSpPr>
          <p:cNvPr id="4" name="Fußzeilenplatzhalter 3"/>
          <p:cNvSpPr>
            <a:spLocks noGrp="1"/>
          </p:cNvSpPr>
          <p:nvPr>
            <p:ph type="ftr" sz="quarter" idx="10"/>
          </p:nvPr>
        </p:nvSpPr>
        <p:spPr/>
        <p:txBody>
          <a:bodyPr/>
          <a:lstStyle/>
          <a:p>
            <a:endParaRPr lang="de-CH"/>
          </a:p>
        </p:txBody>
      </p:sp>
      <p:sp>
        <p:nvSpPr>
          <p:cNvPr id="5" name="Foliennummernplatzhalter 4"/>
          <p:cNvSpPr>
            <a:spLocks noGrp="1"/>
          </p:cNvSpPr>
          <p:nvPr>
            <p:ph type="sldNum" sz="quarter" idx="11"/>
          </p:nvPr>
        </p:nvSpPr>
        <p:spPr/>
        <p:txBody>
          <a:bodyPr/>
          <a:lstStyle/>
          <a:p>
            <a:fld id="{B2B24C57-7758-4EF8-8A0E-FE171C8C1817}" type="slidenum">
              <a:rPr lang="de-CH" smtClean="0"/>
              <a:t>22</a:t>
            </a:fld>
            <a:endParaRPr lang="de-CH"/>
          </a:p>
        </p:txBody>
      </p:sp>
    </p:spTree>
    <p:extLst>
      <p:ext uri="{BB962C8B-B14F-4D97-AF65-F5344CB8AC3E}">
        <p14:creationId xmlns:p14="http://schemas.microsoft.com/office/powerpoint/2010/main" val="19810397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baseline="0"/>
          </a:p>
          <a:p>
            <a:endParaRPr lang="de-CH"/>
          </a:p>
        </p:txBody>
      </p:sp>
      <p:sp>
        <p:nvSpPr>
          <p:cNvPr id="4" name="Fußzeilenplatzhalter 3"/>
          <p:cNvSpPr>
            <a:spLocks noGrp="1"/>
          </p:cNvSpPr>
          <p:nvPr>
            <p:ph type="ftr" sz="quarter" idx="10"/>
          </p:nvPr>
        </p:nvSpPr>
        <p:spPr/>
        <p:txBody>
          <a:bodyPr/>
          <a:lstStyle/>
          <a:p>
            <a:endParaRPr lang="de-CH"/>
          </a:p>
        </p:txBody>
      </p:sp>
      <p:sp>
        <p:nvSpPr>
          <p:cNvPr id="5" name="Foliennummernplatzhalter 4"/>
          <p:cNvSpPr>
            <a:spLocks noGrp="1"/>
          </p:cNvSpPr>
          <p:nvPr>
            <p:ph type="sldNum" sz="quarter" idx="11"/>
          </p:nvPr>
        </p:nvSpPr>
        <p:spPr/>
        <p:txBody>
          <a:bodyPr/>
          <a:lstStyle/>
          <a:p>
            <a:fld id="{B2B24C57-7758-4EF8-8A0E-FE171C8C1817}" type="slidenum">
              <a:rPr lang="de-CH" smtClean="0"/>
              <a:t>23</a:t>
            </a:fld>
            <a:endParaRPr lang="de-CH"/>
          </a:p>
        </p:txBody>
      </p:sp>
    </p:spTree>
    <p:extLst>
      <p:ext uri="{BB962C8B-B14F-4D97-AF65-F5344CB8AC3E}">
        <p14:creationId xmlns:p14="http://schemas.microsoft.com/office/powerpoint/2010/main" val="28027834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a:cs typeface="Calibri"/>
            </a:endParaRPr>
          </a:p>
        </p:txBody>
      </p:sp>
      <p:sp>
        <p:nvSpPr>
          <p:cNvPr id="4" name="Fußzeilenplatzhalter 3"/>
          <p:cNvSpPr>
            <a:spLocks noGrp="1"/>
          </p:cNvSpPr>
          <p:nvPr>
            <p:ph type="ftr" sz="quarter" idx="10"/>
          </p:nvPr>
        </p:nvSpPr>
        <p:spPr/>
        <p:txBody>
          <a:bodyPr/>
          <a:lstStyle/>
          <a:p>
            <a:endParaRPr lang="de-CH"/>
          </a:p>
        </p:txBody>
      </p:sp>
      <p:sp>
        <p:nvSpPr>
          <p:cNvPr id="5" name="Foliennummernplatzhalter 4"/>
          <p:cNvSpPr>
            <a:spLocks noGrp="1"/>
          </p:cNvSpPr>
          <p:nvPr>
            <p:ph type="sldNum" sz="quarter" idx="11"/>
          </p:nvPr>
        </p:nvSpPr>
        <p:spPr/>
        <p:txBody>
          <a:bodyPr/>
          <a:lstStyle/>
          <a:p>
            <a:fld id="{B2B24C57-7758-4EF8-8A0E-FE171C8C1817}" type="slidenum">
              <a:rPr lang="de-CH" smtClean="0"/>
              <a:t>24</a:t>
            </a:fld>
            <a:endParaRPr lang="de-CH"/>
          </a:p>
        </p:txBody>
      </p:sp>
    </p:spTree>
    <p:extLst>
      <p:ext uri="{BB962C8B-B14F-4D97-AF65-F5344CB8AC3E}">
        <p14:creationId xmlns:p14="http://schemas.microsoft.com/office/powerpoint/2010/main" val="31851712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endParaRPr lang="de-CH">
              <a:cs typeface="Calibri"/>
            </a:endParaRPr>
          </a:p>
        </p:txBody>
      </p:sp>
      <p:sp>
        <p:nvSpPr>
          <p:cNvPr id="4" name="Fußzeilenplatzhalter 3"/>
          <p:cNvSpPr>
            <a:spLocks noGrp="1"/>
          </p:cNvSpPr>
          <p:nvPr>
            <p:ph type="ftr" sz="quarter" idx="10"/>
          </p:nvPr>
        </p:nvSpPr>
        <p:spPr/>
        <p:txBody>
          <a:bodyPr/>
          <a:lstStyle/>
          <a:p>
            <a:endParaRPr lang="de-CH"/>
          </a:p>
        </p:txBody>
      </p:sp>
      <p:sp>
        <p:nvSpPr>
          <p:cNvPr id="5" name="Foliennummernplatzhalter 4"/>
          <p:cNvSpPr>
            <a:spLocks noGrp="1"/>
          </p:cNvSpPr>
          <p:nvPr>
            <p:ph type="sldNum" sz="quarter" idx="11"/>
          </p:nvPr>
        </p:nvSpPr>
        <p:spPr/>
        <p:txBody>
          <a:bodyPr/>
          <a:lstStyle/>
          <a:p>
            <a:fld id="{B2B24C57-7758-4EF8-8A0E-FE171C8C1817}" type="slidenum">
              <a:rPr lang="de-CH" smtClean="0"/>
              <a:t>25</a:t>
            </a:fld>
            <a:endParaRPr lang="de-CH"/>
          </a:p>
        </p:txBody>
      </p:sp>
    </p:spTree>
    <p:extLst>
      <p:ext uri="{BB962C8B-B14F-4D97-AF65-F5344CB8AC3E}">
        <p14:creationId xmlns:p14="http://schemas.microsoft.com/office/powerpoint/2010/main" val="20868988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cs typeface="Calibri"/>
            </a:endParaRPr>
          </a:p>
        </p:txBody>
      </p:sp>
      <p:sp>
        <p:nvSpPr>
          <p:cNvPr id="4" name="Fußzeilenplatzhalter 3"/>
          <p:cNvSpPr>
            <a:spLocks noGrp="1"/>
          </p:cNvSpPr>
          <p:nvPr>
            <p:ph type="ftr" sz="quarter" idx="10"/>
          </p:nvPr>
        </p:nvSpPr>
        <p:spPr/>
        <p:txBody>
          <a:bodyPr/>
          <a:lstStyle/>
          <a:p>
            <a:endParaRPr lang="de-CH"/>
          </a:p>
        </p:txBody>
      </p:sp>
      <p:sp>
        <p:nvSpPr>
          <p:cNvPr id="5" name="Foliennummernplatzhalter 4"/>
          <p:cNvSpPr>
            <a:spLocks noGrp="1"/>
          </p:cNvSpPr>
          <p:nvPr>
            <p:ph type="sldNum" sz="quarter" idx="11"/>
          </p:nvPr>
        </p:nvSpPr>
        <p:spPr/>
        <p:txBody>
          <a:bodyPr/>
          <a:lstStyle/>
          <a:p>
            <a:fld id="{B2B24C57-7758-4EF8-8A0E-FE171C8C1817}" type="slidenum">
              <a:rPr lang="de-CH" smtClean="0"/>
              <a:t>26</a:t>
            </a:fld>
            <a:endParaRPr lang="de-CH"/>
          </a:p>
        </p:txBody>
      </p:sp>
    </p:spTree>
    <p:extLst>
      <p:ext uri="{BB962C8B-B14F-4D97-AF65-F5344CB8AC3E}">
        <p14:creationId xmlns:p14="http://schemas.microsoft.com/office/powerpoint/2010/main" val="18154480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Wingdings" panose="05000000000000000000" pitchFamily="2" charset="2"/>
              <a:buNone/>
            </a:pPr>
            <a:r>
              <a:rPr lang="de-CH"/>
              <a:t>Was kann</a:t>
            </a:r>
            <a:r>
              <a:rPr lang="de-CH" baseline="0"/>
              <a:t> man mit Texten noch tun – ausser lesen?</a:t>
            </a:r>
          </a:p>
          <a:p>
            <a:pPr marL="0" indent="0">
              <a:buFont typeface="Wingdings" panose="05000000000000000000" pitchFamily="2" charset="2"/>
              <a:buNone/>
            </a:pPr>
            <a:r>
              <a:rPr lang="de-CH" baseline="0"/>
              <a:t>Standards der Daten- und Metadatenqualität sind besonders wichtig für die maschinelle Weiterverarbeitung. Computer «verstehen» Daten nicht semantisch, sondern können sie nur mit entsprechender standardisierter Auszeichnung weiterverarbeiten.</a:t>
            </a:r>
          </a:p>
          <a:p>
            <a:pPr marL="0" indent="0">
              <a:buFont typeface="Wingdings" panose="05000000000000000000" pitchFamily="2" charset="2"/>
              <a:buNone/>
            </a:pPr>
            <a:r>
              <a:rPr lang="de-CH" baseline="0"/>
              <a:t>Ein Beispiel für maschinelle Weiterverarbeitung sind statistische Textanalysen und darauf basierende Visualisierungen. Die </a:t>
            </a:r>
            <a:r>
              <a:rPr lang="de-CH" baseline="0" err="1"/>
              <a:t>Voyant</a:t>
            </a:r>
            <a:r>
              <a:rPr lang="de-CH" baseline="0"/>
              <a:t>-Tools sind eine einfache, niedrigschwellige Möglichkeit das auszuprobieren.</a:t>
            </a:r>
            <a:endParaRPr lang="de-CH"/>
          </a:p>
        </p:txBody>
      </p:sp>
      <p:sp>
        <p:nvSpPr>
          <p:cNvPr id="4" name="Fußzeilenplatzhalter 3"/>
          <p:cNvSpPr>
            <a:spLocks noGrp="1"/>
          </p:cNvSpPr>
          <p:nvPr>
            <p:ph type="ftr" sz="quarter" idx="10"/>
          </p:nvPr>
        </p:nvSpPr>
        <p:spPr/>
        <p:txBody>
          <a:bodyPr/>
          <a:lstStyle/>
          <a:p>
            <a:endParaRPr lang="de-CH"/>
          </a:p>
        </p:txBody>
      </p:sp>
      <p:sp>
        <p:nvSpPr>
          <p:cNvPr id="5" name="Foliennummernplatzhalter 4"/>
          <p:cNvSpPr>
            <a:spLocks noGrp="1"/>
          </p:cNvSpPr>
          <p:nvPr>
            <p:ph type="sldNum" sz="quarter" idx="11"/>
          </p:nvPr>
        </p:nvSpPr>
        <p:spPr/>
        <p:txBody>
          <a:bodyPr/>
          <a:lstStyle/>
          <a:p>
            <a:fld id="{B2B24C57-7758-4EF8-8A0E-FE171C8C1817}" type="slidenum">
              <a:rPr lang="de-CH" smtClean="0"/>
              <a:t>27</a:t>
            </a:fld>
            <a:endParaRPr lang="de-CH"/>
          </a:p>
        </p:txBody>
      </p:sp>
    </p:spTree>
    <p:extLst>
      <p:ext uri="{BB962C8B-B14F-4D97-AF65-F5344CB8AC3E}">
        <p14:creationId xmlns:p14="http://schemas.microsoft.com/office/powerpoint/2010/main" val="1993118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ußzeilenplatzhalter 3"/>
          <p:cNvSpPr>
            <a:spLocks noGrp="1"/>
          </p:cNvSpPr>
          <p:nvPr>
            <p:ph type="ftr" sz="quarter" idx="4"/>
          </p:nvPr>
        </p:nvSpPr>
        <p:spPr/>
        <p:txBody>
          <a:bodyPr/>
          <a:lstStyle/>
          <a:p>
            <a:endParaRPr lang="de-CH"/>
          </a:p>
        </p:txBody>
      </p:sp>
      <p:sp>
        <p:nvSpPr>
          <p:cNvPr id="5" name="Foliennummernplatzhalter 4"/>
          <p:cNvSpPr>
            <a:spLocks noGrp="1"/>
          </p:cNvSpPr>
          <p:nvPr>
            <p:ph type="sldNum" sz="quarter" idx="5"/>
          </p:nvPr>
        </p:nvSpPr>
        <p:spPr/>
        <p:txBody>
          <a:bodyPr/>
          <a:lstStyle/>
          <a:p>
            <a:fld id="{B2B24C57-7758-4EF8-8A0E-FE171C8C1817}" type="slidenum">
              <a:rPr lang="de-CH" smtClean="0"/>
              <a:t>28</a:t>
            </a:fld>
            <a:endParaRPr lang="de-CH"/>
          </a:p>
        </p:txBody>
      </p:sp>
    </p:spTree>
    <p:extLst>
      <p:ext uri="{BB962C8B-B14F-4D97-AF65-F5344CB8AC3E}">
        <p14:creationId xmlns:p14="http://schemas.microsoft.com/office/powerpoint/2010/main" val="31862903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Aft>
                <a:spcPts val="800"/>
              </a:spcAft>
            </a:pPr>
            <a:endParaRPr lang="de-CH"/>
          </a:p>
        </p:txBody>
      </p:sp>
      <p:sp>
        <p:nvSpPr>
          <p:cNvPr id="4" name="Fußzeilenplatzhalter 3"/>
          <p:cNvSpPr>
            <a:spLocks noGrp="1"/>
          </p:cNvSpPr>
          <p:nvPr>
            <p:ph type="ftr" sz="quarter" idx="4"/>
          </p:nvPr>
        </p:nvSpPr>
        <p:spPr/>
        <p:txBody>
          <a:bodyPr/>
          <a:lstStyle/>
          <a:p>
            <a:endParaRPr lang="de-CH"/>
          </a:p>
        </p:txBody>
      </p:sp>
      <p:sp>
        <p:nvSpPr>
          <p:cNvPr id="5" name="Foliennummernplatzhalter 4"/>
          <p:cNvSpPr>
            <a:spLocks noGrp="1"/>
          </p:cNvSpPr>
          <p:nvPr>
            <p:ph type="sldNum" sz="quarter" idx="5"/>
          </p:nvPr>
        </p:nvSpPr>
        <p:spPr/>
        <p:txBody>
          <a:bodyPr/>
          <a:lstStyle/>
          <a:p>
            <a:fld id="{B2B24C57-7758-4EF8-8A0E-FE171C8C1817}" type="slidenum">
              <a:rPr lang="de-CH" smtClean="0"/>
              <a:t>29</a:t>
            </a:fld>
            <a:endParaRPr lang="de-CH"/>
          </a:p>
        </p:txBody>
      </p:sp>
    </p:spTree>
    <p:extLst>
      <p:ext uri="{BB962C8B-B14F-4D97-AF65-F5344CB8AC3E}">
        <p14:creationId xmlns:p14="http://schemas.microsoft.com/office/powerpoint/2010/main" val="214063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sz="1200" kern="1200">
                <a:solidFill>
                  <a:schemeClr val="tx1"/>
                </a:solidFill>
                <a:effectLst/>
                <a:latin typeface="+mn-lt"/>
                <a:ea typeface="+mn-ea"/>
                <a:cs typeface="+mn-cs"/>
              </a:rPr>
              <a:t>Daten sind überall -</a:t>
            </a:r>
          </a:p>
          <a:p>
            <a:r>
              <a:rPr lang="de-CH" sz="1200" kern="1200">
                <a:solidFill>
                  <a:schemeClr val="tx1"/>
                </a:solidFill>
                <a:effectLst/>
                <a:latin typeface="+mn-lt"/>
                <a:ea typeface="+mn-ea"/>
                <a:cs typeface="+mn-cs"/>
              </a:rPr>
              <a:t>[1] Auf Ihrem Computer/Laptop</a:t>
            </a:r>
          </a:p>
          <a:p>
            <a:r>
              <a:rPr lang="de-CH" sz="1200" kern="1200">
                <a:solidFill>
                  <a:schemeClr val="tx1"/>
                </a:solidFill>
                <a:effectLst/>
                <a:latin typeface="+mn-lt"/>
                <a:ea typeface="+mn-ea"/>
                <a:cs typeface="+mn-cs"/>
              </a:rPr>
              <a:t>[2] Im Bibliothekskatalog, in dem man Literatur recherchiert</a:t>
            </a:r>
          </a:p>
          <a:p>
            <a:r>
              <a:rPr lang="de-CH" sz="1200" kern="1200">
                <a:solidFill>
                  <a:schemeClr val="tx1"/>
                </a:solidFill>
                <a:effectLst/>
                <a:latin typeface="+mn-lt"/>
                <a:ea typeface="+mn-ea"/>
                <a:cs typeface="+mn-cs"/>
              </a:rPr>
              <a:t>[3] In einem Literaturverwaltungsprogramm wie </a:t>
            </a:r>
            <a:r>
              <a:rPr lang="de-CH" sz="1200" kern="1200" err="1">
                <a:solidFill>
                  <a:schemeClr val="tx1"/>
                </a:solidFill>
                <a:effectLst/>
                <a:latin typeface="+mn-lt"/>
                <a:ea typeface="+mn-ea"/>
                <a:cs typeface="+mn-cs"/>
              </a:rPr>
              <a:t>zB</a:t>
            </a:r>
            <a:r>
              <a:rPr lang="de-CH" sz="1200" kern="1200">
                <a:solidFill>
                  <a:schemeClr val="tx1"/>
                </a:solidFill>
                <a:effectLst/>
                <a:latin typeface="+mn-lt"/>
                <a:ea typeface="+mn-ea"/>
                <a:cs typeface="+mn-cs"/>
              </a:rPr>
              <a:t> Zotero</a:t>
            </a:r>
          </a:p>
          <a:p>
            <a:r>
              <a:rPr lang="de-CH" sz="1200" kern="1200">
                <a:solidFill>
                  <a:schemeClr val="tx1"/>
                </a:solidFill>
                <a:effectLst/>
                <a:latin typeface="+mn-lt"/>
                <a:ea typeface="+mn-ea"/>
                <a:cs typeface="+mn-cs"/>
              </a:rPr>
              <a:t>[4] und </a:t>
            </a:r>
            <a:r>
              <a:rPr lang="de-CH" sz="1200" kern="1200" err="1">
                <a:solidFill>
                  <a:schemeClr val="tx1"/>
                </a:solidFill>
                <a:effectLst/>
                <a:latin typeface="+mn-lt"/>
                <a:ea typeface="+mn-ea"/>
                <a:cs typeface="+mn-cs"/>
              </a:rPr>
              <a:t>schliessslich</a:t>
            </a:r>
            <a:r>
              <a:rPr lang="de-CH" sz="1200" kern="1200">
                <a:solidFill>
                  <a:schemeClr val="tx1"/>
                </a:solidFill>
                <a:effectLst/>
                <a:latin typeface="+mn-lt"/>
                <a:ea typeface="+mn-ea"/>
                <a:cs typeface="+mn-cs"/>
              </a:rPr>
              <a:t> auch in den digitalen Texten, die wir im Internet </a:t>
            </a:r>
            <a:r>
              <a:rPr lang="de-CH" sz="1200" kern="1200" err="1">
                <a:solidFill>
                  <a:schemeClr val="tx1"/>
                </a:solidFill>
                <a:effectLst/>
                <a:latin typeface="+mn-lt"/>
                <a:ea typeface="+mn-ea"/>
                <a:cs typeface="+mn-cs"/>
              </a:rPr>
              <a:t>lessen</a:t>
            </a:r>
            <a:r>
              <a:rPr lang="de-CH" sz="1200" kern="1200">
                <a:solidFill>
                  <a:schemeClr val="tx1"/>
                </a:solidFill>
                <a:effectLst/>
                <a:latin typeface="+mn-lt"/>
                <a:ea typeface="+mn-ea"/>
                <a:cs typeface="+mn-cs"/>
              </a:rPr>
              <a:t> und ggfs. maschinell weiterverarbeiten</a:t>
            </a:r>
            <a:endParaRPr lang="en-US">
              <a:cs typeface="Calibri"/>
            </a:endParaRPr>
          </a:p>
        </p:txBody>
      </p:sp>
      <p:sp>
        <p:nvSpPr>
          <p:cNvPr id="4" name="Footer Placeholder 3"/>
          <p:cNvSpPr>
            <a:spLocks noGrp="1"/>
          </p:cNvSpPr>
          <p:nvPr>
            <p:ph type="ftr" sz="quarter" idx="4"/>
          </p:nvPr>
        </p:nvSpPr>
        <p:spPr/>
        <p:txBody>
          <a:bodyPr/>
          <a:lstStyle/>
          <a:p>
            <a:endParaRPr lang="de-CH"/>
          </a:p>
        </p:txBody>
      </p:sp>
      <p:sp>
        <p:nvSpPr>
          <p:cNvPr id="5" name="Slide Number Placeholder 4"/>
          <p:cNvSpPr>
            <a:spLocks noGrp="1"/>
          </p:cNvSpPr>
          <p:nvPr>
            <p:ph type="sldNum" sz="quarter" idx="5"/>
          </p:nvPr>
        </p:nvSpPr>
        <p:spPr/>
        <p:txBody>
          <a:bodyPr/>
          <a:lstStyle/>
          <a:p>
            <a:fld id="{B2B24C57-7758-4EF8-8A0E-FE171C8C1817}" type="slidenum">
              <a:rPr lang="de-CH" smtClean="0"/>
              <a:t>3</a:t>
            </a:fld>
            <a:endParaRPr lang="de-CH"/>
          </a:p>
        </p:txBody>
      </p:sp>
    </p:spTree>
    <p:extLst>
      <p:ext uri="{BB962C8B-B14F-4D97-AF65-F5344CB8AC3E}">
        <p14:creationId xmlns:p14="http://schemas.microsoft.com/office/powerpoint/2010/main" val="5689200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Aft>
                <a:spcPts val="800"/>
              </a:spcAft>
            </a:pPr>
            <a:endParaRPr lang="de-CH"/>
          </a:p>
        </p:txBody>
      </p:sp>
      <p:sp>
        <p:nvSpPr>
          <p:cNvPr id="4" name="Fußzeilenplatzhalter 3"/>
          <p:cNvSpPr>
            <a:spLocks noGrp="1"/>
          </p:cNvSpPr>
          <p:nvPr>
            <p:ph type="ftr" sz="quarter" idx="4"/>
          </p:nvPr>
        </p:nvSpPr>
        <p:spPr/>
        <p:txBody>
          <a:bodyPr/>
          <a:lstStyle/>
          <a:p>
            <a:endParaRPr lang="de-CH"/>
          </a:p>
        </p:txBody>
      </p:sp>
      <p:sp>
        <p:nvSpPr>
          <p:cNvPr id="5" name="Foliennummernplatzhalter 4"/>
          <p:cNvSpPr>
            <a:spLocks noGrp="1"/>
          </p:cNvSpPr>
          <p:nvPr>
            <p:ph type="sldNum" sz="quarter" idx="5"/>
          </p:nvPr>
        </p:nvSpPr>
        <p:spPr/>
        <p:txBody>
          <a:bodyPr/>
          <a:lstStyle/>
          <a:p>
            <a:fld id="{B2B24C57-7758-4EF8-8A0E-FE171C8C1817}" type="slidenum">
              <a:rPr lang="de-CH" smtClean="0"/>
              <a:t>30</a:t>
            </a:fld>
            <a:endParaRPr lang="de-CH"/>
          </a:p>
        </p:txBody>
      </p:sp>
    </p:spTree>
    <p:extLst>
      <p:ext uri="{BB962C8B-B14F-4D97-AF65-F5344CB8AC3E}">
        <p14:creationId xmlns:p14="http://schemas.microsoft.com/office/powerpoint/2010/main" val="496699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Aft>
                <a:spcPts val="800"/>
              </a:spcAft>
            </a:pPr>
            <a:endParaRPr lang="de-CH"/>
          </a:p>
        </p:txBody>
      </p:sp>
      <p:sp>
        <p:nvSpPr>
          <p:cNvPr id="4" name="Fußzeilenplatzhalter 3"/>
          <p:cNvSpPr>
            <a:spLocks noGrp="1"/>
          </p:cNvSpPr>
          <p:nvPr>
            <p:ph type="ftr" sz="quarter" idx="4"/>
          </p:nvPr>
        </p:nvSpPr>
        <p:spPr/>
        <p:txBody>
          <a:bodyPr/>
          <a:lstStyle/>
          <a:p>
            <a:endParaRPr lang="de-CH"/>
          </a:p>
        </p:txBody>
      </p:sp>
      <p:sp>
        <p:nvSpPr>
          <p:cNvPr id="5" name="Foliennummernplatzhalter 4"/>
          <p:cNvSpPr>
            <a:spLocks noGrp="1"/>
          </p:cNvSpPr>
          <p:nvPr>
            <p:ph type="sldNum" sz="quarter" idx="5"/>
          </p:nvPr>
        </p:nvSpPr>
        <p:spPr/>
        <p:txBody>
          <a:bodyPr/>
          <a:lstStyle/>
          <a:p>
            <a:fld id="{B2B24C57-7758-4EF8-8A0E-FE171C8C1817}" type="slidenum">
              <a:rPr lang="de-CH" smtClean="0"/>
              <a:t>31</a:t>
            </a:fld>
            <a:endParaRPr lang="de-CH"/>
          </a:p>
        </p:txBody>
      </p:sp>
    </p:spTree>
    <p:extLst>
      <p:ext uri="{BB962C8B-B14F-4D97-AF65-F5344CB8AC3E}">
        <p14:creationId xmlns:p14="http://schemas.microsoft.com/office/powerpoint/2010/main" val="10465719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ußzeilenplatzhalter 3"/>
          <p:cNvSpPr>
            <a:spLocks noGrp="1"/>
          </p:cNvSpPr>
          <p:nvPr>
            <p:ph type="ftr" sz="quarter" idx="10"/>
          </p:nvPr>
        </p:nvSpPr>
        <p:spPr/>
        <p:txBody>
          <a:bodyPr/>
          <a:lstStyle/>
          <a:p>
            <a:endParaRPr lang="de-CH"/>
          </a:p>
        </p:txBody>
      </p:sp>
      <p:sp>
        <p:nvSpPr>
          <p:cNvPr id="5" name="Foliennummernplatzhalter 4"/>
          <p:cNvSpPr>
            <a:spLocks noGrp="1"/>
          </p:cNvSpPr>
          <p:nvPr>
            <p:ph type="sldNum" sz="quarter" idx="11"/>
          </p:nvPr>
        </p:nvSpPr>
        <p:spPr/>
        <p:txBody>
          <a:bodyPr/>
          <a:lstStyle/>
          <a:p>
            <a:fld id="{B2B24C57-7758-4EF8-8A0E-FE171C8C1817}" type="slidenum">
              <a:rPr lang="de-CH" smtClean="0"/>
              <a:t>32</a:t>
            </a:fld>
            <a:endParaRPr lang="de-CH"/>
          </a:p>
        </p:txBody>
      </p:sp>
    </p:spTree>
    <p:extLst>
      <p:ext uri="{BB962C8B-B14F-4D97-AF65-F5344CB8AC3E}">
        <p14:creationId xmlns:p14="http://schemas.microsoft.com/office/powerpoint/2010/main" val="1310425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cs typeface="Calibri"/>
              </a:rPr>
              <a:t>Darum geht es heute:</a:t>
            </a:r>
            <a:r>
              <a:rPr lang="de-CH" baseline="0">
                <a:cs typeface="Calibri"/>
              </a:rPr>
              <a:t> e</a:t>
            </a:r>
            <a:r>
              <a:rPr lang="de-CH">
                <a:cs typeface="Calibri"/>
              </a:rPr>
              <a:t>ine Definition</a:t>
            </a:r>
            <a:r>
              <a:rPr lang="de-CH" baseline="0">
                <a:cs typeface="Calibri"/>
              </a:rPr>
              <a:t> von Data </a:t>
            </a:r>
            <a:r>
              <a:rPr lang="de-CH" baseline="0" err="1">
                <a:cs typeface="Calibri"/>
              </a:rPr>
              <a:t>Literacy</a:t>
            </a:r>
            <a:endParaRPr lang="de-CH">
              <a:cs typeface="Calibri"/>
            </a:endParaRPr>
          </a:p>
        </p:txBody>
      </p:sp>
      <p:sp>
        <p:nvSpPr>
          <p:cNvPr id="4" name="Fußzeilenplatzhalter 3"/>
          <p:cNvSpPr>
            <a:spLocks noGrp="1"/>
          </p:cNvSpPr>
          <p:nvPr>
            <p:ph type="ftr" sz="quarter" idx="4"/>
          </p:nvPr>
        </p:nvSpPr>
        <p:spPr/>
        <p:txBody>
          <a:bodyPr/>
          <a:lstStyle/>
          <a:p>
            <a:endParaRPr lang="de-CH"/>
          </a:p>
        </p:txBody>
      </p:sp>
      <p:sp>
        <p:nvSpPr>
          <p:cNvPr id="5" name="Foliennummernplatzhalter 4"/>
          <p:cNvSpPr>
            <a:spLocks noGrp="1"/>
          </p:cNvSpPr>
          <p:nvPr>
            <p:ph type="sldNum" sz="quarter" idx="5"/>
          </p:nvPr>
        </p:nvSpPr>
        <p:spPr/>
        <p:txBody>
          <a:bodyPr/>
          <a:lstStyle/>
          <a:p>
            <a:fld id="{B2B24C57-7758-4EF8-8A0E-FE171C8C1817}" type="slidenum">
              <a:rPr lang="de-CH" smtClean="0"/>
              <a:t>4</a:t>
            </a:fld>
            <a:endParaRPr lang="de-CH"/>
          </a:p>
        </p:txBody>
      </p:sp>
    </p:spTree>
    <p:extLst>
      <p:ext uri="{BB962C8B-B14F-4D97-AF65-F5344CB8AC3E}">
        <p14:creationId xmlns:p14="http://schemas.microsoft.com/office/powerpoint/2010/main" val="1547652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ußzeilenplatzhalter 3"/>
          <p:cNvSpPr>
            <a:spLocks noGrp="1"/>
          </p:cNvSpPr>
          <p:nvPr>
            <p:ph type="ftr" sz="quarter" idx="10"/>
          </p:nvPr>
        </p:nvSpPr>
        <p:spPr/>
        <p:txBody>
          <a:bodyPr/>
          <a:lstStyle/>
          <a:p>
            <a:endParaRPr lang="de-CH"/>
          </a:p>
        </p:txBody>
      </p:sp>
      <p:sp>
        <p:nvSpPr>
          <p:cNvPr id="5" name="Foliennummernplatzhalter 4"/>
          <p:cNvSpPr>
            <a:spLocks noGrp="1"/>
          </p:cNvSpPr>
          <p:nvPr>
            <p:ph type="sldNum" sz="quarter" idx="11"/>
          </p:nvPr>
        </p:nvSpPr>
        <p:spPr/>
        <p:txBody>
          <a:bodyPr/>
          <a:lstStyle/>
          <a:p>
            <a:fld id="{B2B24C57-7758-4EF8-8A0E-FE171C8C1817}" type="slidenum">
              <a:rPr lang="de-CH" smtClean="0"/>
              <a:t>5</a:t>
            </a:fld>
            <a:endParaRPr lang="de-CH"/>
          </a:p>
        </p:txBody>
      </p:sp>
    </p:spTree>
    <p:extLst>
      <p:ext uri="{BB962C8B-B14F-4D97-AF65-F5344CB8AC3E}">
        <p14:creationId xmlns:p14="http://schemas.microsoft.com/office/powerpoint/2010/main" val="4173148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Aft>
                <a:spcPts val="800"/>
              </a:spcAft>
            </a:pPr>
            <a:r>
              <a:rPr lang="de-CH" sz="1800">
                <a:latin typeface="Calibri"/>
                <a:ea typeface="Calibri" panose="020F0502020204030204" pitchFamily="34" charset="0"/>
                <a:cs typeface="Calibri"/>
              </a:rPr>
              <a:t>Was sind</a:t>
            </a:r>
            <a:r>
              <a:rPr lang="de-CH" sz="1800" baseline="0">
                <a:latin typeface="Calibri"/>
                <a:ea typeface="Calibri" panose="020F0502020204030204" pitchFamily="34" charset="0"/>
                <a:cs typeface="Calibri"/>
              </a:rPr>
              <a:t> Daten eigentlich – technisch betrachtet?</a:t>
            </a:r>
          </a:p>
          <a:p>
            <a:pPr>
              <a:lnSpc>
                <a:spcPct val="107000"/>
              </a:lnSpc>
              <a:spcAft>
                <a:spcPts val="800"/>
              </a:spcAft>
            </a:pPr>
            <a:r>
              <a:rPr lang="de-CH" sz="1800" baseline="0">
                <a:latin typeface="Calibri"/>
                <a:ea typeface="Calibri" panose="020F0502020204030204" pitchFamily="34" charset="0"/>
                <a:cs typeface="Calibri"/>
              </a:rPr>
              <a:t>Um ein klassisches Buch zu nutzen, braucht es Licht und allenfalls Schrift-/Sprachkenntnisse.</a:t>
            </a:r>
          </a:p>
          <a:p>
            <a:pPr>
              <a:lnSpc>
                <a:spcPct val="107000"/>
              </a:lnSpc>
              <a:spcAft>
                <a:spcPts val="800"/>
              </a:spcAft>
            </a:pPr>
            <a:r>
              <a:rPr lang="de-CH" sz="1800" baseline="0">
                <a:latin typeface="Calibri"/>
                <a:ea typeface="Calibri" panose="020F0502020204030204" pitchFamily="34" charset="0"/>
                <a:cs typeface="Calibri"/>
              </a:rPr>
              <a:t>Um digitalen Text zu lesen, braucht es das auch – aber noch mehr, wie wir auf den folgenden Folien sehen werden.</a:t>
            </a:r>
          </a:p>
          <a:p>
            <a:pPr>
              <a:lnSpc>
                <a:spcPct val="107000"/>
              </a:lnSpc>
              <a:spcAft>
                <a:spcPts val="800"/>
              </a:spcAft>
            </a:pPr>
            <a:endParaRPr lang="de-CH" sz="1800" baseline="0">
              <a:latin typeface="Calibri"/>
              <a:ea typeface="Calibri" panose="020F0502020204030204" pitchFamily="34" charset="0"/>
              <a:cs typeface="Calibri"/>
            </a:endParaRPr>
          </a:p>
        </p:txBody>
      </p:sp>
      <p:sp>
        <p:nvSpPr>
          <p:cNvPr id="4" name="Fußzeilenplatzhalter 3"/>
          <p:cNvSpPr>
            <a:spLocks noGrp="1"/>
          </p:cNvSpPr>
          <p:nvPr>
            <p:ph type="ftr" sz="quarter" idx="10"/>
          </p:nvPr>
        </p:nvSpPr>
        <p:spPr/>
        <p:txBody>
          <a:bodyPr/>
          <a:lstStyle/>
          <a:p>
            <a:endParaRPr lang="de-CH"/>
          </a:p>
        </p:txBody>
      </p:sp>
      <p:sp>
        <p:nvSpPr>
          <p:cNvPr id="5" name="Foliennummernplatzhalter 4"/>
          <p:cNvSpPr>
            <a:spLocks noGrp="1"/>
          </p:cNvSpPr>
          <p:nvPr>
            <p:ph type="sldNum" sz="quarter" idx="11"/>
          </p:nvPr>
        </p:nvSpPr>
        <p:spPr/>
        <p:txBody>
          <a:bodyPr/>
          <a:lstStyle/>
          <a:p>
            <a:fld id="{B2B24C57-7758-4EF8-8A0E-FE171C8C1817}" type="slidenum">
              <a:rPr lang="de-CH" smtClean="0"/>
              <a:t>6</a:t>
            </a:fld>
            <a:endParaRPr lang="de-CH"/>
          </a:p>
        </p:txBody>
      </p:sp>
    </p:spTree>
    <p:extLst>
      <p:ext uri="{BB962C8B-B14F-4D97-AF65-F5344CB8AC3E}">
        <p14:creationId xmlns:p14="http://schemas.microsoft.com/office/powerpoint/2010/main" val="2154145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Aft>
                <a:spcPts val="800"/>
              </a:spcAft>
            </a:pPr>
            <a:r>
              <a:rPr lang="de-CH">
                <a:latin typeface="Calibri"/>
                <a:cs typeface="Calibri"/>
              </a:rPr>
              <a:t>Für den Computer ist</a:t>
            </a:r>
            <a:r>
              <a:rPr lang="de-CH" baseline="0">
                <a:latin typeface="Calibri"/>
                <a:cs typeface="Calibri"/>
              </a:rPr>
              <a:t> alles – gleich ob Text, Bild, Ton o.a. – eine Abfolge von 1 und 0. Die Interpretation / Darstellung in menschenlesbarer Form übernehmen Computerprogramme.</a:t>
            </a:r>
            <a:endParaRPr lang="de-CH">
              <a:latin typeface="Calibri"/>
              <a:cs typeface="Calibri"/>
            </a:endParaRPr>
          </a:p>
        </p:txBody>
      </p:sp>
      <p:sp>
        <p:nvSpPr>
          <p:cNvPr id="4" name="Fußzeilenplatzhalter 3"/>
          <p:cNvSpPr>
            <a:spLocks noGrp="1"/>
          </p:cNvSpPr>
          <p:nvPr>
            <p:ph type="ftr" sz="quarter" idx="4"/>
          </p:nvPr>
        </p:nvSpPr>
        <p:spPr/>
        <p:txBody>
          <a:bodyPr/>
          <a:lstStyle/>
          <a:p>
            <a:endParaRPr lang="de-CH"/>
          </a:p>
        </p:txBody>
      </p:sp>
      <p:sp>
        <p:nvSpPr>
          <p:cNvPr id="5" name="Foliennummernplatzhalter 4"/>
          <p:cNvSpPr>
            <a:spLocks noGrp="1"/>
          </p:cNvSpPr>
          <p:nvPr>
            <p:ph type="sldNum" sz="quarter" idx="5"/>
          </p:nvPr>
        </p:nvSpPr>
        <p:spPr/>
        <p:txBody>
          <a:bodyPr/>
          <a:lstStyle/>
          <a:p>
            <a:fld id="{B2B24C57-7758-4EF8-8A0E-FE171C8C1817}" type="slidenum">
              <a:rPr lang="de-CH" smtClean="0"/>
              <a:t>7</a:t>
            </a:fld>
            <a:endParaRPr lang="de-CH"/>
          </a:p>
        </p:txBody>
      </p:sp>
    </p:spTree>
    <p:extLst>
      <p:ext uri="{BB962C8B-B14F-4D97-AF65-F5344CB8AC3E}">
        <p14:creationId xmlns:p14="http://schemas.microsoft.com/office/powerpoint/2010/main" val="2248492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a:solidFill>
                  <a:schemeClr val="tx1"/>
                </a:solidFill>
                <a:effectLst/>
                <a:latin typeface="+mn-lt"/>
                <a:ea typeface="+mn-ea"/>
                <a:cs typeface="+mn-cs"/>
              </a:rPr>
              <a:t>Wir brauchen die </a:t>
            </a:r>
            <a:r>
              <a:rPr lang="de-CH" sz="1200" b="1" kern="1200">
                <a:solidFill>
                  <a:schemeClr val="tx1"/>
                </a:solidFill>
                <a:effectLst/>
                <a:latin typeface="+mn-lt"/>
                <a:ea typeface="+mn-ea"/>
                <a:cs typeface="+mn-cs"/>
              </a:rPr>
              <a:t>Daten </a:t>
            </a:r>
            <a:r>
              <a:rPr lang="de-CH" sz="1200" kern="1200">
                <a:solidFill>
                  <a:schemeClr val="tx1"/>
                </a:solidFill>
                <a:effectLst/>
                <a:latin typeface="+mn-lt"/>
                <a:ea typeface="+mn-ea"/>
                <a:cs typeface="+mn-cs"/>
              </a:rPr>
              <a:t>[1], die auf einem </a:t>
            </a:r>
            <a:r>
              <a:rPr lang="de-CH" sz="1200" b="1" kern="1200">
                <a:solidFill>
                  <a:schemeClr val="tx1"/>
                </a:solidFill>
                <a:effectLst/>
                <a:latin typeface="+mn-lt"/>
                <a:ea typeface="+mn-ea"/>
                <a:cs typeface="+mn-cs"/>
              </a:rPr>
              <a:t>Datenträger </a:t>
            </a:r>
            <a:r>
              <a:rPr lang="de-CH" sz="1200" kern="1200">
                <a:solidFill>
                  <a:schemeClr val="tx1"/>
                </a:solidFill>
                <a:effectLst/>
                <a:latin typeface="+mn-lt"/>
                <a:ea typeface="+mn-ea"/>
                <a:cs typeface="+mn-cs"/>
              </a:rPr>
              <a:t>[2] als Folge von 1en und 0en abgespeichert sind. Dann braucht es passende </a:t>
            </a:r>
            <a:r>
              <a:rPr lang="de-CH" sz="1200" b="1" kern="1200">
                <a:solidFill>
                  <a:schemeClr val="tx1"/>
                </a:solidFill>
                <a:effectLst/>
                <a:latin typeface="+mn-lt"/>
                <a:ea typeface="+mn-ea"/>
                <a:cs typeface="+mn-cs"/>
              </a:rPr>
              <a:t>Hardware</a:t>
            </a:r>
            <a:r>
              <a:rPr lang="de-CH" sz="1200" kern="1200">
                <a:solidFill>
                  <a:schemeClr val="tx1"/>
                </a:solidFill>
                <a:effectLst/>
                <a:latin typeface="+mn-lt"/>
                <a:ea typeface="+mn-ea"/>
                <a:cs typeface="+mn-cs"/>
              </a:rPr>
              <a:t>, wie ein Rechner mit passendem Anschluss [3].</a:t>
            </a:r>
          </a:p>
          <a:p>
            <a:r>
              <a:rPr lang="de-CH" sz="1200" kern="1200">
                <a:solidFill>
                  <a:schemeClr val="tx1"/>
                </a:solidFill>
                <a:effectLst/>
                <a:latin typeface="+mn-lt"/>
                <a:ea typeface="+mn-ea"/>
                <a:cs typeface="+mn-cs"/>
              </a:rPr>
              <a:t>Auf dem Rechner geschieht dann eine ganze Menge, [4] </a:t>
            </a:r>
            <a:r>
              <a:rPr lang="de-CH" sz="1200" b="1" kern="1200">
                <a:solidFill>
                  <a:schemeClr val="tx1"/>
                </a:solidFill>
                <a:effectLst/>
                <a:latin typeface="+mn-lt"/>
                <a:ea typeface="+mn-ea"/>
                <a:cs typeface="+mn-cs"/>
              </a:rPr>
              <a:t>Betriebssystem </a:t>
            </a:r>
            <a:r>
              <a:rPr lang="de-CH" sz="1200" kern="1200">
                <a:solidFill>
                  <a:schemeClr val="tx1"/>
                </a:solidFill>
                <a:effectLst/>
                <a:latin typeface="+mn-lt"/>
                <a:ea typeface="+mn-ea"/>
                <a:cs typeface="+mn-cs"/>
              </a:rPr>
              <a:t>und verschiedenste </a:t>
            </a:r>
            <a:r>
              <a:rPr lang="de-CH" sz="1200" b="1" kern="1200">
                <a:solidFill>
                  <a:schemeClr val="tx1"/>
                </a:solidFill>
                <a:effectLst/>
                <a:latin typeface="+mn-lt"/>
                <a:ea typeface="+mn-ea"/>
                <a:cs typeface="+mn-cs"/>
              </a:rPr>
              <a:t>Software, Programme</a:t>
            </a:r>
            <a:r>
              <a:rPr lang="de-CH" sz="1200" kern="1200">
                <a:solidFill>
                  <a:schemeClr val="tx1"/>
                </a:solidFill>
                <a:effectLst/>
                <a:latin typeface="+mn-lt"/>
                <a:ea typeface="+mn-ea"/>
                <a:cs typeface="+mn-cs"/>
              </a:rPr>
              <a:t> müssen «zusammenspielen» und aufeinander abgestimmt sein. </a:t>
            </a:r>
          </a:p>
          <a:p>
            <a:r>
              <a:rPr lang="de-CH" sz="1200" kern="1200">
                <a:solidFill>
                  <a:schemeClr val="tx1"/>
                </a:solidFill>
                <a:effectLst/>
                <a:latin typeface="+mn-lt"/>
                <a:ea typeface="+mn-ea"/>
                <a:cs typeface="+mn-cs"/>
              </a:rPr>
              <a:t>Der Computer muss die Daten mit dem </a:t>
            </a:r>
            <a:r>
              <a:rPr lang="de-CH" sz="1200" b="1" kern="1200">
                <a:solidFill>
                  <a:schemeClr val="tx1"/>
                </a:solidFill>
                <a:effectLst/>
                <a:latin typeface="+mn-lt"/>
                <a:ea typeface="+mn-ea"/>
                <a:cs typeface="+mn-cs"/>
              </a:rPr>
              <a:t>richtigen Programm </a:t>
            </a:r>
            <a:r>
              <a:rPr lang="de-CH" sz="1200" kern="1200">
                <a:solidFill>
                  <a:schemeClr val="tx1"/>
                </a:solidFill>
                <a:effectLst/>
                <a:latin typeface="+mn-lt"/>
                <a:ea typeface="+mn-ea"/>
                <a:cs typeface="+mn-cs"/>
              </a:rPr>
              <a:t>öffnen, sonst kommt eine Fehlermeldung. </a:t>
            </a:r>
          </a:p>
          <a:p>
            <a:r>
              <a:rPr lang="de-CH" sz="1200" kern="1200">
                <a:solidFill>
                  <a:schemeClr val="tx1"/>
                </a:solidFill>
                <a:effectLst/>
                <a:latin typeface="+mn-lt"/>
                <a:ea typeface="+mn-ea"/>
                <a:cs typeface="+mn-cs"/>
              </a:rPr>
              <a:t>[5] In diesem </a:t>
            </a:r>
            <a:r>
              <a:rPr lang="de-CH" sz="1200" b="1" kern="1200">
                <a:solidFill>
                  <a:schemeClr val="tx1"/>
                </a:solidFill>
                <a:effectLst/>
                <a:latin typeface="+mn-lt"/>
                <a:ea typeface="+mn-ea"/>
                <a:cs typeface="+mn-cs"/>
              </a:rPr>
              <a:t>Beispiel </a:t>
            </a:r>
            <a:r>
              <a:rPr lang="de-CH" sz="1200" kern="1200">
                <a:solidFill>
                  <a:schemeClr val="tx1"/>
                </a:solidFill>
                <a:effectLst/>
                <a:latin typeface="+mn-lt"/>
                <a:ea typeface="+mn-ea"/>
                <a:cs typeface="+mn-cs"/>
              </a:rPr>
              <a:t>liegt eine </a:t>
            </a:r>
            <a:r>
              <a:rPr lang="de-CH" sz="1200" kern="1200" err="1">
                <a:solidFill>
                  <a:schemeClr val="tx1"/>
                </a:solidFill>
                <a:effectLst/>
                <a:latin typeface="+mn-lt"/>
                <a:ea typeface="+mn-ea"/>
                <a:cs typeface="+mn-cs"/>
              </a:rPr>
              <a:t>jpg</a:t>
            </a:r>
            <a:r>
              <a:rPr lang="de-CH" sz="1200" kern="1200">
                <a:solidFill>
                  <a:schemeClr val="tx1"/>
                </a:solidFill>
                <a:effectLst/>
                <a:latin typeface="+mn-lt"/>
                <a:ea typeface="+mn-ea"/>
                <a:cs typeface="+mn-cs"/>
              </a:rPr>
              <a:t>-Datei vor (erkennbar an der Dateinamensendung) und der Computer weiss so, dass er diese Daten einem Bildprogramm übergeben muss. </a:t>
            </a:r>
          </a:p>
          <a:p>
            <a:r>
              <a:rPr lang="de-CH" sz="1200" kern="1200">
                <a:solidFill>
                  <a:schemeClr val="tx1"/>
                </a:solidFill>
                <a:effectLst/>
                <a:latin typeface="+mn-lt"/>
                <a:ea typeface="+mn-ea"/>
                <a:cs typeface="+mn-cs"/>
              </a:rPr>
              <a:t>Dieses </a:t>
            </a:r>
            <a:r>
              <a:rPr lang="de-CH" sz="1200" b="1" kern="1200">
                <a:solidFill>
                  <a:schemeClr val="tx1"/>
                </a:solidFill>
                <a:effectLst/>
                <a:latin typeface="+mn-lt"/>
                <a:ea typeface="+mn-ea"/>
                <a:cs typeface="+mn-cs"/>
              </a:rPr>
              <a:t>übersetzt </a:t>
            </a:r>
            <a:r>
              <a:rPr lang="de-CH" sz="1200" kern="1200">
                <a:solidFill>
                  <a:schemeClr val="tx1"/>
                </a:solidFill>
                <a:effectLst/>
                <a:latin typeface="+mn-lt"/>
                <a:ea typeface="+mn-ea"/>
                <a:cs typeface="+mn-cs"/>
              </a:rPr>
              <a:t>aus den 1en und 0en in diesem Fall ein Katzenbild [6,7].</a:t>
            </a:r>
          </a:p>
        </p:txBody>
      </p:sp>
      <p:sp>
        <p:nvSpPr>
          <p:cNvPr id="4" name="Fußzeilenplatzhalter 3"/>
          <p:cNvSpPr>
            <a:spLocks noGrp="1"/>
          </p:cNvSpPr>
          <p:nvPr>
            <p:ph type="ftr" sz="quarter" idx="4"/>
          </p:nvPr>
        </p:nvSpPr>
        <p:spPr/>
        <p:txBody>
          <a:bodyPr/>
          <a:lstStyle/>
          <a:p>
            <a:endParaRPr lang="de-CH"/>
          </a:p>
        </p:txBody>
      </p:sp>
      <p:sp>
        <p:nvSpPr>
          <p:cNvPr id="5" name="Foliennummernplatzhalter 4"/>
          <p:cNvSpPr>
            <a:spLocks noGrp="1"/>
          </p:cNvSpPr>
          <p:nvPr>
            <p:ph type="sldNum" sz="quarter" idx="5"/>
          </p:nvPr>
        </p:nvSpPr>
        <p:spPr/>
        <p:txBody>
          <a:bodyPr/>
          <a:lstStyle/>
          <a:p>
            <a:fld id="{B2B24C57-7758-4EF8-8A0E-FE171C8C1817}" type="slidenum">
              <a:rPr lang="de-CH" smtClean="0"/>
              <a:t>8</a:t>
            </a:fld>
            <a:endParaRPr lang="de-CH"/>
          </a:p>
        </p:txBody>
      </p:sp>
    </p:spTree>
    <p:extLst>
      <p:ext uri="{BB962C8B-B14F-4D97-AF65-F5344CB8AC3E}">
        <p14:creationId xmlns:p14="http://schemas.microsoft.com/office/powerpoint/2010/main" val="1533729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a:solidFill>
                  <a:schemeClr val="tx1"/>
                </a:solidFill>
                <a:effectLst/>
                <a:latin typeface="+mn-lt"/>
                <a:ea typeface="+mn-ea"/>
                <a:cs typeface="+mn-cs"/>
              </a:rPr>
              <a:t>Neben [1] </a:t>
            </a:r>
            <a:r>
              <a:rPr lang="de-CH" sz="1200" b="1" kern="1200">
                <a:solidFill>
                  <a:schemeClr val="tx1"/>
                </a:solidFill>
                <a:effectLst/>
                <a:latin typeface="+mn-lt"/>
                <a:ea typeface="+mn-ea"/>
                <a:cs typeface="+mn-cs"/>
              </a:rPr>
              <a:t>Texten</a:t>
            </a:r>
            <a:r>
              <a:rPr lang="de-CH" sz="1200" kern="1200">
                <a:solidFill>
                  <a:schemeClr val="tx1"/>
                </a:solidFill>
                <a:effectLst/>
                <a:latin typeface="+mn-lt"/>
                <a:ea typeface="+mn-ea"/>
                <a:cs typeface="+mn-cs"/>
              </a:rPr>
              <a:t>, [2] </a:t>
            </a:r>
            <a:r>
              <a:rPr lang="de-CH" sz="1200" b="1" kern="1200">
                <a:solidFill>
                  <a:schemeClr val="tx1"/>
                </a:solidFill>
                <a:effectLst/>
                <a:latin typeface="+mn-lt"/>
                <a:ea typeface="+mn-ea"/>
                <a:cs typeface="+mn-cs"/>
              </a:rPr>
              <a:t>Bildern </a:t>
            </a:r>
            <a:r>
              <a:rPr lang="de-CH" sz="1200" kern="1200">
                <a:solidFill>
                  <a:schemeClr val="tx1"/>
                </a:solidFill>
                <a:effectLst/>
                <a:latin typeface="+mn-lt"/>
                <a:ea typeface="+mn-ea"/>
                <a:cs typeface="+mn-cs"/>
              </a:rPr>
              <a:t>oder anderen "</a:t>
            </a:r>
            <a:r>
              <a:rPr lang="de-CH" sz="1200" b="1" kern="1200">
                <a:solidFill>
                  <a:schemeClr val="tx1"/>
                </a:solidFill>
                <a:effectLst/>
                <a:latin typeface="+mn-lt"/>
                <a:ea typeface="+mn-ea"/>
                <a:cs typeface="+mn-cs"/>
              </a:rPr>
              <a:t>inhaltlichen" Daten</a:t>
            </a:r>
            <a:r>
              <a:rPr lang="de-CH" sz="1200" kern="1200">
                <a:solidFill>
                  <a:schemeClr val="tx1"/>
                </a:solidFill>
                <a:effectLst/>
                <a:latin typeface="+mn-lt"/>
                <a:ea typeface="+mn-ea"/>
                <a:cs typeface="+mn-cs"/>
              </a:rPr>
              <a:t>, gibt es auch "</a:t>
            </a:r>
            <a:r>
              <a:rPr lang="de-CH" sz="1200" b="1" kern="1200">
                <a:solidFill>
                  <a:schemeClr val="tx1"/>
                </a:solidFill>
                <a:effectLst/>
                <a:latin typeface="+mn-lt"/>
                <a:ea typeface="+mn-ea"/>
                <a:cs typeface="+mn-cs"/>
              </a:rPr>
              <a:t>beschreibende</a:t>
            </a:r>
            <a:r>
              <a:rPr lang="de-CH" sz="1200" kern="1200">
                <a:solidFill>
                  <a:schemeClr val="tx1"/>
                </a:solidFill>
                <a:effectLst/>
                <a:latin typeface="+mn-lt"/>
                <a:ea typeface="+mn-ea"/>
                <a:cs typeface="+mn-cs"/>
              </a:rPr>
              <a:t>" Daten, sozusagen Daten zu anderen Daten. Diese sind u.a. wichtig für die </a:t>
            </a:r>
            <a:r>
              <a:rPr lang="de-CH" sz="1200" b="1" kern="1200">
                <a:solidFill>
                  <a:schemeClr val="tx1"/>
                </a:solidFill>
                <a:effectLst/>
                <a:latin typeface="+mn-lt"/>
                <a:ea typeface="+mn-ea"/>
                <a:cs typeface="+mn-cs"/>
              </a:rPr>
              <a:t>Organisation, Suchen/Finden</a:t>
            </a:r>
            <a:r>
              <a:rPr lang="de-CH" sz="1200" kern="1200">
                <a:solidFill>
                  <a:schemeClr val="tx1"/>
                </a:solidFill>
                <a:effectLst/>
                <a:latin typeface="+mn-lt"/>
                <a:ea typeface="+mn-ea"/>
                <a:cs typeface="+mn-cs"/>
              </a:rPr>
              <a:t> der Texte und Bilder.</a:t>
            </a:r>
          </a:p>
        </p:txBody>
      </p:sp>
      <p:sp>
        <p:nvSpPr>
          <p:cNvPr id="4" name="Fußzeilenplatzhalter 3"/>
          <p:cNvSpPr>
            <a:spLocks noGrp="1"/>
          </p:cNvSpPr>
          <p:nvPr>
            <p:ph type="ftr" sz="quarter" idx="4"/>
          </p:nvPr>
        </p:nvSpPr>
        <p:spPr/>
        <p:txBody>
          <a:bodyPr/>
          <a:lstStyle/>
          <a:p>
            <a:endParaRPr lang="de-CH"/>
          </a:p>
        </p:txBody>
      </p:sp>
      <p:sp>
        <p:nvSpPr>
          <p:cNvPr id="5" name="Foliennummernplatzhalter 4"/>
          <p:cNvSpPr>
            <a:spLocks noGrp="1"/>
          </p:cNvSpPr>
          <p:nvPr>
            <p:ph type="sldNum" sz="quarter" idx="5"/>
          </p:nvPr>
        </p:nvSpPr>
        <p:spPr/>
        <p:txBody>
          <a:bodyPr/>
          <a:lstStyle/>
          <a:p>
            <a:fld id="{B2B24C57-7758-4EF8-8A0E-FE171C8C1817}" type="slidenum">
              <a:rPr lang="de-CH" smtClean="0"/>
              <a:t>9</a:t>
            </a:fld>
            <a:endParaRPr lang="de-CH"/>
          </a:p>
        </p:txBody>
      </p:sp>
    </p:spTree>
    <p:extLst>
      <p:ext uri="{BB962C8B-B14F-4D97-AF65-F5344CB8AC3E}">
        <p14:creationId xmlns:p14="http://schemas.microsoft.com/office/powerpoint/2010/main" val="909641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slideMaster" Target="../slideMasters/slideMaster6.xml"/><Relationship Id="rId4"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8" Type="http://schemas.openxmlformats.org/officeDocument/2006/relationships/slideMaster" Target="../slideMasters/slideMaster6.xml"/><Relationship Id="rId3" Type="http://schemas.openxmlformats.org/officeDocument/2006/relationships/tags" Target="../tags/tag21.xml"/><Relationship Id="rId7" Type="http://schemas.openxmlformats.org/officeDocument/2006/relationships/tags" Target="../tags/tag25.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5" Type="http://schemas.openxmlformats.org/officeDocument/2006/relationships/tags" Target="../tags/tag23.xml"/><Relationship Id="rId10" Type="http://schemas.openxmlformats.org/officeDocument/2006/relationships/image" Target="../media/image3.jpeg"/><Relationship Id="rId4" Type="http://schemas.openxmlformats.org/officeDocument/2006/relationships/tags" Target="../tags/tag22.xml"/><Relationship Id="rId9"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AB9E4-8CF8-DAE4-DFB5-6D979C106C45}"/>
              </a:ext>
            </a:extLst>
          </p:cNvPr>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85564E-0163-55C0-E130-4CB680A96BE6}"/>
              </a:ext>
            </a:extLst>
          </p:cNvPr>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32187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a: Folie für Grafik/Bild">
    <p:spTree>
      <p:nvGrpSpPr>
        <p:cNvPr id="1" name=""/>
        <p:cNvGrpSpPr/>
        <p:nvPr/>
      </p:nvGrpSpPr>
      <p:grpSpPr>
        <a:xfrm>
          <a:off x="0" y="0"/>
          <a:ext cx="0" cy="0"/>
          <a:chOff x="0" y="0"/>
          <a:chExt cx="0" cy="0"/>
        </a:xfrm>
      </p:grpSpPr>
      <p:sp>
        <p:nvSpPr>
          <p:cNvPr id="6" name="Inhaltsplatzhalter 2">
            <a:extLst>
              <a:ext uri="{FF2B5EF4-FFF2-40B4-BE49-F238E27FC236}">
                <a16:creationId xmlns:a16="http://schemas.microsoft.com/office/drawing/2014/main" id="{90318CE9-39BE-CB41-9E7E-545A530383E2}"/>
              </a:ext>
            </a:extLst>
          </p:cNvPr>
          <p:cNvSpPr>
            <a:spLocks noGrp="1"/>
          </p:cNvSpPr>
          <p:nvPr>
            <p:ph sz="half" idx="1" hasCustomPrompt="1"/>
          </p:nvPr>
        </p:nvSpPr>
        <p:spPr>
          <a:xfrm>
            <a:off x="0" y="1926000"/>
            <a:ext cx="9144000" cy="3060000"/>
          </a:xfrm>
          <a:prstGeom prst="rect">
            <a:avLst/>
          </a:prstGeom>
          <a:solidFill>
            <a:schemeClr val="bg1">
              <a:lumMod val="85000"/>
            </a:schemeClr>
          </a:solidFill>
        </p:spPr>
        <p:txBody>
          <a:bodyPr lIns="0" tIns="0" rIns="0" bIns="0"/>
          <a:lstStyle>
            <a:lvl1pPr marL="0" indent="0">
              <a:buNone/>
              <a:defRPr sz="2000">
                <a:latin typeface="Arial" panose="020B0604020202020204" pitchFamily="34" charset="0"/>
                <a:cs typeface="Arial" panose="020B0604020202020204" pitchFamily="34" charset="0"/>
              </a:defRPr>
            </a:lvl1pPr>
          </a:lstStyle>
          <a:p>
            <a:pPr lvl="0"/>
            <a:r>
              <a:rPr lang="de-DE"/>
              <a:t>        Media Platzhalter: 25.4 (b) x 8.5 (h) cm </a:t>
            </a:r>
          </a:p>
        </p:txBody>
      </p:sp>
      <p:sp>
        <p:nvSpPr>
          <p:cNvPr id="5" name="Textplatzhalter 2">
            <a:extLst>
              <a:ext uri="{FF2B5EF4-FFF2-40B4-BE49-F238E27FC236}">
                <a16:creationId xmlns:a16="http://schemas.microsoft.com/office/drawing/2014/main" id="{4A7E35E8-11B1-964A-B3B7-ABCDE11750B9}"/>
              </a:ext>
            </a:extLst>
          </p:cNvPr>
          <p:cNvSpPr>
            <a:spLocks noGrp="1"/>
          </p:cNvSpPr>
          <p:nvPr>
            <p:ph type="body" idx="11" hasCustomPrompt="1"/>
          </p:nvPr>
        </p:nvSpPr>
        <p:spPr>
          <a:xfrm>
            <a:off x="540000" y="1170000"/>
            <a:ext cx="7020000" cy="410369"/>
          </a:xfrm>
          <a:prstGeom prst="rect">
            <a:avLst/>
          </a:prstGeom>
        </p:spPr>
        <p:txBody>
          <a:bodyPr lIns="0" tIns="0" rIns="0" bIns="0" anchor="t">
            <a:spAutoFit/>
          </a:bodyPr>
          <a:lstStyle>
            <a:lvl1pPr marL="0" marR="0" indent="0" algn="l" defTabSz="914377" rtl="0" eaLnBrk="1" fontAlgn="auto" latinLnBrk="0" hangingPunct="1">
              <a:lnSpc>
                <a:spcPts val="3200"/>
              </a:lnSpc>
              <a:spcBef>
                <a:spcPts val="0"/>
              </a:spcBef>
              <a:spcAft>
                <a:spcPts val="0"/>
              </a:spcAft>
              <a:buClrTx/>
              <a:buSzTx/>
              <a:buFont typeface="Arial" panose="020B0604020202020204" pitchFamily="34" charset="0"/>
              <a:buNone/>
              <a:tabLst/>
              <a:defRPr sz="2800">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e-DE"/>
              <a:t>Titel B (Arial 28pt., schwarz, max. 1 Zeile) </a:t>
            </a:r>
          </a:p>
        </p:txBody>
      </p:sp>
      <p:sp>
        <p:nvSpPr>
          <p:cNvPr id="8" name="Textplatzhalter 21">
            <a:extLst>
              <a:ext uri="{FF2B5EF4-FFF2-40B4-BE49-F238E27FC236}">
                <a16:creationId xmlns:a16="http://schemas.microsoft.com/office/drawing/2014/main" id="{601A40B5-7701-6547-8618-E74203A19E99}"/>
              </a:ext>
            </a:extLst>
          </p:cNvPr>
          <p:cNvSpPr>
            <a:spLocks noGrp="1"/>
          </p:cNvSpPr>
          <p:nvPr>
            <p:ph type="body" sz="quarter" idx="20" hasCustomPrompt="1"/>
          </p:nvPr>
        </p:nvSpPr>
        <p:spPr>
          <a:xfrm>
            <a:off x="540000" y="280800"/>
            <a:ext cx="7020000" cy="166199"/>
          </a:xfrm>
          <a:prstGeom prst="rect">
            <a:avLst/>
          </a:prstGeom>
        </p:spPr>
        <p:txBody>
          <a:bodyPr lIns="0" tIns="0" rIns="0" bIns="0">
            <a:spAutoFit/>
          </a:bodyPr>
          <a:lstStyle>
            <a:lvl1pPr marL="0" marR="0" indent="0" algn="l" defTabSz="914377" rtl="0" eaLnBrk="1" fontAlgn="auto" latinLnBrk="0" hangingPunct="1">
              <a:lnSpc>
                <a:spcPct val="90000"/>
              </a:lnSpc>
              <a:spcBef>
                <a:spcPts val="0"/>
              </a:spcBef>
              <a:spcAft>
                <a:spcPts val="0"/>
              </a:spcAft>
              <a:buClrTx/>
              <a:buSzTx/>
              <a:buFont typeface="Arial" panose="020B0604020202020204" pitchFamily="34" charset="0"/>
              <a:buNone/>
              <a:tabLst/>
              <a:defRPr sz="1200">
                <a:latin typeface="Arial" panose="020B0604020202020204" pitchFamily="34" charset="0"/>
                <a:cs typeface="Arial" panose="020B0604020202020204" pitchFamily="34" charset="0"/>
              </a:defRPr>
            </a:lvl1pPr>
          </a:lstStyle>
          <a:p>
            <a:pPr marL="0" marR="0" lvl="0" indent="0" algn="l" defTabSz="914377" rtl="0" eaLnBrk="1" fontAlgn="auto" latinLnBrk="0" hangingPunct="1">
              <a:lnSpc>
                <a:spcPct val="90000"/>
              </a:lnSpc>
              <a:spcBef>
                <a:spcPts val="0"/>
              </a:spcBef>
              <a:spcAft>
                <a:spcPts val="0"/>
              </a:spcAft>
              <a:buClrTx/>
              <a:buSzTx/>
              <a:buFont typeface="Arial" panose="020B0604020202020204" pitchFamily="34" charset="0"/>
              <a:buNone/>
              <a:tabLst/>
              <a:defRPr/>
            </a:pPr>
            <a:r>
              <a:rPr lang="de-DE"/>
              <a:t>Inhalt aus Inhaltverzeichnis (Arial 12pt., schwarz, max. 1 Zeile)</a:t>
            </a:r>
          </a:p>
        </p:txBody>
      </p:sp>
      <p:sp>
        <p:nvSpPr>
          <p:cNvPr id="7" name="Titelplatzhalter 14">
            <a:extLst>
              <a:ext uri="{FF2B5EF4-FFF2-40B4-BE49-F238E27FC236}">
                <a16:creationId xmlns:a16="http://schemas.microsoft.com/office/drawing/2014/main" id="{CF6356AF-957D-A241-82E4-5276EE95A84E}"/>
              </a:ext>
            </a:extLst>
          </p:cNvPr>
          <p:cNvSpPr>
            <a:spLocks noGrp="1"/>
          </p:cNvSpPr>
          <p:nvPr>
            <p:ph type="title" hasCustomPrompt="1"/>
          </p:nvPr>
        </p:nvSpPr>
        <p:spPr>
          <a:xfrm>
            <a:off x="540000" y="680400"/>
            <a:ext cx="7020000" cy="410369"/>
          </a:xfrm>
          <a:prstGeom prst="rect">
            <a:avLst/>
          </a:prstGeom>
        </p:spPr>
        <p:txBody>
          <a:bodyPr vert="horz" lIns="0" tIns="0" rIns="0" bIns="0" rtlCol="0" anchor="t">
            <a:spAutoFit/>
          </a:bodyPr>
          <a:lstStyle>
            <a:lvl1pPr>
              <a:defRPr/>
            </a:lvl1pPr>
          </a:lstStyle>
          <a:p>
            <a:r>
              <a:rPr lang="de-DE"/>
              <a:t>Titel A (Arial 28pt., rot, max. 1 Zeile) </a:t>
            </a:r>
          </a:p>
        </p:txBody>
      </p:sp>
    </p:spTree>
    <p:extLst>
      <p:ext uri="{BB962C8B-B14F-4D97-AF65-F5344CB8AC3E}">
        <p14:creationId xmlns:p14="http://schemas.microsoft.com/office/powerpoint/2010/main" val="2157838461"/>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68584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b: Folie für Grafik/Bild">
    <p:spTree>
      <p:nvGrpSpPr>
        <p:cNvPr id="1" name=""/>
        <p:cNvGrpSpPr/>
        <p:nvPr/>
      </p:nvGrpSpPr>
      <p:grpSpPr>
        <a:xfrm>
          <a:off x="0" y="0"/>
          <a:ext cx="0" cy="0"/>
          <a:chOff x="0" y="0"/>
          <a:chExt cx="0" cy="0"/>
        </a:xfrm>
      </p:grpSpPr>
      <p:sp>
        <p:nvSpPr>
          <p:cNvPr id="6" name="Inhaltsplatzhalter 2">
            <a:extLst>
              <a:ext uri="{FF2B5EF4-FFF2-40B4-BE49-F238E27FC236}">
                <a16:creationId xmlns:a16="http://schemas.microsoft.com/office/drawing/2014/main" id="{90318CE9-39BE-CB41-9E7E-545A530383E2}"/>
              </a:ext>
            </a:extLst>
          </p:cNvPr>
          <p:cNvSpPr>
            <a:spLocks noGrp="1"/>
          </p:cNvSpPr>
          <p:nvPr>
            <p:ph sz="half" idx="1" hasCustomPrompt="1"/>
          </p:nvPr>
        </p:nvSpPr>
        <p:spPr>
          <a:xfrm>
            <a:off x="0" y="1238250"/>
            <a:ext cx="9144000" cy="3747750"/>
          </a:xfrm>
          <a:prstGeom prst="rect">
            <a:avLst/>
          </a:prstGeom>
          <a:solidFill>
            <a:schemeClr val="bg1">
              <a:lumMod val="85000"/>
            </a:schemeClr>
          </a:solidFill>
        </p:spPr>
        <p:txBody>
          <a:bodyPr lIns="0" tIns="0" rIns="0" bIns="0"/>
          <a:lstStyle>
            <a:lvl1pPr marL="0" indent="0">
              <a:buNone/>
              <a:defRPr sz="2000">
                <a:latin typeface="Arial" panose="020B0604020202020204" pitchFamily="34" charset="0"/>
                <a:cs typeface="Arial" panose="020B0604020202020204" pitchFamily="34" charset="0"/>
              </a:defRPr>
            </a:lvl1pPr>
          </a:lstStyle>
          <a:p>
            <a:pPr lvl="0"/>
            <a:r>
              <a:rPr lang="de-DE"/>
              <a:t>        Media Platzhalter: 25.4 (b) x 8.5 (h) cm </a:t>
            </a:r>
          </a:p>
        </p:txBody>
      </p:sp>
      <p:sp>
        <p:nvSpPr>
          <p:cNvPr id="5" name="Textplatzhalter 2">
            <a:extLst>
              <a:ext uri="{FF2B5EF4-FFF2-40B4-BE49-F238E27FC236}">
                <a16:creationId xmlns:a16="http://schemas.microsoft.com/office/drawing/2014/main" id="{4A7E35E8-11B1-964A-B3B7-ABCDE11750B9}"/>
              </a:ext>
            </a:extLst>
          </p:cNvPr>
          <p:cNvSpPr>
            <a:spLocks noGrp="1"/>
          </p:cNvSpPr>
          <p:nvPr>
            <p:ph type="body" idx="11" hasCustomPrompt="1"/>
          </p:nvPr>
        </p:nvSpPr>
        <p:spPr>
          <a:xfrm>
            <a:off x="540000" y="680400"/>
            <a:ext cx="7020000" cy="410369"/>
          </a:xfrm>
          <a:prstGeom prst="rect">
            <a:avLst/>
          </a:prstGeom>
        </p:spPr>
        <p:txBody>
          <a:bodyPr lIns="0" tIns="0" rIns="0" bIns="0" anchor="t">
            <a:spAutoFit/>
          </a:bodyPr>
          <a:lstStyle>
            <a:lvl1pPr marL="0" marR="0" indent="0" algn="l" defTabSz="914377" rtl="0" eaLnBrk="1" fontAlgn="auto" latinLnBrk="0" hangingPunct="1">
              <a:lnSpc>
                <a:spcPts val="3200"/>
              </a:lnSpc>
              <a:spcBef>
                <a:spcPts val="0"/>
              </a:spcBef>
              <a:spcAft>
                <a:spcPts val="0"/>
              </a:spcAft>
              <a:buClrTx/>
              <a:buSzTx/>
              <a:buFont typeface="Arial" panose="020B0604020202020204" pitchFamily="34" charset="0"/>
              <a:buNone/>
              <a:tabLst/>
              <a:defRPr sz="2800">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e-DE"/>
              <a:t>Titel B (Arial 28pt., schwarz, max. 1 Zeile) </a:t>
            </a:r>
          </a:p>
        </p:txBody>
      </p:sp>
      <p:sp>
        <p:nvSpPr>
          <p:cNvPr id="7" name="Titelplatzhalter 14">
            <a:extLst>
              <a:ext uri="{FF2B5EF4-FFF2-40B4-BE49-F238E27FC236}">
                <a16:creationId xmlns:a16="http://schemas.microsoft.com/office/drawing/2014/main" id="{CF6356AF-957D-A241-82E4-5276EE95A84E}"/>
              </a:ext>
            </a:extLst>
          </p:cNvPr>
          <p:cNvSpPr>
            <a:spLocks noGrp="1"/>
          </p:cNvSpPr>
          <p:nvPr>
            <p:ph type="title" hasCustomPrompt="1"/>
          </p:nvPr>
        </p:nvSpPr>
        <p:spPr>
          <a:xfrm>
            <a:off x="540000" y="187200"/>
            <a:ext cx="7020000" cy="410369"/>
          </a:xfrm>
          <a:prstGeom prst="rect">
            <a:avLst/>
          </a:prstGeom>
        </p:spPr>
        <p:txBody>
          <a:bodyPr vert="horz" lIns="0" tIns="0" rIns="0" bIns="0" rtlCol="0" anchor="t">
            <a:spAutoFit/>
          </a:bodyPr>
          <a:lstStyle>
            <a:lvl1pPr>
              <a:defRPr/>
            </a:lvl1pPr>
          </a:lstStyle>
          <a:p>
            <a:r>
              <a:rPr lang="de-DE"/>
              <a:t>Titel A (Arial 28pt., rot, max. 1 Zeile) </a:t>
            </a:r>
          </a:p>
        </p:txBody>
      </p:sp>
    </p:spTree>
    <p:extLst>
      <p:ext uri="{BB962C8B-B14F-4D97-AF65-F5344CB8AC3E}">
        <p14:creationId xmlns:p14="http://schemas.microsoft.com/office/powerpoint/2010/main" val="321882169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uildlines: Titel">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14C16497-A32C-7C4C-AA22-3A67A5394F28}"/>
              </a:ext>
            </a:extLst>
          </p:cNvPr>
          <p:cNvSpPr txBox="1">
            <a:spLocks noGrp="1" noSelect="1" noRot="1" noMove="1" noResize="1" noEditPoints="1" noAdjustHandles="1" noChangeArrowheads="1" noChangeShapeType="1" noTextEdit="1"/>
          </p:cNvSpPr>
          <p:nvPr userDrawn="1">
            <p:custDataLst>
              <p:tags r:id="rId1"/>
            </p:custDataLst>
          </p:nvPr>
        </p:nvSpPr>
        <p:spPr>
          <a:xfrm>
            <a:off x="540000" y="1220400"/>
            <a:ext cx="7020000" cy="900000"/>
          </a:xfrm>
          <a:prstGeom prst="rect">
            <a:avLst/>
          </a:prstGeom>
        </p:spPr>
        <p:txBody>
          <a:bodyPr vert="horz" lIns="0" tIns="0" rIns="0" bIns="0" rtlCol="0" anchor="b" anchorCtr="0">
            <a:noAutofit/>
          </a:bodyPr>
          <a:lstStyle>
            <a:lvl1pPr algn="l" defTabSz="914377" rtl="0" eaLnBrk="1" latinLnBrk="0" hangingPunct="1">
              <a:lnSpc>
                <a:spcPts val="3200"/>
              </a:lnSpc>
              <a:spcBef>
                <a:spcPct val="0"/>
              </a:spcBef>
              <a:buNone/>
              <a:defRPr sz="2800" kern="1200">
                <a:solidFill>
                  <a:srgbClr val="E6002E"/>
                </a:solidFill>
                <a:latin typeface="Arial" panose="020B0604020202020204" pitchFamily="34" charset="0"/>
                <a:ea typeface="+mj-ea"/>
                <a:cs typeface="Arial" panose="020B0604020202020204" pitchFamily="34" charset="0"/>
              </a:defRPr>
            </a:lvl1pPr>
          </a:lstStyle>
          <a:p>
            <a:r>
              <a:rPr lang="de-DE" err="1"/>
              <a:t>UniBE</a:t>
            </a:r>
            <a:r>
              <a:rPr lang="de-DE"/>
              <a:t> PowerPoint Präsentation</a:t>
            </a:r>
          </a:p>
        </p:txBody>
      </p:sp>
      <p:sp>
        <p:nvSpPr>
          <p:cNvPr id="7" name="Textfeld 6">
            <a:extLst>
              <a:ext uri="{FF2B5EF4-FFF2-40B4-BE49-F238E27FC236}">
                <a16:creationId xmlns:a16="http://schemas.microsoft.com/office/drawing/2014/main" id="{EC88497A-C10F-C242-9121-2FA1817FF8DE}"/>
              </a:ext>
            </a:extLst>
          </p:cNvPr>
          <p:cNvSpPr txBox="1">
            <a:spLocks noGrp="1" noSelect="1" noRot="1" noMove="1" noResize="1" noEditPoints="1" noAdjustHandles="1" noChangeArrowheads="1" noChangeShapeType="1" noTextEdit="1"/>
          </p:cNvSpPr>
          <p:nvPr userDrawn="1">
            <p:custDataLst>
              <p:tags r:id="rId2"/>
            </p:custDataLst>
          </p:nvPr>
        </p:nvSpPr>
        <p:spPr>
          <a:xfrm>
            <a:off x="540000" y="2203200"/>
            <a:ext cx="7020000" cy="9000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2800">
                <a:latin typeface="Arial" panose="020B0604020202020204" pitchFamily="34" charset="0"/>
                <a:cs typeface="Arial" panose="020B0604020202020204" pitchFamily="34" charset="0"/>
              </a:rPr>
              <a:t>Guidelines und Vorlagen: Mini Version</a:t>
            </a:r>
          </a:p>
        </p:txBody>
      </p:sp>
      <p:sp>
        <p:nvSpPr>
          <p:cNvPr id="8" name="Textfeld 7">
            <a:extLst>
              <a:ext uri="{FF2B5EF4-FFF2-40B4-BE49-F238E27FC236}">
                <a16:creationId xmlns:a16="http://schemas.microsoft.com/office/drawing/2014/main" id="{FB046D8A-2D5D-3944-B02F-74314F7A516F}"/>
              </a:ext>
            </a:extLst>
          </p:cNvPr>
          <p:cNvSpPr txBox="1">
            <a:spLocks noGrp="1" noSelect="1" noRot="1" noMove="1" noResize="1" noEditPoints="1" noAdjustHandles="1" noChangeArrowheads="1" noChangeShapeType="1" noTextEdit="1"/>
          </p:cNvSpPr>
          <p:nvPr userDrawn="1">
            <p:custDataLst>
              <p:tags r:id="rId3"/>
            </p:custDataLst>
          </p:nvPr>
        </p:nvSpPr>
        <p:spPr>
          <a:xfrm>
            <a:off x="540000" y="3564000"/>
            <a:ext cx="7020000" cy="180000"/>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i="0">
                <a:latin typeface="Arial" panose="020B0604020202020204" pitchFamily="34" charset="0"/>
                <a:cs typeface="Arial" panose="020B0604020202020204" pitchFamily="34" charset="0"/>
              </a:rPr>
              <a:t>Abteilung Marketing und Kommunikation</a:t>
            </a:r>
          </a:p>
        </p:txBody>
      </p:sp>
      <p:sp>
        <p:nvSpPr>
          <p:cNvPr id="9" name="Textfeld 8">
            <a:extLst>
              <a:ext uri="{FF2B5EF4-FFF2-40B4-BE49-F238E27FC236}">
                <a16:creationId xmlns:a16="http://schemas.microsoft.com/office/drawing/2014/main" id="{18769F7C-1529-394B-918C-BF53204833AB}"/>
              </a:ext>
            </a:extLst>
          </p:cNvPr>
          <p:cNvSpPr txBox="1">
            <a:spLocks noGrp="1" noSelect="1" noRot="1" noMove="1" noResize="1" noEditPoints="1" noAdjustHandles="1" noChangeArrowheads="1" noChangeShapeType="1" noTextEdit="1"/>
          </p:cNvSpPr>
          <p:nvPr userDrawn="1">
            <p:custDataLst>
              <p:tags r:id="rId4"/>
            </p:custDataLst>
          </p:nvPr>
        </p:nvSpPr>
        <p:spPr>
          <a:xfrm>
            <a:off x="540000" y="3834000"/>
            <a:ext cx="7020000" cy="180000"/>
          </a:xfrm>
          <a:prstGeom prst="rect">
            <a:avLst/>
          </a:prstGeom>
          <a:noFill/>
        </p:spPr>
        <p:txBody>
          <a:bodyPr wrap="none" lIns="0" tIns="0" rIns="0" bIns="0" rtlCol="0">
            <a:noAutofit/>
          </a:body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1200">
                <a:solidFill>
                  <a:schemeClr val="tx1"/>
                </a:solidFill>
                <a:latin typeface="Arial" panose="020B0604020202020204" pitchFamily="34" charset="0"/>
                <a:cs typeface="Arial" panose="020B0604020202020204" pitchFamily="34" charset="0"/>
              </a:rPr>
              <a:t>Kontakt: </a:t>
            </a:r>
            <a:r>
              <a:rPr lang="de-DE" sz="1200" err="1">
                <a:solidFill>
                  <a:schemeClr val="tx1"/>
                </a:solidFill>
                <a:latin typeface="Arial" panose="020B0604020202020204" pitchFamily="34" charset="0"/>
                <a:cs typeface="Arial" panose="020B0604020202020204" pitchFamily="34" charset="0"/>
              </a:rPr>
              <a:t>kommunikation@unibe.ch</a:t>
            </a:r>
            <a:r>
              <a:rPr lang="de-DE" sz="1200">
                <a:solidFill>
                  <a:schemeClr val="tx1"/>
                </a:solidFill>
                <a:latin typeface="Arial" panose="020B0604020202020204" pitchFamily="34" charset="0"/>
                <a:cs typeface="Arial" panose="020B0604020202020204" pitchFamily="34" charset="0"/>
              </a:rPr>
              <a:t>, Tel. +41 31 631 80 44</a:t>
            </a:r>
          </a:p>
        </p:txBody>
      </p:sp>
    </p:spTree>
    <p:extLst>
      <p:ext uri="{BB962C8B-B14F-4D97-AF65-F5344CB8AC3E}">
        <p14:creationId xmlns:p14="http://schemas.microsoft.com/office/powerpoint/2010/main" val="53875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uildlines: Ressourcen">
    <p:spTree>
      <p:nvGrpSpPr>
        <p:cNvPr id="1" name=""/>
        <p:cNvGrpSpPr/>
        <p:nvPr/>
      </p:nvGrpSpPr>
      <p:grpSpPr>
        <a:xfrm>
          <a:off x="0" y="0"/>
          <a:ext cx="0" cy="0"/>
          <a:chOff x="0" y="0"/>
          <a:chExt cx="0" cy="0"/>
        </a:xfrm>
      </p:grpSpPr>
      <p:sp>
        <p:nvSpPr>
          <p:cNvPr id="15" name="Titelplatzhalter 14">
            <a:extLst>
              <a:ext uri="{FF2B5EF4-FFF2-40B4-BE49-F238E27FC236}">
                <a16:creationId xmlns:a16="http://schemas.microsoft.com/office/drawing/2014/main" id="{490FFC40-EB43-8445-ADDB-1EB6EA3CDAFF}"/>
              </a:ext>
            </a:extLst>
          </p:cNvPr>
          <p:cNvSpPr txBox="1">
            <a:spLocks noGrp="1" noSelect="1" noRot="1" noMove="1" noResize="1" noEditPoints="1" noAdjustHandles="1" noChangeArrowheads="1" noChangeShapeType="1" noTextEdit="1"/>
          </p:cNvSpPr>
          <p:nvPr userDrawn="1">
            <p:custDataLst>
              <p:tags r:id="rId1"/>
            </p:custDataLst>
          </p:nvPr>
        </p:nvSpPr>
        <p:spPr>
          <a:xfrm>
            <a:off x="540000" y="187200"/>
            <a:ext cx="7020000" cy="410369"/>
          </a:xfrm>
          <a:prstGeom prst="rect">
            <a:avLst/>
          </a:prstGeom>
        </p:spPr>
        <p:txBody>
          <a:bodyPr vert="horz" lIns="0" tIns="0" rIns="0" bIns="0" rtlCol="0" anchor="t">
            <a:spAutoFit/>
          </a:bodyPr>
          <a:lstStyle>
            <a:lvl1pPr algn="l" defTabSz="914377" rtl="0" eaLnBrk="1" latinLnBrk="0" hangingPunct="1">
              <a:lnSpc>
                <a:spcPts val="3200"/>
              </a:lnSpc>
              <a:spcBef>
                <a:spcPct val="0"/>
              </a:spcBef>
              <a:buNone/>
              <a:defRPr sz="2800" kern="1200">
                <a:solidFill>
                  <a:srgbClr val="E6002F"/>
                </a:solidFill>
                <a:latin typeface="Arial" panose="020B0604020202020204" pitchFamily="34" charset="0"/>
                <a:ea typeface="+mj-ea"/>
                <a:cs typeface="Arial" panose="020B0604020202020204" pitchFamily="34" charset="0"/>
              </a:defRPr>
            </a:lvl1pPr>
          </a:lstStyle>
          <a:p>
            <a:r>
              <a:rPr lang="de-CH" sz="2800" kern="1200">
                <a:solidFill>
                  <a:srgbClr val="E6002E"/>
                </a:solidFill>
                <a:effectLst/>
                <a:latin typeface="Arial" panose="020B0604020202020204" pitchFamily="34" charset="0"/>
                <a:ea typeface="+mj-ea"/>
                <a:cs typeface="Arial" panose="020B0604020202020204" pitchFamily="34" charset="0"/>
              </a:rPr>
              <a:t>Guidelines</a:t>
            </a:r>
          </a:p>
        </p:txBody>
      </p:sp>
      <p:sp>
        <p:nvSpPr>
          <p:cNvPr id="16" name="Titelplatzhalter 14">
            <a:extLst>
              <a:ext uri="{FF2B5EF4-FFF2-40B4-BE49-F238E27FC236}">
                <a16:creationId xmlns:a16="http://schemas.microsoft.com/office/drawing/2014/main" id="{42BFD9EF-F981-634F-ACF1-E740654460D6}"/>
              </a:ext>
            </a:extLst>
          </p:cNvPr>
          <p:cNvSpPr txBox="1">
            <a:spLocks noGrp="1" noSelect="1" noRot="1" noMove="1" noResize="1" noEditPoints="1" noAdjustHandles="1" noChangeArrowheads="1" noChangeShapeType="1" noTextEdit="1"/>
          </p:cNvSpPr>
          <p:nvPr userDrawn="1">
            <p:custDataLst>
              <p:tags r:id="rId2"/>
            </p:custDataLst>
          </p:nvPr>
        </p:nvSpPr>
        <p:spPr>
          <a:xfrm>
            <a:off x="540000" y="680400"/>
            <a:ext cx="7020000" cy="410369"/>
          </a:xfrm>
          <a:prstGeom prst="rect">
            <a:avLst/>
          </a:prstGeom>
        </p:spPr>
        <p:txBody>
          <a:bodyPr vert="horz" lIns="0" tIns="0" rIns="0" bIns="0" rtlCol="0" anchor="t">
            <a:spAutoFit/>
          </a:bodyPr>
          <a:lstStyle>
            <a:lvl1pPr algn="l" defTabSz="914377" rtl="0" eaLnBrk="1" latinLnBrk="0" hangingPunct="1">
              <a:lnSpc>
                <a:spcPts val="3200"/>
              </a:lnSpc>
              <a:spcBef>
                <a:spcPct val="0"/>
              </a:spcBef>
              <a:buNone/>
              <a:defRPr sz="2800" kern="1200">
                <a:solidFill>
                  <a:srgbClr val="E6002F"/>
                </a:solidFill>
                <a:latin typeface="Arial" panose="020B0604020202020204" pitchFamily="34" charset="0"/>
                <a:ea typeface="+mj-ea"/>
                <a:cs typeface="Arial" panose="020B0604020202020204" pitchFamily="34" charset="0"/>
              </a:defRPr>
            </a:lvl1pPr>
          </a:lstStyle>
          <a:p>
            <a:r>
              <a:rPr lang="de-DE">
                <a:solidFill>
                  <a:schemeClr val="tx1"/>
                </a:solidFill>
              </a:rPr>
              <a:t>Auszeichnungen</a:t>
            </a:r>
          </a:p>
        </p:txBody>
      </p:sp>
      <p:sp>
        <p:nvSpPr>
          <p:cNvPr id="18" name="Titelplatzhalter 14">
            <a:extLst>
              <a:ext uri="{FF2B5EF4-FFF2-40B4-BE49-F238E27FC236}">
                <a16:creationId xmlns:a16="http://schemas.microsoft.com/office/drawing/2014/main" id="{5C76C480-E04E-D446-BBD5-9313C9BAB514}"/>
              </a:ext>
            </a:extLst>
          </p:cNvPr>
          <p:cNvSpPr txBox="1">
            <a:spLocks noGrp="1" noSelect="1" noRot="1" noMove="1" noResize="1" noEditPoints="1" noAdjustHandles="1" noChangeArrowheads="1" noChangeShapeType="1" noTextEdit="1"/>
          </p:cNvSpPr>
          <p:nvPr userDrawn="1">
            <p:custDataLst>
              <p:tags r:id="rId3"/>
            </p:custDataLst>
          </p:nvPr>
        </p:nvSpPr>
        <p:spPr>
          <a:xfrm>
            <a:off x="540000" y="1200150"/>
            <a:ext cx="7020000" cy="564257"/>
          </a:xfrm>
          <a:prstGeom prst="rect">
            <a:avLst/>
          </a:prstGeom>
        </p:spPr>
        <p:txBody>
          <a:bodyPr vert="horz" lIns="0" tIns="0" rIns="0" bIns="0" rtlCol="0" anchor="t">
            <a:spAutoFit/>
          </a:bodyPr>
          <a:lstStyle>
            <a:lvl1pPr algn="l" defTabSz="914377" rtl="0" eaLnBrk="1" latinLnBrk="0" hangingPunct="1">
              <a:lnSpc>
                <a:spcPts val="3200"/>
              </a:lnSpc>
              <a:spcBef>
                <a:spcPct val="0"/>
              </a:spcBef>
              <a:buNone/>
              <a:defRPr sz="2800" kern="1200">
                <a:solidFill>
                  <a:srgbClr val="E6002F"/>
                </a:solidFill>
                <a:latin typeface="Arial" panose="020B0604020202020204" pitchFamily="34" charset="0"/>
                <a:ea typeface="+mj-ea"/>
                <a:cs typeface="Arial" panose="020B0604020202020204" pitchFamily="34" charset="0"/>
              </a:defRPr>
            </a:lvl1pPr>
          </a:lstStyle>
          <a:p>
            <a:pPr>
              <a:lnSpc>
                <a:spcPts val="2000"/>
              </a:lnSpc>
            </a:pPr>
            <a:r>
              <a:rPr lang="de-DE" sz="1600">
                <a:solidFill>
                  <a:schemeClr val="tx1"/>
                </a:solidFill>
              </a:rPr>
              <a:t>Kopieren und Einfügen Piktogramme mit/ohne Definition</a:t>
            </a:r>
          </a:p>
          <a:p>
            <a:pPr>
              <a:lnSpc>
                <a:spcPts val="1200"/>
              </a:lnSpc>
            </a:pPr>
            <a:r>
              <a:rPr lang="de-CH" sz="1000">
                <a:solidFill>
                  <a:schemeClr val="tx1"/>
                </a:solidFill>
              </a:rPr>
              <a:t>Wenn Sie einen Inhalt besonders betonen oder sonst hervorheben wollen, stehen Ihnen </a:t>
            </a:r>
          </a:p>
          <a:p>
            <a:pPr>
              <a:lnSpc>
                <a:spcPts val="1200"/>
              </a:lnSpc>
            </a:pPr>
            <a:r>
              <a:rPr lang="de-CH" sz="1000">
                <a:solidFill>
                  <a:schemeClr val="tx1"/>
                </a:solidFill>
              </a:rPr>
              <a:t>folgende Piktogramme zur Verfügung. Sie können sie mit oder ohne Text verwenden.</a:t>
            </a:r>
            <a:endParaRPr lang="de-DE" sz="1000">
              <a:solidFill>
                <a:schemeClr val="tx1"/>
              </a:solidFill>
            </a:endParaRPr>
          </a:p>
        </p:txBody>
      </p:sp>
    </p:spTree>
    <p:extLst>
      <p:ext uri="{BB962C8B-B14F-4D97-AF65-F5344CB8AC3E}">
        <p14:creationId xmlns:p14="http://schemas.microsoft.com/office/powerpoint/2010/main" val="3607737741"/>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uidlines: Design">
    <p:spTree>
      <p:nvGrpSpPr>
        <p:cNvPr id="1" name=""/>
        <p:cNvGrpSpPr/>
        <p:nvPr/>
      </p:nvGrpSpPr>
      <p:grpSpPr>
        <a:xfrm>
          <a:off x="0" y="0"/>
          <a:ext cx="0" cy="0"/>
          <a:chOff x="0" y="0"/>
          <a:chExt cx="0" cy="0"/>
        </a:xfrm>
      </p:grpSpPr>
      <p:sp>
        <p:nvSpPr>
          <p:cNvPr id="15" name="Titelplatzhalter 14">
            <a:extLst>
              <a:ext uri="{FF2B5EF4-FFF2-40B4-BE49-F238E27FC236}">
                <a16:creationId xmlns:a16="http://schemas.microsoft.com/office/drawing/2014/main" id="{490FFC40-EB43-8445-ADDB-1EB6EA3CDAFF}"/>
              </a:ext>
            </a:extLst>
          </p:cNvPr>
          <p:cNvSpPr txBox="1">
            <a:spLocks noGrp="1" noSelect="1" noRot="1" noMove="1" noResize="1" noEditPoints="1" noAdjustHandles="1" noChangeArrowheads="1" noChangeShapeType="1" noTextEdit="1"/>
          </p:cNvSpPr>
          <p:nvPr userDrawn="1">
            <p:custDataLst>
              <p:tags r:id="rId1"/>
            </p:custDataLst>
          </p:nvPr>
        </p:nvSpPr>
        <p:spPr>
          <a:xfrm>
            <a:off x="540000" y="187200"/>
            <a:ext cx="7020000" cy="410369"/>
          </a:xfrm>
          <a:prstGeom prst="rect">
            <a:avLst/>
          </a:prstGeom>
        </p:spPr>
        <p:txBody>
          <a:bodyPr vert="horz" lIns="0" tIns="0" rIns="0" bIns="0" rtlCol="0" anchor="t">
            <a:spAutoFit/>
          </a:bodyPr>
          <a:lstStyle>
            <a:lvl1pPr algn="l" defTabSz="914377" rtl="0" eaLnBrk="1" latinLnBrk="0" hangingPunct="1">
              <a:lnSpc>
                <a:spcPts val="3200"/>
              </a:lnSpc>
              <a:spcBef>
                <a:spcPct val="0"/>
              </a:spcBef>
              <a:buNone/>
              <a:defRPr sz="2800" kern="1200">
                <a:solidFill>
                  <a:srgbClr val="E6002F"/>
                </a:solidFill>
                <a:latin typeface="Arial" panose="020B0604020202020204" pitchFamily="34" charset="0"/>
                <a:ea typeface="+mj-ea"/>
                <a:cs typeface="Arial" panose="020B0604020202020204" pitchFamily="34" charset="0"/>
              </a:defRPr>
            </a:lvl1pPr>
          </a:lstStyle>
          <a:p>
            <a:r>
              <a:rPr lang="de-CH" sz="2800" kern="1200">
                <a:solidFill>
                  <a:srgbClr val="E6002E"/>
                </a:solidFill>
                <a:effectLst/>
                <a:latin typeface="Arial" panose="020B0604020202020204" pitchFamily="34" charset="0"/>
                <a:ea typeface="+mj-ea"/>
                <a:cs typeface="Arial" panose="020B0604020202020204" pitchFamily="34" charset="0"/>
              </a:rPr>
              <a:t>Inhaltliche Guidelines 3</a:t>
            </a:r>
          </a:p>
        </p:txBody>
      </p:sp>
      <p:sp>
        <p:nvSpPr>
          <p:cNvPr id="5" name="Titelplatzhalter 14">
            <a:extLst>
              <a:ext uri="{FF2B5EF4-FFF2-40B4-BE49-F238E27FC236}">
                <a16:creationId xmlns:a16="http://schemas.microsoft.com/office/drawing/2014/main" id="{E84A9D7B-50BC-C44F-8802-31714A1943F3}"/>
              </a:ext>
            </a:extLst>
          </p:cNvPr>
          <p:cNvSpPr txBox="1">
            <a:spLocks noGrp="1" noSelect="1" noRot="1" noMove="1" noResize="1" noEditPoints="1" noAdjustHandles="1" noChangeArrowheads="1" noChangeShapeType="1" noTextEdit="1"/>
          </p:cNvSpPr>
          <p:nvPr userDrawn="1">
            <p:custDataLst>
              <p:tags r:id="rId2"/>
            </p:custDataLst>
          </p:nvPr>
        </p:nvSpPr>
        <p:spPr>
          <a:xfrm>
            <a:off x="540000" y="680400"/>
            <a:ext cx="7020000" cy="410369"/>
          </a:xfrm>
          <a:prstGeom prst="rect">
            <a:avLst/>
          </a:prstGeom>
        </p:spPr>
        <p:txBody>
          <a:bodyPr vert="horz" lIns="0" tIns="0" rIns="0" bIns="0" rtlCol="0" anchor="t">
            <a:spAutoFit/>
          </a:bodyPr>
          <a:lstStyle>
            <a:lvl1pPr algn="l" defTabSz="914377" rtl="0" eaLnBrk="1" latinLnBrk="0" hangingPunct="1">
              <a:lnSpc>
                <a:spcPts val="3200"/>
              </a:lnSpc>
              <a:spcBef>
                <a:spcPct val="0"/>
              </a:spcBef>
              <a:buNone/>
              <a:defRPr sz="2800" kern="1200">
                <a:solidFill>
                  <a:srgbClr val="E6002F"/>
                </a:solidFill>
                <a:latin typeface="Arial" panose="020B0604020202020204" pitchFamily="34" charset="0"/>
                <a:ea typeface="+mj-ea"/>
                <a:cs typeface="Arial" panose="020B0604020202020204" pitchFamily="34" charset="0"/>
              </a:defRPr>
            </a:lvl1pPr>
          </a:lstStyle>
          <a:p>
            <a:r>
              <a:rPr lang="de-DE">
                <a:solidFill>
                  <a:schemeClr val="tx1"/>
                </a:solidFill>
              </a:rPr>
              <a:t>Logo, Schrift, Farben und Typografie</a:t>
            </a:r>
          </a:p>
        </p:txBody>
      </p:sp>
      <p:sp>
        <p:nvSpPr>
          <p:cNvPr id="6" name="Titelplatzhalter 14">
            <a:extLst>
              <a:ext uri="{FF2B5EF4-FFF2-40B4-BE49-F238E27FC236}">
                <a16:creationId xmlns:a16="http://schemas.microsoft.com/office/drawing/2014/main" id="{EC272DF7-D34D-7546-A5CD-0E955FBF002B}"/>
              </a:ext>
            </a:extLst>
          </p:cNvPr>
          <p:cNvSpPr txBox="1">
            <a:spLocks noGrp="1" noSelect="1" noRot="1" noMove="1" noResize="1" noEditPoints="1" noAdjustHandles="1" noChangeArrowheads="1" noChangeShapeType="1" noTextEdit="1"/>
          </p:cNvSpPr>
          <p:nvPr userDrawn="1">
            <p:custDataLst>
              <p:tags r:id="rId3"/>
            </p:custDataLst>
          </p:nvPr>
        </p:nvSpPr>
        <p:spPr>
          <a:xfrm>
            <a:off x="540000" y="1350000"/>
            <a:ext cx="6480000" cy="3616375"/>
          </a:xfrm>
          <a:prstGeom prst="rect">
            <a:avLst/>
          </a:prstGeom>
        </p:spPr>
        <p:txBody>
          <a:bodyPr vert="horz" lIns="0" tIns="0" rIns="0" bIns="0" rtlCol="0" anchor="t">
            <a:spAutoFit/>
          </a:bodyPr>
          <a:lstStyle>
            <a:lvl1pPr algn="l" defTabSz="914377" rtl="0" eaLnBrk="1" latinLnBrk="0" hangingPunct="1">
              <a:lnSpc>
                <a:spcPts val="3200"/>
              </a:lnSpc>
              <a:spcBef>
                <a:spcPct val="0"/>
              </a:spcBef>
              <a:buNone/>
              <a:defRPr sz="2800" kern="1200">
                <a:solidFill>
                  <a:srgbClr val="E6002F"/>
                </a:solidFill>
                <a:latin typeface="Arial" panose="020B0604020202020204" pitchFamily="34" charset="0"/>
                <a:ea typeface="+mj-ea"/>
                <a:cs typeface="Arial" panose="020B0604020202020204" pitchFamily="34" charset="0"/>
              </a:defRPr>
            </a:lvl1pPr>
          </a:lstStyle>
          <a:p>
            <a:pPr>
              <a:lnSpc>
                <a:spcPts val="2400"/>
              </a:lnSpc>
            </a:pPr>
            <a:r>
              <a:rPr lang="de-DE" sz="1400" err="1">
                <a:solidFill>
                  <a:schemeClr val="tx1"/>
                </a:solidFill>
              </a:rPr>
              <a:t>UniBe</a:t>
            </a:r>
            <a:r>
              <a:rPr lang="de-DE" sz="1400">
                <a:solidFill>
                  <a:schemeClr val="tx1"/>
                </a:solidFill>
              </a:rPr>
              <a:t> Logo ist </a:t>
            </a:r>
            <a:r>
              <a:rPr lang="de-DE" sz="1400" b="1">
                <a:solidFill>
                  <a:schemeClr val="tx1"/>
                </a:solidFill>
              </a:rPr>
              <a:t>immer</a:t>
            </a:r>
            <a:r>
              <a:rPr lang="de-DE" sz="1400">
                <a:solidFill>
                  <a:schemeClr val="tx1"/>
                </a:solidFill>
              </a:rPr>
              <a:t> sichtbar oben rechts auf den Inhalt Folien positioniert</a:t>
            </a:r>
          </a:p>
          <a:p>
            <a:pPr>
              <a:lnSpc>
                <a:spcPts val="2400"/>
              </a:lnSpc>
            </a:pPr>
            <a:r>
              <a:rPr lang="de-DE" sz="1400">
                <a:solidFill>
                  <a:schemeClr val="tx1"/>
                </a:solidFill>
              </a:rPr>
              <a:t>Schrift Familie: Arial</a:t>
            </a:r>
          </a:p>
          <a:p>
            <a:pPr>
              <a:lnSpc>
                <a:spcPts val="2400"/>
              </a:lnSpc>
            </a:pPr>
            <a:r>
              <a:rPr lang="de-DE" sz="1400" err="1">
                <a:solidFill>
                  <a:srgbClr val="E6002E"/>
                </a:solidFill>
              </a:rPr>
              <a:t>UniBe</a:t>
            </a:r>
            <a:r>
              <a:rPr lang="de-DE" sz="1400">
                <a:solidFill>
                  <a:srgbClr val="E6002E"/>
                </a:solidFill>
              </a:rPr>
              <a:t> Rot: R:230 G:0 B:46  |  HEX: #E6002E</a:t>
            </a:r>
          </a:p>
          <a:p>
            <a:pPr>
              <a:lnSpc>
                <a:spcPts val="2400"/>
              </a:lnSpc>
            </a:pPr>
            <a:r>
              <a:rPr lang="de-DE" sz="1400">
                <a:solidFill>
                  <a:schemeClr val="bg1">
                    <a:lumMod val="65000"/>
                  </a:schemeClr>
                </a:solidFill>
              </a:rPr>
              <a:t>Hintergrund Grau: R:217 G:217 B:217</a:t>
            </a:r>
          </a:p>
          <a:p>
            <a:pPr>
              <a:lnSpc>
                <a:spcPts val="2400"/>
              </a:lnSpc>
            </a:pPr>
            <a:r>
              <a:rPr lang="de-DE" sz="1400">
                <a:solidFill>
                  <a:schemeClr val="tx1"/>
                </a:solidFill>
              </a:rPr>
              <a:t>Media Platzhalter 1:1 = 25.4 (b) x 8.5 (h) cm, 144 dpi</a:t>
            </a:r>
          </a:p>
          <a:p>
            <a:pPr>
              <a:lnSpc>
                <a:spcPts val="1800"/>
              </a:lnSpc>
            </a:pPr>
            <a:endParaRPr lang="de-DE" sz="1400">
              <a:solidFill>
                <a:schemeClr val="tx1"/>
              </a:solidFill>
            </a:endParaRPr>
          </a:p>
          <a:p>
            <a:pPr marL="0" marR="0" lvl="0" indent="0" algn="l" defTabSz="914377" rtl="0" eaLnBrk="1" fontAlgn="auto" latinLnBrk="0" hangingPunct="1">
              <a:lnSpc>
                <a:spcPts val="1400"/>
              </a:lnSpc>
              <a:spcBef>
                <a:spcPct val="0"/>
              </a:spcBef>
              <a:spcAft>
                <a:spcPts val="400"/>
              </a:spcAft>
              <a:buClrTx/>
              <a:buSzTx/>
              <a:buFontTx/>
              <a:buNone/>
              <a:tabLst/>
              <a:defRPr/>
            </a:pPr>
            <a:r>
              <a:rPr lang="de-DE" sz="1200" b="1">
                <a:solidFill>
                  <a:schemeClr val="tx1"/>
                </a:solidFill>
              </a:rPr>
              <a:t>Typografie</a:t>
            </a:r>
          </a:p>
          <a:p>
            <a:pPr marL="0" marR="0" lvl="0" indent="0" algn="l" defTabSz="914377" rtl="0" eaLnBrk="1" fontAlgn="auto" latinLnBrk="0" hangingPunct="1">
              <a:lnSpc>
                <a:spcPts val="1400"/>
              </a:lnSpc>
              <a:spcBef>
                <a:spcPct val="0"/>
              </a:spcBef>
              <a:spcAft>
                <a:spcPts val="0"/>
              </a:spcAft>
              <a:buClrTx/>
              <a:buSzTx/>
              <a:buFontTx/>
              <a:buNone/>
              <a:tabLst/>
              <a:defRPr/>
            </a:pPr>
            <a:r>
              <a:rPr lang="de-DE" sz="1200" b="0">
                <a:solidFill>
                  <a:schemeClr val="tx1"/>
                </a:solidFill>
              </a:rPr>
              <a:t>Thema der Präsentation: Arial, 12pt.</a:t>
            </a:r>
          </a:p>
          <a:p>
            <a:pPr>
              <a:lnSpc>
                <a:spcPts val="1400"/>
              </a:lnSpc>
            </a:pPr>
            <a:r>
              <a:rPr lang="de-DE" sz="1200" b="0">
                <a:solidFill>
                  <a:srgbClr val="E6002E"/>
                </a:solidFill>
              </a:rPr>
              <a:t>Titel: Arial, 28/32pt., R:230 G:0 B:46, 1 Zeile</a:t>
            </a:r>
          </a:p>
          <a:p>
            <a:pPr>
              <a:lnSpc>
                <a:spcPts val="1400"/>
              </a:lnSpc>
            </a:pPr>
            <a:r>
              <a:rPr lang="de-DE" sz="1200" b="0">
                <a:solidFill>
                  <a:schemeClr val="tx1"/>
                </a:solidFill>
              </a:rPr>
              <a:t>Untertitel: Arial, 28/32pt., </a:t>
            </a:r>
            <a:r>
              <a:rPr lang="de-DE" sz="1200" b="0">
                <a:solidFill>
                  <a:srgbClr val="000000"/>
                </a:solidFill>
              </a:rPr>
              <a:t>max. 2 Zeilen</a:t>
            </a:r>
          </a:p>
          <a:p>
            <a:pPr>
              <a:lnSpc>
                <a:spcPts val="1400"/>
              </a:lnSpc>
            </a:pPr>
            <a:r>
              <a:rPr lang="de-DE" sz="1200" b="0">
                <a:solidFill>
                  <a:schemeClr val="tx1"/>
                </a:solidFill>
              </a:rPr>
              <a:t>Moderator und Organisationseinheit: Arial Fett, 14pt.</a:t>
            </a:r>
          </a:p>
          <a:p>
            <a:pPr marL="0" marR="0" lvl="0" indent="0" algn="l" defTabSz="914377" rtl="0" eaLnBrk="1" fontAlgn="auto" latinLnBrk="0" hangingPunct="1">
              <a:lnSpc>
                <a:spcPts val="1400"/>
              </a:lnSpc>
              <a:spcBef>
                <a:spcPct val="0"/>
              </a:spcBef>
              <a:spcAft>
                <a:spcPts val="0"/>
              </a:spcAft>
              <a:buClrTx/>
              <a:buSzTx/>
              <a:buFontTx/>
              <a:buNone/>
              <a:tabLst/>
              <a:defRPr/>
            </a:pPr>
            <a:r>
              <a:rPr lang="de-DE" sz="1200" b="0">
                <a:solidFill>
                  <a:schemeClr val="tx1"/>
                </a:solidFill>
              </a:rPr>
              <a:t>Datum und Präsentationsort: Arial, 12pt.</a:t>
            </a:r>
          </a:p>
          <a:p>
            <a:pPr marL="0" marR="0" lvl="0" indent="0" algn="l" defTabSz="914377" rtl="0" eaLnBrk="1" fontAlgn="auto" latinLnBrk="0" hangingPunct="1">
              <a:lnSpc>
                <a:spcPts val="1400"/>
              </a:lnSpc>
              <a:spcBef>
                <a:spcPct val="0"/>
              </a:spcBef>
              <a:spcAft>
                <a:spcPts val="0"/>
              </a:spcAft>
              <a:buClrTx/>
              <a:buSzTx/>
              <a:buFontTx/>
              <a:buNone/>
              <a:tabLst/>
              <a:defRPr/>
            </a:pPr>
            <a:r>
              <a:rPr lang="de-DE" sz="1200" b="0">
                <a:solidFill>
                  <a:schemeClr val="tx1"/>
                </a:solidFill>
              </a:rPr>
              <a:t>Inhalt Nr. XY: Arial, 20/24pt.</a:t>
            </a:r>
          </a:p>
          <a:p>
            <a:pPr marL="0" marR="0" lvl="0" indent="0" algn="l" defTabSz="914377" rtl="0" eaLnBrk="1" fontAlgn="auto" latinLnBrk="0" hangingPunct="1">
              <a:lnSpc>
                <a:spcPts val="1400"/>
              </a:lnSpc>
              <a:spcBef>
                <a:spcPct val="0"/>
              </a:spcBef>
              <a:spcAft>
                <a:spcPts val="0"/>
              </a:spcAft>
              <a:buClrTx/>
              <a:buSzTx/>
              <a:buFontTx/>
              <a:buNone/>
              <a:tabLst/>
              <a:defRPr/>
            </a:pPr>
            <a:r>
              <a:rPr lang="de-DE" sz="1200" b="0">
                <a:solidFill>
                  <a:schemeClr val="tx1"/>
                </a:solidFill>
              </a:rPr>
              <a:t>Aussage XY: Arial Fett, 16/20pt.</a:t>
            </a:r>
          </a:p>
          <a:p>
            <a:pPr marL="0" marR="0" lvl="0" indent="0" algn="l" defTabSz="914377" rtl="0" eaLnBrk="1" fontAlgn="auto" latinLnBrk="0" hangingPunct="1">
              <a:lnSpc>
                <a:spcPts val="1400"/>
              </a:lnSpc>
              <a:spcBef>
                <a:spcPct val="0"/>
              </a:spcBef>
              <a:spcAft>
                <a:spcPts val="0"/>
              </a:spcAft>
              <a:buClrTx/>
              <a:buSzTx/>
              <a:buFontTx/>
              <a:buNone/>
              <a:tabLst/>
              <a:defRPr/>
            </a:pPr>
            <a:r>
              <a:rPr lang="de-DE" sz="1200" b="0" err="1">
                <a:solidFill>
                  <a:schemeClr val="tx1"/>
                </a:solidFill>
              </a:rPr>
              <a:t>Fliesstext</a:t>
            </a:r>
            <a:r>
              <a:rPr lang="de-DE" sz="1200" b="0">
                <a:solidFill>
                  <a:schemeClr val="tx1"/>
                </a:solidFill>
              </a:rPr>
              <a:t> XY: Arial, 16/20pt.</a:t>
            </a:r>
          </a:p>
          <a:p>
            <a:pPr marL="0" marR="0" lvl="0" indent="0" algn="l" defTabSz="914377" rtl="0" eaLnBrk="1" fontAlgn="auto" latinLnBrk="0" hangingPunct="1">
              <a:lnSpc>
                <a:spcPts val="1400"/>
              </a:lnSpc>
              <a:spcBef>
                <a:spcPct val="0"/>
              </a:spcBef>
              <a:spcAft>
                <a:spcPts val="0"/>
              </a:spcAft>
              <a:buClrTx/>
              <a:buSzTx/>
              <a:buFontTx/>
              <a:buNone/>
              <a:tabLst/>
              <a:defRPr/>
            </a:pPr>
            <a:r>
              <a:rPr lang="de-DE" sz="1200" b="0" err="1">
                <a:solidFill>
                  <a:schemeClr val="tx1"/>
                </a:solidFill>
              </a:rPr>
              <a:t>Fliesstext</a:t>
            </a:r>
            <a:r>
              <a:rPr lang="de-DE" sz="1200" b="0">
                <a:solidFill>
                  <a:schemeClr val="tx1"/>
                </a:solidFill>
              </a:rPr>
              <a:t> Ebene: Arial, 20pt., 18pt., 16pt.</a:t>
            </a:r>
          </a:p>
        </p:txBody>
      </p:sp>
      <p:cxnSp>
        <p:nvCxnSpPr>
          <p:cNvPr id="7" name="Gerade Verbindung 6">
            <a:extLst>
              <a:ext uri="{FF2B5EF4-FFF2-40B4-BE49-F238E27FC236}">
                <a16:creationId xmlns:a16="http://schemas.microsoft.com/office/drawing/2014/main" id="{2525E251-FD30-C74A-99DE-8B05E2B3939A}"/>
              </a:ext>
            </a:extLst>
          </p:cNvPr>
          <p:cNvCxnSpPr>
            <a:cxnSpLocks noGrp="1" noSelect="1" noRot="1" noMove="1" noResize="1" noEditPoints="1" noAdjustHandles="1" noChangeArrowheads="1" noChangeShapeType="1"/>
          </p:cNvCxnSpPr>
          <p:nvPr userDrawn="1">
            <p:custDataLst>
              <p:tags r:id="rId4"/>
            </p:custDataLst>
          </p:nvPr>
        </p:nvCxnSpPr>
        <p:spPr>
          <a:xfrm>
            <a:off x="540000" y="2988000"/>
            <a:ext cx="6480000" cy="0"/>
          </a:xfrm>
          <a:prstGeom prst="line">
            <a:avLst/>
          </a:prstGeom>
          <a:ln w="9525">
            <a:solidFill>
              <a:schemeClr val="bg1">
                <a:lumMod val="75000"/>
              </a:schemeClr>
            </a:solidFill>
          </a:ln>
        </p:spPr>
        <p:style>
          <a:lnRef idx="2">
            <a:schemeClr val="accent2"/>
          </a:lnRef>
          <a:fillRef idx="0">
            <a:schemeClr val="accent2"/>
          </a:fillRef>
          <a:effectRef idx="1">
            <a:schemeClr val="accent2"/>
          </a:effectRef>
          <a:fontRef idx="minor">
            <a:schemeClr val="tx1"/>
          </a:fontRef>
        </p:style>
      </p:cxnSp>
      <p:sp>
        <p:nvSpPr>
          <p:cNvPr id="9" name="Titelplatzhalter 14">
            <a:extLst>
              <a:ext uri="{FF2B5EF4-FFF2-40B4-BE49-F238E27FC236}">
                <a16:creationId xmlns:a16="http://schemas.microsoft.com/office/drawing/2014/main" id="{96329C5F-757A-794E-BBCE-F3CC105898C4}"/>
              </a:ext>
            </a:extLst>
          </p:cNvPr>
          <p:cNvSpPr txBox="1">
            <a:spLocks noGrp="1" noSelect="1" noRot="1" noMove="1" noResize="1" noEditPoints="1" noAdjustHandles="1" noChangeArrowheads="1" noChangeShapeType="1" noTextEdit="1"/>
          </p:cNvSpPr>
          <p:nvPr userDrawn="1">
            <p:custDataLst>
              <p:tags r:id="rId5"/>
            </p:custDataLst>
          </p:nvPr>
        </p:nvSpPr>
        <p:spPr>
          <a:xfrm>
            <a:off x="7920000" y="1350000"/>
            <a:ext cx="1219200" cy="888961"/>
          </a:xfrm>
          <a:prstGeom prst="rect">
            <a:avLst/>
          </a:prstGeom>
        </p:spPr>
        <p:txBody>
          <a:bodyPr vert="horz" wrap="square" lIns="0" tIns="0" rIns="0" bIns="0" rtlCol="0" anchor="t">
            <a:spAutoFit/>
          </a:bodyPr>
          <a:lstStyle>
            <a:lvl1pPr algn="l" defTabSz="914377" rtl="0" eaLnBrk="1" latinLnBrk="0" hangingPunct="1">
              <a:lnSpc>
                <a:spcPts val="3200"/>
              </a:lnSpc>
              <a:spcBef>
                <a:spcPct val="0"/>
              </a:spcBef>
              <a:buNone/>
              <a:defRPr sz="2800" kern="1200">
                <a:solidFill>
                  <a:srgbClr val="E6002F"/>
                </a:solidFill>
                <a:latin typeface="Arial" panose="020B0604020202020204" pitchFamily="34" charset="0"/>
                <a:ea typeface="+mj-ea"/>
                <a:cs typeface="Arial" panose="020B0604020202020204" pitchFamily="34" charset="0"/>
              </a:defRPr>
            </a:lvl1pPr>
          </a:lstStyle>
          <a:p>
            <a:pPr>
              <a:lnSpc>
                <a:spcPts val="1000"/>
              </a:lnSpc>
            </a:pPr>
            <a:r>
              <a:rPr lang="de-DE" sz="800" b="1">
                <a:solidFill>
                  <a:schemeClr val="tx1"/>
                </a:solidFill>
              </a:rPr>
              <a:t>Kontakt</a:t>
            </a:r>
            <a:endParaRPr lang="de-DE" sz="800" b="0">
              <a:solidFill>
                <a:schemeClr val="tx1"/>
              </a:solidFill>
            </a:endParaRPr>
          </a:p>
          <a:p>
            <a:pPr>
              <a:lnSpc>
                <a:spcPts val="1000"/>
              </a:lnSpc>
            </a:pPr>
            <a:r>
              <a:rPr lang="de-DE" sz="800" b="0">
                <a:solidFill>
                  <a:schemeClr val="tx1"/>
                </a:solidFill>
              </a:rPr>
              <a:t>Fragen zu den </a:t>
            </a:r>
            <a:r>
              <a:rPr lang="de-DE" sz="800" b="0" err="1">
                <a:solidFill>
                  <a:schemeClr val="tx1"/>
                </a:solidFill>
              </a:rPr>
              <a:t>UniBE</a:t>
            </a:r>
            <a:r>
              <a:rPr lang="de-DE" sz="800" b="0">
                <a:solidFill>
                  <a:schemeClr val="tx1"/>
                </a:solidFill>
              </a:rPr>
              <a:t> PowerPoint Vorlagen: </a:t>
            </a:r>
          </a:p>
          <a:p>
            <a:pPr>
              <a:lnSpc>
                <a:spcPts val="1000"/>
              </a:lnSpc>
            </a:pPr>
            <a:r>
              <a:rPr lang="de-DE" sz="800" b="0" err="1">
                <a:solidFill>
                  <a:schemeClr val="tx1"/>
                </a:solidFill>
              </a:rPr>
              <a:t>kommunikation</a:t>
            </a:r>
            <a:r>
              <a:rPr lang="de-DE" sz="800" b="0">
                <a:solidFill>
                  <a:schemeClr val="tx1"/>
                </a:solidFill>
              </a:rPr>
              <a:t>@</a:t>
            </a:r>
          </a:p>
          <a:p>
            <a:pPr>
              <a:lnSpc>
                <a:spcPts val="1000"/>
              </a:lnSpc>
            </a:pPr>
            <a:r>
              <a:rPr lang="de-DE" sz="800" b="0" err="1">
                <a:solidFill>
                  <a:schemeClr val="tx1"/>
                </a:solidFill>
              </a:rPr>
              <a:t>unibe.ch</a:t>
            </a:r>
            <a:r>
              <a:rPr lang="de-DE" sz="800" b="0">
                <a:solidFill>
                  <a:schemeClr val="tx1"/>
                </a:solidFill>
              </a:rPr>
              <a:t> oder </a:t>
            </a:r>
          </a:p>
          <a:p>
            <a:pPr>
              <a:lnSpc>
                <a:spcPts val="1000"/>
              </a:lnSpc>
            </a:pPr>
            <a:r>
              <a:rPr lang="de-DE" sz="800" b="0">
                <a:solidFill>
                  <a:schemeClr val="tx1"/>
                </a:solidFill>
              </a:rPr>
              <a:t>Tel. + 41 31 631 80 44</a:t>
            </a:r>
          </a:p>
          <a:p>
            <a:pPr>
              <a:lnSpc>
                <a:spcPts val="1000"/>
              </a:lnSpc>
            </a:pPr>
            <a:endParaRPr lang="de-DE" sz="800" b="1">
              <a:solidFill>
                <a:schemeClr val="tx1"/>
              </a:solidFill>
            </a:endParaRPr>
          </a:p>
        </p:txBody>
      </p:sp>
      <p:pic>
        <p:nvPicPr>
          <p:cNvPr id="3" name="Grafik 2">
            <a:extLst>
              <a:ext uri="{FF2B5EF4-FFF2-40B4-BE49-F238E27FC236}">
                <a16:creationId xmlns:a16="http://schemas.microsoft.com/office/drawing/2014/main" id="{5BC2E508-06CA-D64A-A4D9-AAF3FB62D703}"/>
              </a:ext>
            </a:extLst>
          </p:cNvPr>
          <p:cNvPicPr>
            <a:picLocks noGrp="1" noSelect="1" noRot="1" noMove="1" noResize="1" noEditPoints="1" noAdjustHandles="1" noChangeArrowheads="1" noChangeShapeType="1"/>
          </p:cNvPicPr>
          <p:nvPr userDrawn="1">
            <p:custDataLst>
              <p:tags r:id="rId6"/>
            </p:custDataLst>
          </p:nvPr>
        </p:nvPicPr>
        <p:blipFill>
          <a:blip r:embed="rId9" cstate="print">
            <a:extLst>
              <a:ext uri="{28A0092B-C50C-407E-A947-70E740481C1C}">
                <a14:useLocalDpi xmlns:a14="http://schemas.microsoft.com/office/drawing/2010/main" val="0"/>
              </a:ext>
            </a:extLst>
          </a:blip>
          <a:stretch>
            <a:fillRect/>
          </a:stretch>
        </p:blipFill>
        <p:spPr>
          <a:xfrm>
            <a:off x="6318091" y="1832535"/>
            <a:ext cx="697217" cy="990600"/>
          </a:xfrm>
          <a:prstGeom prst="rect">
            <a:avLst/>
          </a:prstGeom>
        </p:spPr>
      </p:pic>
      <p:pic>
        <p:nvPicPr>
          <p:cNvPr id="4" name="Grafik 3">
            <a:extLst>
              <a:ext uri="{FF2B5EF4-FFF2-40B4-BE49-F238E27FC236}">
                <a16:creationId xmlns:a16="http://schemas.microsoft.com/office/drawing/2014/main" id="{CCE28F87-7B73-E341-9972-6E84FF110996}"/>
              </a:ext>
            </a:extLst>
          </p:cNvPr>
          <p:cNvPicPr>
            <a:picLocks noGrp="1" noSelect="1" noRot="1" noMove="1" noResize="1" noEditPoints="1" noAdjustHandles="1" noChangeArrowheads="1" noChangeShapeType="1"/>
          </p:cNvPicPr>
          <p:nvPr userDrawn="1">
            <p:custDataLst>
              <p:tags r:id="rId7"/>
            </p:custDataLst>
          </p:nvPr>
        </p:nvPicPr>
        <p:blipFill>
          <a:blip r:embed="rId10" cstate="print">
            <a:extLst>
              <a:ext uri="{28A0092B-C50C-407E-A947-70E740481C1C}">
                <a14:useLocalDpi xmlns:a14="http://schemas.microsoft.com/office/drawing/2010/main" val="0"/>
              </a:ext>
            </a:extLst>
          </a:blip>
          <a:stretch>
            <a:fillRect/>
          </a:stretch>
        </p:blipFill>
        <p:spPr>
          <a:xfrm>
            <a:off x="5520666" y="1836735"/>
            <a:ext cx="656454" cy="986400"/>
          </a:xfrm>
          <a:prstGeom prst="rect">
            <a:avLst/>
          </a:prstGeom>
        </p:spPr>
      </p:pic>
    </p:spTree>
    <p:extLst>
      <p:ext uri="{BB962C8B-B14F-4D97-AF65-F5344CB8AC3E}">
        <p14:creationId xmlns:p14="http://schemas.microsoft.com/office/powerpoint/2010/main" val="397407921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FA8D9-7C8C-4CDB-9A77-21BB698C2190}"/>
              </a:ext>
            </a:extLst>
          </p:cNvPr>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CBC46A-9879-405C-7BF2-D9ADD159EB88}"/>
              </a:ext>
            </a:extLst>
          </p:cNvPr>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860920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Titel-Folie mit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8F220F-AF24-8D49-BCE6-4B7754B66C9B}"/>
              </a:ext>
            </a:extLst>
          </p:cNvPr>
          <p:cNvSpPr>
            <a:spLocks noGrp="1"/>
          </p:cNvSpPr>
          <p:nvPr>
            <p:ph type="title" hasCustomPrompt="1"/>
          </p:nvPr>
        </p:nvSpPr>
        <p:spPr>
          <a:xfrm>
            <a:off x="540000" y="187200"/>
            <a:ext cx="7020000" cy="410369"/>
          </a:xfrm>
        </p:spPr>
        <p:txBody>
          <a:bodyPr anchor="b" anchorCtr="0"/>
          <a:lstStyle>
            <a:lvl1pPr>
              <a:defRPr>
                <a:solidFill>
                  <a:srgbClr val="E6002E"/>
                </a:solidFill>
              </a:defRPr>
            </a:lvl1pPr>
          </a:lstStyle>
          <a:p>
            <a:r>
              <a:rPr lang="de-DE"/>
              <a:t>Titel A (Arial 28pt., rot, max. 1 Zeile) </a:t>
            </a:r>
          </a:p>
        </p:txBody>
      </p:sp>
      <p:sp>
        <p:nvSpPr>
          <p:cNvPr id="3" name="Textplatzhalter 2">
            <a:extLst>
              <a:ext uri="{FF2B5EF4-FFF2-40B4-BE49-F238E27FC236}">
                <a16:creationId xmlns:a16="http://schemas.microsoft.com/office/drawing/2014/main" id="{1659C5DC-671B-6A4E-BD0B-CCB6129F84B8}"/>
              </a:ext>
            </a:extLst>
          </p:cNvPr>
          <p:cNvSpPr>
            <a:spLocks noGrp="1"/>
          </p:cNvSpPr>
          <p:nvPr>
            <p:ph type="body" idx="10" hasCustomPrompt="1"/>
          </p:nvPr>
        </p:nvSpPr>
        <p:spPr>
          <a:xfrm>
            <a:off x="540000" y="1306722"/>
            <a:ext cx="7020000" cy="180000"/>
          </a:xfrm>
          <a:prstGeom prst="rect">
            <a:avLst/>
          </a:prstGeom>
        </p:spPr>
        <p:txBody>
          <a:bodyPr lIns="0" tIns="0" rIns="0" bIns="0" anchor="t">
            <a:noAutofit/>
          </a:bodyPr>
          <a:lstStyle>
            <a:lvl1pPr marL="0" indent="0">
              <a:buNone/>
              <a:defRPr sz="1400" b="1" i="0">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e-DE"/>
              <a:t>Moderator und Organisationseinheit (Arial Fett 14pt., max. 1 Zeile)</a:t>
            </a:r>
          </a:p>
        </p:txBody>
      </p:sp>
      <p:sp>
        <p:nvSpPr>
          <p:cNvPr id="4" name="Textplatzhalter 2">
            <a:extLst>
              <a:ext uri="{FF2B5EF4-FFF2-40B4-BE49-F238E27FC236}">
                <a16:creationId xmlns:a16="http://schemas.microsoft.com/office/drawing/2014/main" id="{99D0CF73-16BC-EE47-A2F6-63380649FC8F}"/>
              </a:ext>
            </a:extLst>
          </p:cNvPr>
          <p:cNvSpPr>
            <a:spLocks noGrp="1"/>
          </p:cNvSpPr>
          <p:nvPr>
            <p:ph type="body" idx="12" hasCustomPrompt="1"/>
          </p:nvPr>
        </p:nvSpPr>
        <p:spPr>
          <a:xfrm>
            <a:off x="540000" y="1576800"/>
            <a:ext cx="7020000" cy="180000"/>
          </a:xfrm>
          <a:prstGeom prst="rect">
            <a:avLst/>
          </a:prstGeom>
        </p:spPr>
        <p:txBody>
          <a:bodyPr lIns="0" tIns="0" rIns="0" bIns="0" anchor="t">
            <a:noAutofit/>
          </a:bodyPr>
          <a:lstStyle>
            <a:lvl1pPr marL="0" indent="0">
              <a:buNone/>
              <a:defRPr sz="1200" b="0" i="0">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e-DE"/>
              <a:t>Datum und Präsentationsort (Arial 12pt., max. 1 Zeile)</a:t>
            </a:r>
          </a:p>
        </p:txBody>
      </p:sp>
      <p:sp>
        <p:nvSpPr>
          <p:cNvPr id="5" name="Textplatzhalter 2">
            <a:extLst>
              <a:ext uri="{FF2B5EF4-FFF2-40B4-BE49-F238E27FC236}">
                <a16:creationId xmlns:a16="http://schemas.microsoft.com/office/drawing/2014/main" id="{4A7E35E8-11B1-964A-B3B7-ABCDE11750B9}"/>
              </a:ext>
            </a:extLst>
          </p:cNvPr>
          <p:cNvSpPr>
            <a:spLocks noGrp="1"/>
          </p:cNvSpPr>
          <p:nvPr>
            <p:ph type="body" idx="11" hasCustomPrompt="1"/>
          </p:nvPr>
        </p:nvSpPr>
        <p:spPr>
          <a:xfrm>
            <a:off x="540000" y="680400"/>
            <a:ext cx="7020000" cy="410369"/>
          </a:xfrm>
          <a:prstGeom prst="rect">
            <a:avLst/>
          </a:prstGeom>
        </p:spPr>
        <p:txBody>
          <a:bodyPr lIns="0" tIns="0" rIns="0" bIns="0" anchor="t">
            <a:noAutofit/>
          </a:bodyPr>
          <a:lstStyle>
            <a:lvl1pPr marL="0" indent="0">
              <a:lnSpc>
                <a:spcPts val="3200"/>
              </a:lnSpc>
              <a:spcBef>
                <a:spcPts val="0"/>
              </a:spcBef>
              <a:buNone/>
              <a:defRPr sz="2800">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e-DE"/>
              <a:t>Titel B (Arial 28pt., schwarz, max. 1 Zeile) </a:t>
            </a:r>
          </a:p>
        </p:txBody>
      </p:sp>
      <p:sp>
        <p:nvSpPr>
          <p:cNvPr id="6" name="Inhaltsplatzhalter 2">
            <a:extLst>
              <a:ext uri="{FF2B5EF4-FFF2-40B4-BE49-F238E27FC236}">
                <a16:creationId xmlns:a16="http://schemas.microsoft.com/office/drawing/2014/main" id="{08592F44-7A11-4746-8BCA-D8016987E6BD}"/>
              </a:ext>
            </a:extLst>
          </p:cNvPr>
          <p:cNvSpPr>
            <a:spLocks noGrp="1"/>
          </p:cNvSpPr>
          <p:nvPr>
            <p:ph sz="half" idx="1" hasCustomPrompt="1"/>
          </p:nvPr>
        </p:nvSpPr>
        <p:spPr>
          <a:xfrm>
            <a:off x="0" y="1921500"/>
            <a:ext cx="9144000" cy="3218400"/>
          </a:xfrm>
          <a:prstGeom prst="rect">
            <a:avLst/>
          </a:prstGeom>
          <a:solidFill>
            <a:schemeClr val="bg1">
              <a:lumMod val="85000"/>
            </a:schemeClr>
          </a:solidFill>
        </p:spPr>
        <p:txBody>
          <a:bodyPr lIns="0" tIns="0" rIns="0" bIns="0"/>
          <a:lstStyle>
            <a:lvl1pPr marL="0" indent="0">
              <a:buNone/>
              <a:defRPr sz="2000">
                <a:latin typeface="Arial" panose="020B0604020202020204" pitchFamily="34" charset="0"/>
                <a:cs typeface="Arial" panose="020B0604020202020204" pitchFamily="34" charset="0"/>
              </a:defRPr>
            </a:lvl1pPr>
          </a:lstStyle>
          <a:p>
            <a:pPr lvl="0"/>
            <a:r>
              <a:rPr lang="de-DE"/>
              <a:t>        Media Platzhalter: 25.4 (b) x 8.94 (h) cm </a:t>
            </a:r>
          </a:p>
        </p:txBody>
      </p:sp>
    </p:spTree>
    <p:extLst>
      <p:ext uri="{BB962C8B-B14F-4D97-AF65-F5344CB8AC3E}">
        <p14:creationId xmlns:p14="http://schemas.microsoft.com/office/powerpoint/2010/main" val="339214364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 Schluss-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8F220F-AF24-8D49-BCE6-4B7754B66C9B}"/>
              </a:ext>
            </a:extLst>
          </p:cNvPr>
          <p:cNvSpPr>
            <a:spLocks noGrp="1"/>
          </p:cNvSpPr>
          <p:nvPr>
            <p:ph type="title" hasCustomPrompt="1"/>
          </p:nvPr>
        </p:nvSpPr>
        <p:spPr>
          <a:xfrm>
            <a:off x="540000" y="187200"/>
            <a:ext cx="7020000" cy="410369"/>
          </a:xfrm>
        </p:spPr>
        <p:txBody>
          <a:bodyPr anchor="b" anchorCtr="0"/>
          <a:lstStyle>
            <a:lvl1pPr>
              <a:defRPr>
                <a:solidFill>
                  <a:srgbClr val="E6002E"/>
                </a:solidFill>
              </a:defRPr>
            </a:lvl1pPr>
          </a:lstStyle>
          <a:p>
            <a:r>
              <a:rPr lang="de-CH" spc="-15"/>
              <a:t>Vielen Dank</a:t>
            </a:r>
            <a:endParaRPr lang="de-DE"/>
          </a:p>
        </p:txBody>
      </p:sp>
      <p:sp>
        <p:nvSpPr>
          <p:cNvPr id="3" name="Textplatzhalter 2">
            <a:extLst>
              <a:ext uri="{FF2B5EF4-FFF2-40B4-BE49-F238E27FC236}">
                <a16:creationId xmlns:a16="http://schemas.microsoft.com/office/drawing/2014/main" id="{1659C5DC-671B-6A4E-BD0B-CCB6129F84B8}"/>
              </a:ext>
            </a:extLst>
          </p:cNvPr>
          <p:cNvSpPr>
            <a:spLocks noGrp="1"/>
          </p:cNvSpPr>
          <p:nvPr>
            <p:ph type="body" idx="10" hasCustomPrompt="1"/>
          </p:nvPr>
        </p:nvSpPr>
        <p:spPr>
          <a:xfrm>
            <a:off x="540000" y="1306722"/>
            <a:ext cx="7020000" cy="180000"/>
          </a:xfrm>
          <a:prstGeom prst="rect">
            <a:avLst/>
          </a:prstGeom>
        </p:spPr>
        <p:txBody>
          <a:bodyPr lIns="0" tIns="0" rIns="0" bIns="0" anchor="t">
            <a:noAutofit/>
          </a:bodyPr>
          <a:lstStyle>
            <a:lvl1pPr marL="0" indent="0">
              <a:buNone/>
              <a:defRPr sz="1400" b="1" i="0">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e-DE"/>
              <a:t>Moderator und Organisationseinheit (Arial Fett 14pt., max. 1 Zeile)</a:t>
            </a:r>
          </a:p>
        </p:txBody>
      </p:sp>
      <p:sp>
        <p:nvSpPr>
          <p:cNvPr id="4" name="Textplatzhalter 2">
            <a:extLst>
              <a:ext uri="{FF2B5EF4-FFF2-40B4-BE49-F238E27FC236}">
                <a16:creationId xmlns:a16="http://schemas.microsoft.com/office/drawing/2014/main" id="{99D0CF73-16BC-EE47-A2F6-63380649FC8F}"/>
              </a:ext>
            </a:extLst>
          </p:cNvPr>
          <p:cNvSpPr>
            <a:spLocks noGrp="1"/>
          </p:cNvSpPr>
          <p:nvPr>
            <p:ph type="body" idx="12" hasCustomPrompt="1"/>
          </p:nvPr>
        </p:nvSpPr>
        <p:spPr>
          <a:xfrm>
            <a:off x="540000" y="1576800"/>
            <a:ext cx="7020000" cy="180000"/>
          </a:xfrm>
          <a:prstGeom prst="rect">
            <a:avLst/>
          </a:prstGeom>
        </p:spPr>
        <p:txBody>
          <a:bodyPr lIns="0" tIns="0" rIns="0" bIns="0" anchor="t">
            <a:noAutofit/>
          </a:bodyPr>
          <a:lstStyle>
            <a:lvl1pPr marL="0" indent="0">
              <a:buNone/>
              <a:defRPr sz="1200" b="0" i="0">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e-DE"/>
              <a:t>Datum und Präsentationsort (Arial 12pt., max. 1 Zeile)</a:t>
            </a:r>
          </a:p>
        </p:txBody>
      </p:sp>
      <p:sp>
        <p:nvSpPr>
          <p:cNvPr id="5" name="Textplatzhalter 2">
            <a:extLst>
              <a:ext uri="{FF2B5EF4-FFF2-40B4-BE49-F238E27FC236}">
                <a16:creationId xmlns:a16="http://schemas.microsoft.com/office/drawing/2014/main" id="{4A7E35E8-11B1-964A-B3B7-ABCDE11750B9}"/>
              </a:ext>
            </a:extLst>
          </p:cNvPr>
          <p:cNvSpPr>
            <a:spLocks noGrp="1"/>
          </p:cNvSpPr>
          <p:nvPr>
            <p:ph type="body" idx="11" hasCustomPrompt="1"/>
          </p:nvPr>
        </p:nvSpPr>
        <p:spPr>
          <a:xfrm>
            <a:off x="540000" y="680400"/>
            <a:ext cx="7020000" cy="410369"/>
          </a:xfrm>
          <a:prstGeom prst="rect">
            <a:avLst/>
          </a:prstGeom>
        </p:spPr>
        <p:txBody>
          <a:bodyPr lIns="0" tIns="0" rIns="0" bIns="0" anchor="t">
            <a:noAutofit/>
          </a:bodyPr>
          <a:lstStyle>
            <a:lvl1pPr marL="0" indent="0">
              <a:lnSpc>
                <a:spcPts val="3200"/>
              </a:lnSpc>
              <a:spcBef>
                <a:spcPts val="0"/>
              </a:spcBef>
              <a:buNone/>
              <a:defRPr sz="2800">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de-CH" spc="20">
                <a:solidFill>
                  <a:srgbClr val="231F20"/>
                </a:solidFill>
              </a:rPr>
              <a:t>für Ihre Aufmerksamkeit</a:t>
            </a:r>
            <a:endParaRPr lang="de-DE"/>
          </a:p>
        </p:txBody>
      </p:sp>
      <p:sp>
        <p:nvSpPr>
          <p:cNvPr id="6" name="Inhaltsplatzhalter 2">
            <a:extLst>
              <a:ext uri="{FF2B5EF4-FFF2-40B4-BE49-F238E27FC236}">
                <a16:creationId xmlns:a16="http://schemas.microsoft.com/office/drawing/2014/main" id="{08592F44-7A11-4746-8BCA-D8016987E6BD}"/>
              </a:ext>
            </a:extLst>
          </p:cNvPr>
          <p:cNvSpPr>
            <a:spLocks noGrp="1"/>
          </p:cNvSpPr>
          <p:nvPr>
            <p:ph sz="half" idx="1" hasCustomPrompt="1"/>
          </p:nvPr>
        </p:nvSpPr>
        <p:spPr>
          <a:xfrm>
            <a:off x="0" y="1921500"/>
            <a:ext cx="9144000" cy="3218400"/>
          </a:xfrm>
          <a:prstGeom prst="rect">
            <a:avLst/>
          </a:prstGeom>
          <a:solidFill>
            <a:schemeClr val="bg1">
              <a:lumMod val="85000"/>
            </a:schemeClr>
          </a:solidFill>
        </p:spPr>
        <p:txBody>
          <a:bodyPr lIns="0" tIns="0" rIns="0" bIns="0"/>
          <a:lstStyle>
            <a:lvl1pPr marL="0" indent="0">
              <a:buNone/>
              <a:defRPr sz="2000">
                <a:latin typeface="Arial" panose="020B0604020202020204" pitchFamily="34" charset="0"/>
                <a:cs typeface="Arial" panose="020B0604020202020204" pitchFamily="34" charset="0"/>
              </a:defRPr>
            </a:lvl1pPr>
          </a:lstStyle>
          <a:p>
            <a:pPr lvl="0"/>
            <a:r>
              <a:rPr lang="de-DE"/>
              <a:t>        Media Platzhalter: 25.4 (b) x 8.94 (h) cm </a:t>
            </a:r>
          </a:p>
        </p:txBody>
      </p:sp>
    </p:spTree>
    <p:extLst>
      <p:ext uri="{BB962C8B-B14F-4D97-AF65-F5344CB8AC3E}">
        <p14:creationId xmlns:p14="http://schemas.microsoft.com/office/powerpoint/2010/main" val="258286335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Titel-Folie ohne Bi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659C5DC-671B-6A4E-BD0B-CCB6129F84B8}"/>
              </a:ext>
            </a:extLst>
          </p:cNvPr>
          <p:cNvSpPr>
            <a:spLocks noGrp="1"/>
          </p:cNvSpPr>
          <p:nvPr>
            <p:ph type="body" idx="10" hasCustomPrompt="1"/>
          </p:nvPr>
        </p:nvSpPr>
        <p:spPr>
          <a:xfrm>
            <a:off x="540000" y="3562350"/>
            <a:ext cx="7020000" cy="166199"/>
          </a:xfrm>
          <a:prstGeom prst="rect">
            <a:avLst/>
          </a:prstGeom>
        </p:spPr>
        <p:txBody>
          <a:bodyPr lIns="0" tIns="0" rIns="0" bIns="0" anchor="t">
            <a:noAutofit/>
          </a:bodyPr>
          <a:lstStyle>
            <a:lvl1pPr marL="0" indent="0">
              <a:buNone/>
              <a:defRPr sz="1400" b="1" i="0">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e-DE"/>
              <a:t>Moderator und Organisationseinheit (Arial Fett 14pt., max. 1 Zeile)</a:t>
            </a:r>
          </a:p>
        </p:txBody>
      </p:sp>
      <p:sp>
        <p:nvSpPr>
          <p:cNvPr id="4" name="Textplatzhalter 2">
            <a:extLst>
              <a:ext uri="{FF2B5EF4-FFF2-40B4-BE49-F238E27FC236}">
                <a16:creationId xmlns:a16="http://schemas.microsoft.com/office/drawing/2014/main" id="{99D0CF73-16BC-EE47-A2F6-63380649FC8F}"/>
              </a:ext>
            </a:extLst>
          </p:cNvPr>
          <p:cNvSpPr>
            <a:spLocks noGrp="1"/>
          </p:cNvSpPr>
          <p:nvPr>
            <p:ph type="body" idx="12" hasCustomPrompt="1"/>
          </p:nvPr>
        </p:nvSpPr>
        <p:spPr>
          <a:xfrm>
            <a:off x="540000" y="3834000"/>
            <a:ext cx="7020000" cy="166199"/>
          </a:xfrm>
          <a:prstGeom prst="rect">
            <a:avLst/>
          </a:prstGeom>
        </p:spPr>
        <p:txBody>
          <a:bodyPr lIns="0" tIns="0" rIns="0" bIns="0" anchor="t">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e-DE"/>
              <a:t>Datum und Präsentationsort (Arial 12pt., max. 1 Zeile)</a:t>
            </a:r>
          </a:p>
        </p:txBody>
      </p:sp>
      <p:sp>
        <p:nvSpPr>
          <p:cNvPr id="5" name="Textplatzhalter 2">
            <a:extLst>
              <a:ext uri="{FF2B5EF4-FFF2-40B4-BE49-F238E27FC236}">
                <a16:creationId xmlns:a16="http://schemas.microsoft.com/office/drawing/2014/main" id="{4A7E35E8-11B1-964A-B3B7-ABCDE11750B9}"/>
              </a:ext>
            </a:extLst>
          </p:cNvPr>
          <p:cNvSpPr>
            <a:spLocks noGrp="1"/>
          </p:cNvSpPr>
          <p:nvPr>
            <p:ph type="body" idx="11" hasCustomPrompt="1"/>
          </p:nvPr>
        </p:nvSpPr>
        <p:spPr>
          <a:xfrm>
            <a:off x="540000" y="2203200"/>
            <a:ext cx="7020000" cy="900000"/>
          </a:xfrm>
          <a:prstGeom prst="rect">
            <a:avLst/>
          </a:prstGeom>
        </p:spPr>
        <p:txBody>
          <a:bodyPr lIns="0" tIns="0" rIns="0" bIns="0" anchor="t">
            <a:noAutofit/>
          </a:bodyPr>
          <a:lstStyle>
            <a:lvl1pPr marL="0" marR="0" indent="0" algn="l" defTabSz="914400" rtl="0" eaLnBrk="1" fontAlgn="auto" latinLnBrk="0" hangingPunct="1">
              <a:lnSpc>
                <a:spcPts val="3200"/>
              </a:lnSpc>
              <a:spcBef>
                <a:spcPts val="0"/>
              </a:spcBef>
              <a:spcAft>
                <a:spcPts val="0"/>
              </a:spcAft>
              <a:buClrTx/>
              <a:buSzTx/>
              <a:buFont typeface="Arial" panose="020B0604020202020204" pitchFamily="34" charset="0"/>
              <a:buNone/>
              <a:tabLst/>
              <a:defRPr sz="2800">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e-DE"/>
              <a:t>Titel B (Arial 28/32pt., </a:t>
            </a:r>
            <a:br>
              <a:rPr lang="de-DE"/>
            </a:br>
            <a:r>
              <a:rPr lang="de-DE"/>
              <a:t>schwarz, max. 2 Zeilen) </a:t>
            </a:r>
          </a:p>
        </p:txBody>
      </p:sp>
      <p:sp>
        <p:nvSpPr>
          <p:cNvPr id="13" name="Titelplatzhalter 14">
            <a:extLst>
              <a:ext uri="{FF2B5EF4-FFF2-40B4-BE49-F238E27FC236}">
                <a16:creationId xmlns:a16="http://schemas.microsoft.com/office/drawing/2014/main" id="{A4657668-A8BC-5644-AAC4-0A0F9B6AD949}"/>
              </a:ext>
            </a:extLst>
          </p:cNvPr>
          <p:cNvSpPr>
            <a:spLocks noGrp="1"/>
          </p:cNvSpPr>
          <p:nvPr>
            <p:ph type="title" hasCustomPrompt="1"/>
          </p:nvPr>
        </p:nvSpPr>
        <p:spPr>
          <a:xfrm>
            <a:off x="540000" y="1220400"/>
            <a:ext cx="7020000" cy="900000"/>
          </a:xfrm>
          <a:prstGeom prst="rect">
            <a:avLst/>
          </a:prstGeom>
        </p:spPr>
        <p:txBody>
          <a:bodyPr vert="horz" wrap="square" lIns="0" tIns="0" rIns="0" bIns="0" rtlCol="0" anchor="b" anchorCtr="0">
            <a:noAutofit/>
          </a:bodyPr>
          <a:lstStyle>
            <a:lvl1pPr>
              <a:defRPr/>
            </a:lvl1pPr>
          </a:lstStyle>
          <a:p>
            <a:r>
              <a:rPr lang="de-DE"/>
              <a:t>Titel A (Arial 28/32pt., </a:t>
            </a:r>
            <a:br>
              <a:rPr lang="de-DE"/>
            </a:br>
            <a:r>
              <a:rPr lang="de-DE"/>
              <a:t>rot, max. 2 Zeilen)</a:t>
            </a:r>
          </a:p>
        </p:txBody>
      </p:sp>
    </p:spTree>
    <p:extLst>
      <p:ext uri="{BB962C8B-B14F-4D97-AF65-F5344CB8AC3E}">
        <p14:creationId xmlns:p14="http://schemas.microsoft.com/office/powerpoint/2010/main" val="411881787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Inhaltverzeichnis">
    <p:spTree>
      <p:nvGrpSpPr>
        <p:cNvPr id="1" name=""/>
        <p:cNvGrpSpPr/>
        <p:nvPr/>
      </p:nvGrpSpPr>
      <p:grpSpPr>
        <a:xfrm>
          <a:off x="0" y="0"/>
          <a:ext cx="0" cy="0"/>
          <a:chOff x="0" y="0"/>
          <a:chExt cx="0" cy="0"/>
        </a:xfrm>
      </p:grpSpPr>
      <p:sp>
        <p:nvSpPr>
          <p:cNvPr id="5" name="Textplatzhalter 2">
            <a:extLst>
              <a:ext uri="{FF2B5EF4-FFF2-40B4-BE49-F238E27FC236}">
                <a16:creationId xmlns:a16="http://schemas.microsoft.com/office/drawing/2014/main" id="{4A7E35E8-11B1-964A-B3B7-ABCDE11750B9}"/>
              </a:ext>
            </a:extLst>
          </p:cNvPr>
          <p:cNvSpPr>
            <a:spLocks noGrp="1"/>
          </p:cNvSpPr>
          <p:nvPr>
            <p:ph type="body" idx="11" hasCustomPrompt="1"/>
          </p:nvPr>
        </p:nvSpPr>
        <p:spPr>
          <a:xfrm>
            <a:off x="540000" y="1170000"/>
            <a:ext cx="7020000" cy="410369"/>
          </a:xfrm>
          <a:prstGeom prst="rect">
            <a:avLst/>
          </a:prstGeom>
        </p:spPr>
        <p:txBody>
          <a:bodyPr lIns="0" tIns="0" rIns="0" bIns="0" anchor="t">
            <a:noAutofit/>
          </a:bodyPr>
          <a:lstStyle>
            <a:lvl1pPr marL="0" marR="0" indent="0" algn="l" defTabSz="914377" rtl="0" eaLnBrk="1" fontAlgn="auto" latinLnBrk="0" hangingPunct="1">
              <a:lnSpc>
                <a:spcPts val="3200"/>
              </a:lnSpc>
              <a:spcBef>
                <a:spcPts val="0"/>
              </a:spcBef>
              <a:spcAft>
                <a:spcPts val="0"/>
              </a:spcAft>
              <a:buClrTx/>
              <a:buSzTx/>
              <a:buFont typeface="Arial" panose="020B0604020202020204" pitchFamily="34" charset="0"/>
              <a:buNone/>
              <a:tabLst/>
              <a:defRPr sz="2800">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e-DE"/>
              <a:t>Titel B (Arial 28pt., schwarz, max. 1 Zeile) </a:t>
            </a:r>
          </a:p>
        </p:txBody>
      </p:sp>
      <p:sp>
        <p:nvSpPr>
          <p:cNvPr id="11" name="Textplatzhalter 10">
            <a:extLst>
              <a:ext uri="{FF2B5EF4-FFF2-40B4-BE49-F238E27FC236}">
                <a16:creationId xmlns:a16="http://schemas.microsoft.com/office/drawing/2014/main" id="{81FC3BBB-A060-D84D-A85B-A61AE52B9CEC}"/>
              </a:ext>
            </a:extLst>
          </p:cNvPr>
          <p:cNvSpPr>
            <a:spLocks noGrp="1"/>
          </p:cNvSpPr>
          <p:nvPr>
            <p:ph type="body" sz="quarter" idx="12" hasCustomPrompt="1"/>
          </p:nvPr>
        </p:nvSpPr>
        <p:spPr>
          <a:xfrm>
            <a:off x="540000" y="2190750"/>
            <a:ext cx="3727200" cy="2610000"/>
          </a:xfrm>
          <a:prstGeom prst="rect">
            <a:avLst/>
          </a:prstGeom>
        </p:spPr>
        <p:txBody>
          <a:bodyPr wrap="square" lIns="0" tIns="0" rIns="0" bIns="0">
            <a:noAutofit/>
          </a:bodyPr>
          <a:lstStyle>
            <a:lvl1pPr marL="0" marR="0" indent="0" algn="l" defTabSz="914377" rtl="0" eaLnBrk="1" fontAlgn="auto" latinLnBrk="0" hangingPunct="1">
              <a:lnSpc>
                <a:spcPts val="2400"/>
              </a:lnSpc>
              <a:spcBef>
                <a:spcPts val="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marL="0" marR="0" lvl="0" indent="0" algn="l" defTabSz="914377" rtl="0" eaLnBrk="1" fontAlgn="auto" latinLnBrk="0" hangingPunct="1">
              <a:lnSpc>
                <a:spcPts val="2000"/>
              </a:lnSpc>
              <a:spcBef>
                <a:spcPts val="0"/>
              </a:spcBef>
              <a:spcAft>
                <a:spcPts val="0"/>
              </a:spcAft>
              <a:buClrTx/>
              <a:buSzTx/>
              <a:buFont typeface="Arial" panose="020B0604020202020204" pitchFamily="34" charset="0"/>
              <a:buNone/>
              <a:tabLst/>
              <a:defRPr/>
            </a:pPr>
            <a:r>
              <a:rPr lang="de-DE"/>
              <a:t>Inhalt Nr. 1: Arial 20/24pt.</a:t>
            </a:r>
          </a:p>
          <a:p>
            <a:pPr lvl="0"/>
            <a:endParaRPr lang="de-DE"/>
          </a:p>
          <a:p>
            <a:pPr lvl="0"/>
            <a:r>
              <a:rPr lang="de-DE"/>
              <a:t>Inhalt Nr. 2</a:t>
            </a:r>
          </a:p>
        </p:txBody>
      </p:sp>
      <p:sp>
        <p:nvSpPr>
          <p:cNvPr id="14" name="Textplatzhalter 10">
            <a:extLst>
              <a:ext uri="{FF2B5EF4-FFF2-40B4-BE49-F238E27FC236}">
                <a16:creationId xmlns:a16="http://schemas.microsoft.com/office/drawing/2014/main" id="{B236500E-83E7-924C-AF0B-0F29C91C1A20}"/>
              </a:ext>
            </a:extLst>
          </p:cNvPr>
          <p:cNvSpPr>
            <a:spLocks noGrp="1"/>
          </p:cNvSpPr>
          <p:nvPr>
            <p:ph type="body" sz="quarter" idx="14" hasCustomPrompt="1"/>
          </p:nvPr>
        </p:nvSpPr>
        <p:spPr>
          <a:xfrm>
            <a:off x="4878000" y="2190750"/>
            <a:ext cx="3727200" cy="2610000"/>
          </a:xfrm>
          <a:prstGeom prst="rect">
            <a:avLst/>
          </a:prstGeom>
        </p:spPr>
        <p:txBody>
          <a:bodyPr wrap="square" lIns="0" tIns="0" rIns="0" bIns="0">
            <a:noAutofit/>
          </a:bodyPr>
          <a:lstStyle>
            <a:lvl1pPr marL="0" marR="0" indent="0" algn="l" defTabSz="914377" rtl="0" eaLnBrk="1" fontAlgn="auto" latinLnBrk="0" hangingPunct="1">
              <a:lnSpc>
                <a:spcPts val="2400"/>
              </a:lnSpc>
              <a:spcBef>
                <a:spcPts val="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marL="0" marR="0" lvl="0" indent="0" algn="l" defTabSz="914377" rtl="0" eaLnBrk="1" fontAlgn="auto" latinLnBrk="0" hangingPunct="1">
              <a:lnSpc>
                <a:spcPts val="2000"/>
              </a:lnSpc>
              <a:spcBef>
                <a:spcPts val="0"/>
              </a:spcBef>
              <a:spcAft>
                <a:spcPts val="0"/>
              </a:spcAft>
              <a:buClrTx/>
              <a:buSzTx/>
              <a:buFont typeface="Arial" panose="020B0604020202020204" pitchFamily="34" charset="0"/>
              <a:buNone/>
              <a:tabLst/>
              <a:defRPr/>
            </a:pPr>
            <a:r>
              <a:rPr lang="de-DE"/>
              <a:t>Inhalt Nr. 3: Arial 20/24pt.</a:t>
            </a:r>
          </a:p>
          <a:p>
            <a:pPr lvl="0"/>
            <a:endParaRPr lang="de-DE"/>
          </a:p>
          <a:p>
            <a:pPr lvl="0"/>
            <a:r>
              <a:rPr lang="de-DE"/>
              <a:t>Inhalt Nr. 4</a:t>
            </a:r>
          </a:p>
          <a:p>
            <a:pPr lvl="0"/>
            <a:endParaRPr lang="de-DE"/>
          </a:p>
        </p:txBody>
      </p:sp>
      <p:sp>
        <p:nvSpPr>
          <p:cNvPr id="9" name="Textplatzhalter 21">
            <a:extLst>
              <a:ext uri="{FF2B5EF4-FFF2-40B4-BE49-F238E27FC236}">
                <a16:creationId xmlns:a16="http://schemas.microsoft.com/office/drawing/2014/main" id="{16AC8D8E-CDF7-E043-997B-4F40A5E71F94}"/>
              </a:ext>
            </a:extLst>
          </p:cNvPr>
          <p:cNvSpPr>
            <a:spLocks noGrp="1"/>
          </p:cNvSpPr>
          <p:nvPr>
            <p:ph type="body" sz="quarter" idx="20" hasCustomPrompt="1"/>
          </p:nvPr>
        </p:nvSpPr>
        <p:spPr>
          <a:xfrm>
            <a:off x="540000" y="280800"/>
            <a:ext cx="7020000" cy="180000"/>
          </a:xfrm>
          <a:prstGeom prst="rect">
            <a:avLst/>
          </a:prstGeom>
        </p:spPr>
        <p:txBody>
          <a:bodyPr lIns="0" tIns="0" rIns="0" bIns="0">
            <a:noAutofit/>
          </a:bodyPr>
          <a:lstStyle>
            <a:lvl1pPr>
              <a:spcBef>
                <a:spcPts val="0"/>
              </a:spcBef>
              <a:defRPr sz="1200">
                <a:solidFill>
                  <a:schemeClr val="tx1"/>
                </a:solidFill>
                <a:latin typeface="Arial" panose="020B0604020202020204" pitchFamily="34" charset="0"/>
                <a:cs typeface="Arial" panose="020B0604020202020204" pitchFamily="34" charset="0"/>
              </a:defRPr>
            </a:lvl1pPr>
          </a:lstStyle>
          <a:p>
            <a:pPr lvl="0"/>
            <a:r>
              <a:rPr lang="de-DE"/>
              <a:t>Thema der Präsentation (</a:t>
            </a:r>
            <a:r>
              <a:rPr lang="de-DE" err="1"/>
              <a:t>gemäss</a:t>
            </a:r>
            <a:r>
              <a:rPr lang="de-DE"/>
              <a:t> Titelfolie: Arial 12pt., schwarz, max. 1 Zeile)</a:t>
            </a:r>
          </a:p>
        </p:txBody>
      </p:sp>
      <p:sp>
        <p:nvSpPr>
          <p:cNvPr id="10" name="Titelplatzhalter 14">
            <a:extLst>
              <a:ext uri="{FF2B5EF4-FFF2-40B4-BE49-F238E27FC236}">
                <a16:creationId xmlns:a16="http://schemas.microsoft.com/office/drawing/2014/main" id="{F49DC73E-0ADC-CB4B-B483-695B44661B05}"/>
              </a:ext>
            </a:extLst>
          </p:cNvPr>
          <p:cNvSpPr>
            <a:spLocks noGrp="1"/>
          </p:cNvSpPr>
          <p:nvPr>
            <p:ph type="title" hasCustomPrompt="1"/>
          </p:nvPr>
        </p:nvSpPr>
        <p:spPr>
          <a:xfrm>
            <a:off x="540000" y="680400"/>
            <a:ext cx="7020000" cy="410369"/>
          </a:xfrm>
          <a:prstGeom prst="rect">
            <a:avLst/>
          </a:prstGeom>
        </p:spPr>
        <p:txBody>
          <a:bodyPr vert="horz" lIns="0" tIns="0" rIns="0" bIns="0" rtlCol="0" anchor="t">
            <a:spAutoFit/>
          </a:bodyPr>
          <a:lstStyle>
            <a:lvl1pPr>
              <a:defRPr/>
            </a:lvl1pPr>
          </a:lstStyle>
          <a:p>
            <a:r>
              <a:rPr lang="de-DE"/>
              <a:t>Titel A (Arial 28pt., rot, max. 1 Zeile) </a:t>
            </a:r>
          </a:p>
        </p:txBody>
      </p:sp>
      <p:sp>
        <p:nvSpPr>
          <p:cNvPr id="7" name="Foliennummernplatzhalter 7">
            <a:extLst>
              <a:ext uri="{FF2B5EF4-FFF2-40B4-BE49-F238E27FC236}">
                <a16:creationId xmlns:a16="http://schemas.microsoft.com/office/drawing/2014/main" id="{291F5CB2-B1A0-3141-810A-EA3DABABC379}"/>
              </a:ext>
            </a:extLst>
          </p:cNvPr>
          <p:cNvSpPr>
            <a:spLocks noGrp="1"/>
          </p:cNvSpPr>
          <p:nvPr>
            <p:ph type="sldNum" sz="quarter" idx="21"/>
          </p:nvPr>
        </p:nvSpPr>
        <p:spPr>
          <a:xfrm>
            <a:off x="8610600" y="6356350"/>
            <a:ext cx="2743200" cy="365125"/>
          </a:xfrm>
        </p:spPr>
        <p:txBody>
          <a:bodyPr/>
          <a:lstStyle/>
          <a:p>
            <a:fld id="{16AB2C14-F465-F643-BD65-D6125390A9E0}" type="slidenum">
              <a:rPr lang="de-DE" smtClean="0"/>
              <a:t>‹#›</a:t>
            </a:fld>
            <a:endParaRPr lang="de-DE"/>
          </a:p>
        </p:txBody>
      </p:sp>
    </p:spTree>
    <p:extLst>
      <p:ext uri="{BB962C8B-B14F-4D97-AF65-F5344CB8AC3E}">
        <p14:creationId xmlns:p14="http://schemas.microsoft.com/office/powerpoint/2010/main" val="2116866354"/>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a: Text-Folie 2 Spalten">
    <p:spTree>
      <p:nvGrpSpPr>
        <p:cNvPr id="1" name=""/>
        <p:cNvGrpSpPr/>
        <p:nvPr/>
      </p:nvGrpSpPr>
      <p:grpSpPr>
        <a:xfrm>
          <a:off x="0" y="0"/>
          <a:ext cx="0" cy="0"/>
          <a:chOff x="0" y="0"/>
          <a:chExt cx="0" cy="0"/>
        </a:xfrm>
      </p:grpSpPr>
      <p:sp>
        <p:nvSpPr>
          <p:cNvPr id="4" name="Textplatzhalter 2">
            <a:extLst>
              <a:ext uri="{FF2B5EF4-FFF2-40B4-BE49-F238E27FC236}">
                <a16:creationId xmlns:a16="http://schemas.microsoft.com/office/drawing/2014/main" id="{E8DF8EC7-1228-E54F-AEA8-B9FA57ED0474}"/>
              </a:ext>
            </a:extLst>
          </p:cNvPr>
          <p:cNvSpPr>
            <a:spLocks noGrp="1"/>
          </p:cNvSpPr>
          <p:nvPr>
            <p:ph type="body" idx="11" hasCustomPrompt="1"/>
          </p:nvPr>
        </p:nvSpPr>
        <p:spPr>
          <a:xfrm>
            <a:off x="540000" y="1170000"/>
            <a:ext cx="7020000" cy="410369"/>
          </a:xfrm>
          <a:prstGeom prst="rect">
            <a:avLst/>
          </a:prstGeom>
        </p:spPr>
        <p:txBody>
          <a:bodyPr lIns="0" tIns="0" rIns="0" bIns="0" anchor="t">
            <a:noAutofit/>
          </a:bodyPr>
          <a:lstStyle>
            <a:lvl1pPr marL="0" marR="0" indent="0" algn="l" defTabSz="914377" rtl="0" eaLnBrk="1" fontAlgn="auto" latinLnBrk="0" hangingPunct="1">
              <a:lnSpc>
                <a:spcPts val="3200"/>
              </a:lnSpc>
              <a:spcBef>
                <a:spcPts val="0"/>
              </a:spcBef>
              <a:spcAft>
                <a:spcPts val="0"/>
              </a:spcAft>
              <a:buClrTx/>
              <a:buSzTx/>
              <a:buFont typeface="Arial" panose="020B0604020202020204" pitchFamily="34" charset="0"/>
              <a:buNone/>
              <a:tabLst/>
              <a:defRPr sz="2800">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e-DE"/>
              <a:t>Titel B (Arial 28pt., schwarz, max. 1 Zeile) </a:t>
            </a:r>
          </a:p>
        </p:txBody>
      </p:sp>
      <p:sp>
        <p:nvSpPr>
          <p:cNvPr id="17" name="Textplatzhalter 16">
            <a:extLst>
              <a:ext uri="{FF2B5EF4-FFF2-40B4-BE49-F238E27FC236}">
                <a16:creationId xmlns:a16="http://schemas.microsoft.com/office/drawing/2014/main" id="{723164D8-30C4-CA40-B858-A93802E24BA8}"/>
              </a:ext>
            </a:extLst>
          </p:cNvPr>
          <p:cNvSpPr>
            <a:spLocks noGrp="1"/>
          </p:cNvSpPr>
          <p:nvPr>
            <p:ph type="body" sz="quarter" idx="16" hasCustomPrompt="1"/>
          </p:nvPr>
        </p:nvSpPr>
        <p:spPr>
          <a:xfrm>
            <a:off x="540000" y="2160000"/>
            <a:ext cx="3726000" cy="180000"/>
          </a:xfrm>
          <a:prstGeom prst="rect">
            <a:avLst/>
          </a:prstGeom>
        </p:spPr>
        <p:txBody>
          <a:bodyPr lIns="0" tIns="0" rIns="0" bIns="0"/>
          <a:lstStyle>
            <a:lvl1pPr>
              <a:lnSpc>
                <a:spcPts val="1800"/>
              </a:lnSpc>
              <a:spcBef>
                <a:spcPts val="0"/>
              </a:spcBef>
              <a:defRPr sz="1600" b="1">
                <a:latin typeface="Arial" panose="020B0604020202020204" pitchFamily="34" charset="0"/>
                <a:cs typeface="Arial" panose="020B0604020202020204" pitchFamily="34" charset="0"/>
              </a:defRPr>
            </a:lvl1pPr>
          </a:lstStyle>
          <a:p>
            <a:pPr lvl="0"/>
            <a:r>
              <a:rPr lang="de-DE"/>
              <a:t>Aussage 1: Arial Fett 16pt.</a:t>
            </a:r>
          </a:p>
        </p:txBody>
      </p:sp>
      <p:sp>
        <p:nvSpPr>
          <p:cNvPr id="18" name="Textplatzhalter 16">
            <a:extLst>
              <a:ext uri="{FF2B5EF4-FFF2-40B4-BE49-F238E27FC236}">
                <a16:creationId xmlns:a16="http://schemas.microsoft.com/office/drawing/2014/main" id="{B040411C-234A-814D-906D-923A34543F9B}"/>
              </a:ext>
            </a:extLst>
          </p:cNvPr>
          <p:cNvSpPr>
            <a:spLocks noGrp="1"/>
          </p:cNvSpPr>
          <p:nvPr>
            <p:ph type="body" sz="quarter" idx="17" hasCustomPrompt="1"/>
          </p:nvPr>
        </p:nvSpPr>
        <p:spPr>
          <a:xfrm>
            <a:off x="540000" y="2430000"/>
            <a:ext cx="3726000" cy="2340000"/>
          </a:xfrm>
          <a:prstGeom prst="rect">
            <a:avLst/>
          </a:prstGeom>
        </p:spPr>
        <p:txBody>
          <a:bodyPr lIns="0" tIns="0" rIns="0" bIns="0"/>
          <a:lstStyle>
            <a:lvl1pPr>
              <a:lnSpc>
                <a:spcPts val="2000"/>
              </a:lnSpc>
              <a:spcBef>
                <a:spcPts val="0"/>
              </a:spcBef>
              <a:defRPr sz="1600" b="0">
                <a:latin typeface="Arial" panose="020B0604020202020204" pitchFamily="34" charset="0"/>
                <a:cs typeface="Arial" panose="020B0604020202020204" pitchFamily="34" charset="0"/>
              </a:defRPr>
            </a:lvl1pPr>
          </a:lstStyle>
          <a:p>
            <a:pPr lvl="0"/>
            <a:r>
              <a:rPr lang="de-DE" err="1"/>
              <a:t>Fliesstext</a:t>
            </a:r>
            <a:r>
              <a:rPr lang="de-DE"/>
              <a:t> 1: Arial 16/20pt.</a:t>
            </a:r>
          </a:p>
        </p:txBody>
      </p:sp>
      <p:sp>
        <p:nvSpPr>
          <p:cNvPr id="19" name="Textplatzhalter 16">
            <a:extLst>
              <a:ext uri="{FF2B5EF4-FFF2-40B4-BE49-F238E27FC236}">
                <a16:creationId xmlns:a16="http://schemas.microsoft.com/office/drawing/2014/main" id="{BA9C34C3-74C1-1046-BC15-F9C16906BAF5}"/>
              </a:ext>
            </a:extLst>
          </p:cNvPr>
          <p:cNvSpPr>
            <a:spLocks noGrp="1"/>
          </p:cNvSpPr>
          <p:nvPr>
            <p:ph type="body" sz="quarter" idx="18" hasCustomPrompt="1"/>
          </p:nvPr>
        </p:nvSpPr>
        <p:spPr>
          <a:xfrm>
            <a:off x="4878000" y="2160000"/>
            <a:ext cx="3726000" cy="180000"/>
          </a:xfrm>
          <a:prstGeom prst="rect">
            <a:avLst/>
          </a:prstGeom>
        </p:spPr>
        <p:txBody>
          <a:bodyPr lIns="0" tIns="0" rIns="0" bIns="0"/>
          <a:lstStyle>
            <a:lvl1pPr>
              <a:lnSpc>
                <a:spcPts val="1800"/>
              </a:lnSpc>
              <a:spcBef>
                <a:spcPts val="0"/>
              </a:spcBef>
              <a:defRPr sz="1600" b="1">
                <a:latin typeface="Arial" panose="020B0604020202020204" pitchFamily="34" charset="0"/>
                <a:cs typeface="Arial" panose="020B0604020202020204" pitchFamily="34" charset="0"/>
              </a:defRPr>
            </a:lvl1pPr>
          </a:lstStyle>
          <a:p>
            <a:pPr lvl="0"/>
            <a:r>
              <a:rPr lang="de-DE"/>
              <a:t>Aussage 2: Arial Fett 16pt.</a:t>
            </a:r>
          </a:p>
        </p:txBody>
      </p:sp>
      <p:sp>
        <p:nvSpPr>
          <p:cNvPr id="20" name="Textplatzhalter 16">
            <a:extLst>
              <a:ext uri="{FF2B5EF4-FFF2-40B4-BE49-F238E27FC236}">
                <a16:creationId xmlns:a16="http://schemas.microsoft.com/office/drawing/2014/main" id="{4D60A118-8FB6-A640-B56D-40FCAF7BFBFD}"/>
              </a:ext>
            </a:extLst>
          </p:cNvPr>
          <p:cNvSpPr>
            <a:spLocks noGrp="1"/>
          </p:cNvSpPr>
          <p:nvPr>
            <p:ph type="body" sz="quarter" idx="19" hasCustomPrompt="1"/>
          </p:nvPr>
        </p:nvSpPr>
        <p:spPr>
          <a:xfrm>
            <a:off x="4878000" y="2430000"/>
            <a:ext cx="3726000" cy="2340000"/>
          </a:xfrm>
          <a:prstGeom prst="rect">
            <a:avLst/>
          </a:prstGeom>
        </p:spPr>
        <p:txBody>
          <a:bodyPr lIns="0" tIns="0" rIns="0" bIns="0"/>
          <a:lstStyle>
            <a:lvl1pPr>
              <a:lnSpc>
                <a:spcPts val="2000"/>
              </a:lnSpc>
              <a:spcBef>
                <a:spcPts val="0"/>
              </a:spcBef>
              <a:defRPr sz="1600" b="0">
                <a:latin typeface="Arial" panose="020B0604020202020204" pitchFamily="34" charset="0"/>
                <a:cs typeface="Arial" panose="020B0604020202020204" pitchFamily="34" charset="0"/>
              </a:defRPr>
            </a:lvl1pPr>
          </a:lstStyle>
          <a:p>
            <a:pPr lvl="0"/>
            <a:r>
              <a:rPr lang="de-DE" err="1"/>
              <a:t>Fliesstext</a:t>
            </a:r>
            <a:r>
              <a:rPr lang="de-DE"/>
              <a:t> 2: Arial 16/20pt.</a:t>
            </a:r>
          </a:p>
        </p:txBody>
      </p:sp>
      <p:sp>
        <p:nvSpPr>
          <p:cNvPr id="22" name="Textplatzhalter 21">
            <a:extLst>
              <a:ext uri="{FF2B5EF4-FFF2-40B4-BE49-F238E27FC236}">
                <a16:creationId xmlns:a16="http://schemas.microsoft.com/office/drawing/2014/main" id="{3AE95407-6558-2D43-AAF2-1E121E6601AF}"/>
              </a:ext>
            </a:extLst>
          </p:cNvPr>
          <p:cNvSpPr>
            <a:spLocks noGrp="1"/>
          </p:cNvSpPr>
          <p:nvPr>
            <p:ph type="body" sz="quarter" idx="20" hasCustomPrompt="1"/>
          </p:nvPr>
        </p:nvSpPr>
        <p:spPr>
          <a:xfrm>
            <a:off x="540000" y="280800"/>
            <a:ext cx="7020000" cy="180000"/>
          </a:xfrm>
          <a:prstGeom prst="rect">
            <a:avLst/>
          </a:prstGeom>
        </p:spPr>
        <p:txBody>
          <a:bodyPr lIns="0" tIns="0" rIns="0" bIns="0">
            <a:noAutofit/>
          </a:bodyPr>
          <a:lstStyle>
            <a:lvl1pPr>
              <a:spcBef>
                <a:spcPts val="0"/>
              </a:spcBef>
              <a:defRPr sz="1200">
                <a:latin typeface="Arial" panose="020B0604020202020204" pitchFamily="34" charset="0"/>
                <a:cs typeface="Arial" panose="020B0604020202020204" pitchFamily="34" charset="0"/>
              </a:defRPr>
            </a:lvl1pPr>
          </a:lstStyle>
          <a:p>
            <a:pPr lvl="0"/>
            <a:r>
              <a:rPr lang="de-DE"/>
              <a:t>Inhalt aus Inhaltverzeichnis (Arial 12pt., schwarz, max. 1 Zeile)</a:t>
            </a:r>
          </a:p>
        </p:txBody>
      </p:sp>
      <p:sp>
        <p:nvSpPr>
          <p:cNvPr id="9" name="Titelplatzhalter 14">
            <a:extLst>
              <a:ext uri="{FF2B5EF4-FFF2-40B4-BE49-F238E27FC236}">
                <a16:creationId xmlns:a16="http://schemas.microsoft.com/office/drawing/2014/main" id="{C22A8075-803F-A14F-902F-5526F2DDD3F9}"/>
              </a:ext>
            </a:extLst>
          </p:cNvPr>
          <p:cNvSpPr>
            <a:spLocks noGrp="1"/>
          </p:cNvSpPr>
          <p:nvPr>
            <p:ph type="title" hasCustomPrompt="1"/>
          </p:nvPr>
        </p:nvSpPr>
        <p:spPr>
          <a:xfrm>
            <a:off x="540000" y="680400"/>
            <a:ext cx="7020000" cy="410369"/>
          </a:xfrm>
          <a:prstGeom prst="rect">
            <a:avLst/>
          </a:prstGeom>
        </p:spPr>
        <p:txBody>
          <a:bodyPr vert="horz" lIns="0" tIns="0" rIns="0" bIns="0" rtlCol="0" anchor="t">
            <a:spAutoFit/>
          </a:bodyPr>
          <a:lstStyle>
            <a:lvl1pPr>
              <a:defRPr/>
            </a:lvl1pPr>
          </a:lstStyle>
          <a:p>
            <a:r>
              <a:rPr lang="de-DE"/>
              <a:t>Titel A (Arial 28pt., rot, max. 1 Zeile) </a:t>
            </a:r>
          </a:p>
        </p:txBody>
      </p:sp>
    </p:spTree>
    <p:extLst>
      <p:ext uri="{BB962C8B-B14F-4D97-AF65-F5344CB8AC3E}">
        <p14:creationId xmlns:p14="http://schemas.microsoft.com/office/powerpoint/2010/main" val="11092667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b: Text-Folie 2 Spalten">
    <p:spTree>
      <p:nvGrpSpPr>
        <p:cNvPr id="1" name=""/>
        <p:cNvGrpSpPr/>
        <p:nvPr/>
      </p:nvGrpSpPr>
      <p:grpSpPr>
        <a:xfrm>
          <a:off x="0" y="0"/>
          <a:ext cx="0" cy="0"/>
          <a:chOff x="0" y="0"/>
          <a:chExt cx="0" cy="0"/>
        </a:xfrm>
      </p:grpSpPr>
      <p:sp>
        <p:nvSpPr>
          <p:cNvPr id="4" name="Textplatzhalter 2">
            <a:extLst>
              <a:ext uri="{FF2B5EF4-FFF2-40B4-BE49-F238E27FC236}">
                <a16:creationId xmlns:a16="http://schemas.microsoft.com/office/drawing/2014/main" id="{E8DF8EC7-1228-E54F-AEA8-B9FA57ED0474}"/>
              </a:ext>
            </a:extLst>
          </p:cNvPr>
          <p:cNvSpPr>
            <a:spLocks noGrp="1"/>
          </p:cNvSpPr>
          <p:nvPr>
            <p:ph type="body" idx="11" hasCustomPrompt="1"/>
          </p:nvPr>
        </p:nvSpPr>
        <p:spPr>
          <a:xfrm>
            <a:off x="540000" y="1170000"/>
            <a:ext cx="7020000" cy="410369"/>
          </a:xfrm>
          <a:prstGeom prst="rect">
            <a:avLst/>
          </a:prstGeom>
        </p:spPr>
        <p:txBody>
          <a:bodyPr lIns="0" tIns="0" rIns="0" bIns="0" anchor="t">
            <a:noAutofit/>
          </a:bodyPr>
          <a:lstStyle>
            <a:lvl1pPr marL="0" marR="0" indent="0" algn="l" defTabSz="914377" rtl="0" eaLnBrk="1" fontAlgn="auto" latinLnBrk="0" hangingPunct="1">
              <a:lnSpc>
                <a:spcPts val="3200"/>
              </a:lnSpc>
              <a:spcBef>
                <a:spcPts val="0"/>
              </a:spcBef>
              <a:spcAft>
                <a:spcPts val="0"/>
              </a:spcAft>
              <a:buClrTx/>
              <a:buSzTx/>
              <a:buFont typeface="Arial" panose="020B0604020202020204" pitchFamily="34" charset="0"/>
              <a:buNone/>
              <a:tabLst/>
              <a:defRPr sz="2800">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e-DE"/>
              <a:t>Titel B (Arial 28pt., schwarz, max. 1 Zeile) </a:t>
            </a:r>
          </a:p>
        </p:txBody>
      </p:sp>
      <p:sp>
        <p:nvSpPr>
          <p:cNvPr id="22" name="Textplatzhalter 21">
            <a:extLst>
              <a:ext uri="{FF2B5EF4-FFF2-40B4-BE49-F238E27FC236}">
                <a16:creationId xmlns:a16="http://schemas.microsoft.com/office/drawing/2014/main" id="{3AE95407-6558-2D43-AAF2-1E121E6601AF}"/>
              </a:ext>
            </a:extLst>
          </p:cNvPr>
          <p:cNvSpPr>
            <a:spLocks noGrp="1"/>
          </p:cNvSpPr>
          <p:nvPr>
            <p:ph type="body" sz="quarter" idx="20" hasCustomPrompt="1"/>
          </p:nvPr>
        </p:nvSpPr>
        <p:spPr>
          <a:xfrm>
            <a:off x="540000" y="280800"/>
            <a:ext cx="7020000" cy="180000"/>
          </a:xfrm>
          <a:prstGeom prst="rect">
            <a:avLst/>
          </a:prstGeom>
        </p:spPr>
        <p:txBody>
          <a:bodyPr lIns="0" tIns="0" rIns="0" bIns="0">
            <a:noAutofit/>
          </a:bodyPr>
          <a:lstStyle>
            <a:lvl1pPr>
              <a:spcBef>
                <a:spcPts val="0"/>
              </a:spcBef>
              <a:defRPr sz="1200">
                <a:latin typeface="Arial" panose="020B0604020202020204" pitchFamily="34" charset="0"/>
                <a:cs typeface="Arial" panose="020B0604020202020204" pitchFamily="34" charset="0"/>
              </a:defRPr>
            </a:lvl1pPr>
          </a:lstStyle>
          <a:p>
            <a:pPr lvl="0"/>
            <a:r>
              <a:rPr lang="de-DE"/>
              <a:t>Inhalt aus Inhaltverzeichnis (Arial 12pt., schwarz, max. 1 Zeile)</a:t>
            </a:r>
          </a:p>
        </p:txBody>
      </p:sp>
      <p:sp>
        <p:nvSpPr>
          <p:cNvPr id="9" name="Titelplatzhalter 14">
            <a:extLst>
              <a:ext uri="{FF2B5EF4-FFF2-40B4-BE49-F238E27FC236}">
                <a16:creationId xmlns:a16="http://schemas.microsoft.com/office/drawing/2014/main" id="{C22A8075-803F-A14F-902F-5526F2DDD3F9}"/>
              </a:ext>
            </a:extLst>
          </p:cNvPr>
          <p:cNvSpPr>
            <a:spLocks noGrp="1"/>
          </p:cNvSpPr>
          <p:nvPr>
            <p:ph type="title" hasCustomPrompt="1"/>
          </p:nvPr>
        </p:nvSpPr>
        <p:spPr>
          <a:xfrm>
            <a:off x="540000" y="680400"/>
            <a:ext cx="7020000" cy="410369"/>
          </a:xfrm>
          <a:prstGeom prst="rect">
            <a:avLst/>
          </a:prstGeom>
        </p:spPr>
        <p:txBody>
          <a:bodyPr vert="horz" lIns="0" tIns="0" rIns="0" bIns="0" rtlCol="0" anchor="t">
            <a:spAutoFit/>
          </a:bodyPr>
          <a:lstStyle>
            <a:lvl1pPr>
              <a:defRPr/>
            </a:lvl1pPr>
          </a:lstStyle>
          <a:p>
            <a:r>
              <a:rPr lang="de-DE"/>
              <a:t>Titel A (Arial 28pt., rot, max. 1 Zeile) </a:t>
            </a:r>
          </a:p>
        </p:txBody>
      </p:sp>
      <p:sp>
        <p:nvSpPr>
          <p:cNvPr id="10" name="Inhaltsplatzhalter 2">
            <a:extLst>
              <a:ext uri="{FF2B5EF4-FFF2-40B4-BE49-F238E27FC236}">
                <a16:creationId xmlns:a16="http://schemas.microsoft.com/office/drawing/2014/main" id="{770AC922-6444-A942-98D8-039519360B14}"/>
              </a:ext>
            </a:extLst>
          </p:cNvPr>
          <p:cNvSpPr>
            <a:spLocks noGrp="1"/>
          </p:cNvSpPr>
          <p:nvPr>
            <p:ph sz="half" idx="1" hasCustomPrompt="1"/>
          </p:nvPr>
        </p:nvSpPr>
        <p:spPr>
          <a:xfrm>
            <a:off x="540000" y="2167200"/>
            <a:ext cx="3727200" cy="2590800"/>
          </a:xfrm>
          <a:prstGeom prst="rect">
            <a:avLst/>
          </a:prstGeom>
        </p:spPr>
        <p:txBody>
          <a:bodyPr lIns="0" tIns="0" rIns="0" bIns="0"/>
          <a:lstStyle>
            <a:lvl1pPr marL="268288" indent="-261938">
              <a:buFont typeface="Symbol" pitchFamily="2" charset="2"/>
              <a:buChar char="-"/>
              <a:tabLst/>
              <a:defRPr sz="2000">
                <a:latin typeface="Arial" panose="020B0604020202020204" pitchFamily="34" charset="0"/>
                <a:cs typeface="Arial" panose="020B0604020202020204" pitchFamily="34" charset="0"/>
              </a:defRPr>
            </a:lvl1pPr>
            <a:lvl2pPr marL="268288" indent="-261938">
              <a:buFont typeface="Symbol" pitchFamily="2" charset="2"/>
              <a:buChar char="-"/>
              <a:tabLst/>
              <a:defRPr sz="2400">
                <a:latin typeface="Arial" panose="020B0604020202020204" pitchFamily="34" charset="0"/>
                <a:cs typeface="Arial" panose="020B0604020202020204" pitchFamily="34" charset="0"/>
              </a:defRPr>
            </a:lvl2pPr>
            <a:lvl3pPr marL="666750" indent="-222250">
              <a:buFont typeface="Symbol" pitchFamily="2" charset="2"/>
              <a:buChar char="-"/>
              <a:tabLst/>
              <a:defRPr sz="1800">
                <a:latin typeface="Arial" panose="020B0604020202020204" pitchFamily="34" charset="0"/>
                <a:cs typeface="Arial" panose="020B0604020202020204" pitchFamily="34" charset="0"/>
              </a:defRPr>
            </a:lvl3pPr>
            <a:lvl4pPr marL="1069975" indent="-180975">
              <a:buFont typeface="Symbol" pitchFamily="2" charset="2"/>
              <a:buChar char="-"/>
              <a:tabLst/>
              <a:defRPr sz="1600">
                <a:latin typeface="Arial" panose="020B0604020202020204" pitchFamily="34" charset="0"/>
                <a:cs typeface="Arial" panose="020B0604020202020204" pitchFamily="34" charset="0"/>
              </a:defRPr>
            </a:lvl4pPr>
            <a:lvl5pPr marL="1828800" indent="0">
              <a:buNone/>
              <a:defRPr sz="1800"/>
            </a:lvl5pPr>
            <a:lvl6pPr>
              <a:defRPr sz="1800"/>
            </a:lvl6pPr>
            <a:lvl7pPr>
              <a:defRPr sz="1800"/>
            </a:lvl7pPr>
            <a:lvl8pPr>
              <a:defRPr sz="1800"/>
            </a:lvl8pPr>
            <a:lvl9pPr>
              <a:defRPr sz="1800"/>
            </a:lvl9pPr>
          </a:lstStyle>
          <a:p>
            <a:pPr lvl="0"/>
            <a:r>
              <a:rPr lang="de-DE"/>
              <a:t>1. Ebene 20pt.</a:t>
            </a:r>
          </a:p>
          <a:p>
            <a:pPr lvl="2"/>
            <a:r>
              <a:rPr lang="de-DE"/>
              <a:t>2. Ebene 18pt.</a:t>
            </a:r>
          </a:p>
          <a:p>
            <a:pPr lvl="2"/>
            <a:r>
              <a:rPr lang="de-DE"/>
              <a:t>2. Ebene</a:t>
            </a:r>
          </a:p>
          <a:p>
            <a:pPr lvl="3"/>
            <a:r>
              <a:rPr lang="de-DE"/>
              <a:t>3. Ebene 16pt.</a:t>
            </a:r>
          </a:p>
          <a:p>
            <a:pPr lvl="3"/>
            <a:r>
              <a:rPr lang="de-DE"/>
              <a:t>3. Ebene</a:t>
            </a:r>
          </a:p>
          <a:p>
            <a:pPr lvl="3"/>
            <a:r>
              <a:rPr lang="de-DE"/>
              <a:t>3. Ebene</a:t>
            </a:r>
            <a:endParaRPr lang="de-CH"/>
          </a:p>
          <a:p>
            <a:pPr lvl="3"/>
            <a:endParaRPr lang="de-CH"/>
          </a:p>
        </p:txBody>
      </p:sp>
      <p:sp>
        <p:nvSpPr>
          <p:cNvPr id="7" name="Inhaltsplatzhalter 2">
            <a:extLst>
              <a:ext uri="{FF2B5EF4-FFF2-40B4-BE49-F238E27FC236}">
                <a16:creationId xmlns:a16="http://schemas.microsoft.com/office/drawing/2014/main" id="{F2B75F21-AF2E-9341-B9E7-91E3CDFAE52D}"/>
              </a:ext>
            </a:extLst>
          </p:cNvPr>
          <p:cNvSpPr>
            <a:spLocks noGrp="1"/>
          </p:cNvSpPr>
          <p:nvPr>
            <p:ph sz="half" idx="21" hasCustomPrompt="1"/>
          </p:nvPr>
        </p:nvSpPr>
        <p:spPr>
          <a:xfrm>
            <a:off x="4876800" y="2167200"/>
            <a:ext cx="3727200" cy="2590800"/>
          </a:xfrm>
          <a:prstGeom prst="rect">
            <a:avLst/>
          </a:prstGeom>
        </p:spPr>
        <p:txBody>
          <a:bodyPr lIns="0" tIns="0" rIns="0" bIns="0"/>
          <a:lstStyle>
            <a:lvl1pPr marL="268288" indent="-261938">
              <a:buFont typeface="Symbol" pitchFamily="2" charset="2"/>
              <a:buChar char="-"/>
              <a:tabLst/>
              <a:defRPr sz="2000">
                <a:latin typeface="Arial" panose="020B0604020202020204" pitchFamily="34" charset="0"/>
                <a:cs typeface="Arial" panose="020B0604020202020204" pitchFamily="34" charset="0"/>
              </a:defRPr>
            </a:lvl1pPr>
            <a:lvl2pPr marL="268288" indent="-261938">
              <a:buFont typeface="Symbol" pitchFamily="2" charset="2"/>
              <a:buChar char="-"/>
              <a:tabLst/>
              <a:defRPr sz="2400">
                <a:latin typeface="Arial" panose="020B0604020202020204" pitchFamily="34" charset="0"/>
                <a:cs typeface="Arial" panose="020B0604020202020204" pitchFamily="34" charset="0"/>
              </a:defRPr>
            </a:lvl2pPr>
            <a:lvl3pPr marL="666750" indent="-222250">
              <a:buFont typeface="Symbol" pitchFamily="2" charset="2"/>
              <a:buChar char="-"/>
              <a:tabLst/>
              <a:defRPr sz="1800">
                <a:latin typeface="Arial" panose="020B0604020202020204" pitchFamily="34" charset="0"/>
                <a:cs typeface="Arial" panose="020B0604020202020204" pitchFamily="34" charset="0"/>
              </a:defRPr>
            </a:lvl3pPr>
            <a:lvl4pPr marL="1069975" indent="-176213">
              <a:buFont typeface="Symbol" pitchFamily="2" charset="2"/>
              <a:buChar char="-"/>
              <a:tabLst/>
              <a:defRPr sz="1600">
                <a:latin typeface="Arial" panose="020B0604020202020204" pitchFamily="34" charset="0"/>
                <a:cs typeface="Arial" panose="020B0604020202020204" pitchFamily="34" charset="0"/>
              </a:defRPr>
            </a:lvl4pPr>
            <a:lvl5pPr marL="1828800" indent="0">
              <a:buNone/>
              <a:defRPr sz="1800"/>
            </a:lvl5pPr>
            <a:lvl6pPr>
              <a:defRPr sz="1800"/>
            </a:lvl6pPr>
            <a:lvl7pPr>
              <a:defRPr sz="1800"/>
            </a:lvl7pPr>
            <a:lvl8pPr>
              <a:defRPr sz="1800"/>
            </a:lvl8pPr>
            <a:lvl9pPr>
              <a:defRPr sz="1800"/>
            </a:lvl9pPr>
          </a:lstStyle>
          <a:p>
            <a:pPr lvl="0"/>
            <a:r>
              <a:rPr lang="de-DE"/>
              <a:t>1. Ebene 20pt.</a:t>
            </a:r>
          </a:p>
          <a:p>
            <a:pPr lvl="2"/>
            <a:r>
              <a:rPr lang="de-DE"/>
              <a:t>2. Ebene 18pt.</a:t>
            </a:r>
          </a:p>
          <a:p>
            <a:pPr lvl="2"/>
            <a:r>
              <a:rPr lang="de-DE"/>
              <a:t>2. Ebene</a:t>
            </a:r>
          </a:p>
          <a:p>
            <a:pPr lvl="3"/>
            <a:r>
              <a:rPr lang="de-DE"/>
              <a:t>3. Ebene 16pt.</a:t>
            </a:r>
          </a:p>
          <a:p>
            <a:pPr lvl="3"/>
            <a:r>
              <a:rPr lang="de-DE"/>
              <a:t>3. Ebene</a:t>
            </a:r>
          </a:p>
          <a:p>
            <a:pPr lvl="3"/>
            <a:r>
              <a:rPr lang="de-DE"/>
              <a:t>3. Ebene</a:t>
            </a:r>
            <a:endParaRPr lang="de-CH"/>
          </a:p>
          <a:p>
            <a:pPr lvl="3"/>
            <a:endParaRPr lang="de-CH"/>
          </a:p>
        </p:txBody>
      </p:sp>
    </p:spTree>
    <p:extLst>
      <p:ext uri="{BB962C8B-B14F-4D97-AF65-F5344CB8AC3E}">
        <p14:creationId xmlns:p14="http://schemas.microsoft.com/office/powerpoint/2010/main" val="156414723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 Text-Folie mit Bild">
    <p:spTree>
      <p:nvGrpSpPr>
        <p:cNvPr id="1" name=""/>
        <p:cNvGrpSpPr/>
        <p:nvPr/>
      </p:nvGrpSpPr>
      <p:grpSpPr>
        <a:xfrm>
          <a:off x="0" y="0"/>
          <a:ext cx="0" cy="0"/>
          <a:chOff x="0" y="0"/>
          <a:chExt cx="0" cy="0"/>
        </a:xfrm>
      </p:grpSpPr>
      <p:sp>
        <p:nvSpPr>
          <p:cNvPr id="13" name="Inhaltsplatzhalter 2">
            <a:extLst>
              <a:ext uri="{FF2B5EF4-FFF2-40B4-BE49-F238E27FC236}">
                <a16:creationId xmlns:a16="http://schemas.microsoft.com/office/drawing/2014/main" id="{66E1B1B3-D081-AB43-BE21-0F61E2F2D9D8}"/>
              </a:ext>
            </a:extLst>
          </p:cNvPr>
          <p:cNvSpPr>
            <a:spLocks noGrp="1"/>
          </p:cNvSpPr>
          <p:nvPr>
            <p:ph sz="half" idx="1" hasCustomPrompt="1"/>
          </p:nvPr>
        </p:nvSpPr>
        <p:spPr>
          <a:xfrm>
            <a:off x="4572000" y="1925998"/>
            <a:ext cx="4572000" cy="3060000"/>
          </a:xfrm>
          <a:prstGeom prst="rect">
            <a:avLst/>
          </a:prstGeom>
          <a:solidFill>
            <a:schemeClr val="bg1">
              <a:lumMod val="75000"/>
            </a:schemeClr>
          </a:solidFill>
        </p:spPr>
        <p:txBody>
          <a:bodyPr lIns="0" tIns="0" rIns="0" bIns="0"/>
          <a:lstStyle>
            <a:lvl1pPr marL="0" indent="0">
              <a:buNone/>
              <a:defRPr sz="2000">
                <a:latin typeface="Arial" panose="020B0604020202020204" pitchFamily="34" charset="0"/>
                <a:cs typeface="Arial" panose="020B0604020202020204" pitchFamily="34" charset="0"/>
              </a:defRPr>
            </a:lvl1pPr>
          </a:lstStyle>
          <a:p>
            <a:pPr lvl="0"/>
            <a:r>
              <a:rPr lang="de-DE"/>
              <a:t> Media Platzhalter: 12.7 (b) x 8.5 (h) cm </a:t>
            </a:r>
          </a:p>
        </p:txBody>
      </p:sp>
      <p:sp>
        <p:nvSpPr>
          <p:cNvPr id="4" name="Textplatzhalter 2">
            <a:extLst>
              <a:ext uri="{FF2B5EF4-FFF2-40B4-BE49-F238E27FC236}">
                <a16:creationId xmlns:a16="http://schemas.microsoft.com/office/drawing/2014/main" id="{E8DF8EC7-1228-E54F-AEA8-B9FA57ED0474}"/>
              </a:ext>
            </a:extLst>
          </p:cNvPr>
          <p:cNvSpPr>
            <a:spLocks noGrp="1"/>
          </p:cNvSpPr>
          <p:nvPr>
            <p:ph type="body" idx="11" hasCustomPrompt="1"/>
          </p:nvPr>
        </p:nvSpPr>
        <p:spPr>
          <a:xfrm>
            <a:off x="540000" y="1170000"/>
            <a:ext cx="7020000" cy="410369"/>
          </a:xfrm>
          <a:prstGeom prst="rect">
            <a:avLst/>
          </a:prstGeom>
        </p:spPr>
        <p:txBody>
          <a:bodyPr lIns="0" tIns="0" rIns="0" bIns="0" anchor="t">
            <a:spAutoFit/>
          </a:bodyPr>
          <a:lstStyle>
            <a:lvl1pPr marL="0" indent="0">
              <a:lnSpc>
                <a:spcPts val="3200"/>
              </a:lnSpc>
              <a:spcBef>
                <a:spcPts val="0"/>
              </a:spcBef>
              <a:buNone/>
              <a:defRPr sz="2800">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e-DE"/>
              <a:t>Titel B (Arial 28pt., schwarz, max. 1 Zeile) </a:t>
            </a:r>
          </a:p>
        </p:txBody>
      </p:sp>
      <p:sp>
        <p:nvSpPr>
          <p:cNvPr id="17" name="Textplatzhalter 16">
            <a:extLst>
              <a:ext uri="{FF2B5EF4-FFF2-40B4-BE49-F238E27FC236}">
                <a16:creationId xmlns:a16="http://schemas.microsoft.com/office/drawing/2014/main" id="{723164D8-30C4-CA40-B858-A93802E24BA8}"/>
              </a:ext>
            </a:extLst>
          </p:cNvPr>
          <p:cNvSpPr>
            <a:spLocks noGrp="1"/>
          </p:cNvSpPr>
          <p:nvPr>
            <p:ph type="body" sz="quarter" idx="16" hasCustomPrompt="1"/>
          </p:nvPr>
        </p:nvSpPr>
        <p:spPr>
          <a:xfrm>
            <a:off x="540000" y="2160000"/>
            <a:ext cx="3726000" cy="180000"/>
          </a:xfrm>
          <a:prstGeom prst="rect">
            <a:avLst/>
          </a:prstGeom>
        </p:spPr>
        <p:txBody>
          <a:bodyPr lIns="0" tIns="0" rIns="0" bIns="0"/>
          <a:lstStyle>
            <a:lvl1pPr>
              <a:lnSpc>
                <a:spcPts val="1800"/>
              </a:lnSpc>
              <a:spcBef>
                <a:spcPts val="0"/>
              </a:spcBef>
              <a:defRPr sz="1600" b="1">
                <a:latin typeface="Arial" panose="020B0604020202020204" pitchFamily="34" charset="0"/>
                <a:cs typeface="Arial" panose="020B0604020202020204" pitchFamily="34" charset="0"/>
              </a:defRPr>
            </a:lvl1pPr>
          </a:lstStyle>
          <a:p>
            <a:pPr lvl="0"/>
            <a:r>
              <a:rPr lang="de-DE"/>
              <a:t>Aussage 1: Arial Fett 16pt.</a:t>
            </a:r>
          </a:p>
        </p:txBody>
      </p:sp>
      <p:sp>
        <p:nvSpPr>
          <p:cNvPr id="18" name="Textplatzhalter 16">
            <a:extLst>
              <a:ext uri="{FF2B5EF4-FFF2-40B4-BE49-F238E27FC236}">
                <a16:creationId xmlns:a16="http://schemas.microsoft.com/office/drawing/2014/main" id="{B040411C-234A-814D-906D-923A34543F9B}"/>
              </a:ext>
            </a:extLst>
          </p:cNvPr>
          <p:cNvSpPr>
            <a:spLocks noGrp="1"/>
          </p:cNvSpPr>
          <p:nvPr>
            <p:ph type="body" sz="quarter" idx="17" hasCustomPrompt="1"/>
          </p:nvPr>
        </p:nvSpPr>
        <p:spPr>
          <a:xfrm>
            <a:off x="540000" y="2430000"/>
            <a:ext cx="3726000" cy="2340000"/>
          </a:xfrm>
          <a:prstGeom prst="rect">
            <a:avLst/>
          </a:prstGeom>
        </p:spPr>
        <p:txBody>
          <a:bodyPr lIns="0" tIns="0" rIns="0" bIns="0"/>
          <a:lstStyle>
            <a:lvl1pPr>
              <a:lnSpc>
                <a:spcPts val="2000"/>
              </a:lnSpc>
              <a:spcBef>
                <a:spcPts val="0"/>
              </a:spcBef>
              <a:defRPr sz="1600" b="0">
                <a:latin typeface="Arial" panose="020B0604020202020204" pitchFamily="34" charset="0"/>
                <a:cs typeface="Arial" panose="020B0604020202020204" pitchFamily="34" charset="0"/>
              </a:defRPr>
            </a:lvl1pPr>
          </a:lstStyle>
          <a:p>
            <a:pPr lvl="0"/>
            <a:r>
              <a:rPr lang="de-DE" err="1"/>
              <a:t>Fliesstext</a:t>
            </a:r>
            <a:r>
              <a:rPr lang="de-DE"/>
              <a:t> 1: Arial 16/20pt.</a:t>
            </a:r>
          </a:p>
        </p:txBody>
      </p:sp>
      <p:sp>
        <p:nvSpPr>
          <p:cNvPr id="22" name="Textplatzhalter 21">
            <a:extLst>
              <a:ext uri="{FF2B5EF4-FFF2-40B4-BE49-F238E27FC236}">
                <a16:creationId xmlns:a16="http://schemas.microsoft.com/office/drawing/2014/main" id="{3AE95407-6558-2D43-AAF2-1E121E6601AF}"/>
              </a:ext>
            </a:extLst>
          </p:cNvPr>
          <p:cNvSpPr>
            <a:spLocks noGrp="1"/>
          </p:cNvSpPr>
          <p:nvPr>
            <p:ph type="body" sz="quarter" idx="20" hasCustomPrompt="1"/>
          </p:nvPr>
        </p:nvSpPr>
        <p:spPr>
          <a:xfrm>
            <a:off x="540000" y="280800"/>
            <a:ext cx="7020000" cy="166199"/>
          </a:xfrm>
          <a:prstGeom prst="rect">
            <a:avLst/>
          </a:prstGeom>
        </p:spPr>
        <p:txBody>
          <a:bodyPr lIns="0" tIns="0" rIns="0" bIns="0">
            <a:spAutoFit/>
          </a:bodyPr>
          <a:lstStyle>
            <a:lvl1pPr marL="0" marR="0" indent="0" algn="l" defTabSz="914377" rtl="0" eaLnBrk="1" fontAlgn="auto" latinLnBrk="0" hangingPunct="1">
              <a:lnSpc>
                <a:spcPct val="90000"/>
              </a:lnSpc>
              <a:spcBef>
                <a:spcPts val="0"/>
              </a:spcBef>
              <a:spcAft>
                <a:spcPts val="0"/>
              </a:spcAft>
              <a:buClrTx/>
              <a:buSzTx/>
              <a:buFont typeface="Arial" panose="020B0604020202020204" pitchFamily="34" charset="0"/>
              <a:buNone/>
              <a:tabLst/>
              <a:defRPr sz="1200">
                <a:latin typeface="Arial" panose="020B0604020202020204" pitchFamily="34" charset="0"/>
                <a:cs typeface="Arial" panose="020B0604020202020204" pitchFamily="34" charset="0"/>
              </a:defRPr>
            </a:lvl1pPr>
          </a:lstStyle>
          <a:p>
            <a:pPr marL="0" marR="0" lvl="0" indent="0" algn="l" defTabSz="914377" rtl="0" eaLnBrk="1" fontAlgn="auto" latinLnBrk="0" hangingPunct="1">
              <a:lnSpc>
                <a:spcPct val="90000"/>
              </a:lnSpc>
              <a:spcBef>
                <a:spcPts val="0"/>
              </a:spcBef>
              <a:spcAft>
                <a:spcPts val="0"/>
              </a:spcAft>
              <a:buClrTx/>
              <a:buSzTx/>
              <a:buFont typeface="Arial" panose="020B0604020202020204" pitchFamily="34" charset="0"/>
              <a:buNone/>
              <a:tabLst/>
              <a:defRPr/>
            </a:pPr>
            <a:r>
              <a:rPr lang="de-DE"/>
              <a:t>Inhalt aus Inhaltverzeichnis (Arial 12pt., schwarz, max. 1 Zeile)</a:t>
            </a:r>
          </a:p>
        </p:txBody>
      </p:sp>
      <p:sp>
        <p:nvSpPr>
          <p:cNvPr id="8" name="Titelplatzhalter 14">
            <a:extLst>
              <a:ext uri="{FF2B5EF4-FFF2-40B4-BE49-F238E27FC236}">
                <a16:creationId xmlns:a16="http://schemas.microsoft.com/office/drawing/2014/main" id="{5170EE32-28A9-F84A-AD01-7B8166009F81}"/>
              </a:ext>
            </a:extLst>
          </p:cNvPr>
          <p:cNvSpPr>
            <a:spLocks noGrp="1"/>
          </p:cNvSpPr>
          <p:nvPr>
            <p:ph type="title" hasCustomPrompt="1"/>
          </p:nvPr>
        </p:nvSpPr>
        <p:spPr>
          <a:xfrm>
            <a:off x="540000" y="680400"/>
            <a:ext cx="7020000" cy="410369"/>
          </a:xfrm>
          <a:prstGeom prst="rect">
            <a:avLst/>
          </a:prstGeom>
        </p:spPr>
        <p:txBody>
          <a:bodyPr vert="horz" lIns="0" tIns="0" rIns="0" bIns="0" rtlCol="0" anchor="t">
            <a:spAutoFit/>
          </a:bodyPr>
          <a:lstStyle>
            <a:lvl1pPr>
              <a:defRPr/>
            </a:lvl1pPr>
          </a:lstStyle>
          <a:p>
            <a:r>
              <a:rPr lang="de-DE"/>
              <a:t>Titel A (Arial 28pt., rot, max. 1 Zeile) </a:t>
            </a:r>
          </a:p>
        </p:txBody>
      </p:sp>
    </p:spTree>
    <p:extLst>
      <p:ext uri="{BB962C8B-B14F-4D97-AF65-F5344CB8AC3E}">
        <p14:creationId xmlns:p14="http://schemas.microsoft.com/office/powerpoint/2010/main" val="423378113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emf"/><Relationship Id="rId5" Type="http://schemas.openxmlformats.org/officeDocument/2006/relationships/tags" Target="../tags/tag3.xml"/><Relationship Id="rId4" Type="http://schemas.openxmlformats.org/officeDocument/2006/relationships/tags" Target="../tags/tag2.xml"/></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heme" Target="../theme/theme3.xml"/><Relationship Id="rId1" Type="http://schemas.openxmlformats.org/officeDocument/2006/relationships/slideLayout" Target="../slideLayouts/slideLayout5.xml"/><Relationship Id="rId5" Type="http://schemas.openxmlformats.org/officeDocument/2006/relationships/image" Target="../media/image1.emf"/><Relationship Id="rId4" Type="http://schemas.openxmlformats.org/officeDocument/2006/relationships/tags" Target="../tags/tag5.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6.xml"/><Relationship Id="rId3" Type="http://schemas.openxmlformats.org/officeDocument/2006/relationships/slideLayout" Target="../slideLayouts/slideLayout8.xml"/><Relationship Id="rId7"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heme" Target="../theme/theme5.xml"/><Relationship Id="rId1" Type="http://schemas.openxmlformats.org/officeDocument/2006/relationships/slideLayout" Target="../slideLayouts/slideLayout12.xml"/><Relationship Id="rId5" Type="http://schemas.openxmlformats.org/officeDocument/2006/relationships/image" Target="../media/image1.emf"/><Relationship Id="rId4" Type="http://schemas.openxmlformats.org/officeDocument/2006/relationships/tags" Target="../tags/tag8.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5.xml"/><Relationship Id="rId7" Type="http://schemas.openxmlformats.org/officeDocument/2006/relationships/tags" Target="../tags/tag11.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 5">
            <a:extLst>
              <a:ext uri="{FF2B5EF4-FFF2-40B4-BE49-F238E27FC236}">
                <a16:creationId xmlns:a16="http://schemas.microsoft.com/office/drawing/2014/main" id="{672FFD4B-953E-1948-9D3C-E799629962F0}"/>
              </a:ext>
            </a:extLst>
          </p:cNvPr>
          <p:cNvPicPr>
            <a:picLocks noGrp="1" noSelect="1" noRot="1" noMove="1" noResize="1" noEditPoints="1" noAdjustHandles="1" noChangeArrowheads="1" noChangeShapeType="1"/>
          </p:cNvPicPr>
          <p:nvPr userDrawn="1">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2895600" y="270000"/>
            <a:ext cx="4603750" cy="3683000"/>
          </a:xfrm>
          <a:prstGeom prst="rect">
            <a:avLst/>
          </a:prstGeom>
        </p:spPr>
      </p:pic>
    </p:spTree>
    <p:extLst>
      <p:ext uri="{BB962C8B-B14F-4D97-AF65-F5344CB8AC3E}">
        <p14:creationId xmlns:p14="http://schemas.microsoft.com/office/powerpoint/2010/main" val="3529454249"/>
      </p:ext>
    </p:extLst>
  </p:cSld>
  <p:clrMap bg1="lt1" tx1="dk1" bg2="lt2" tx2="dk2" accent1="accent1" accent2="accent2" accent3="accent3" accent4="accent4" accent5="accent5" accent6="accent6" hlink="hlink" folHlink="folHlink"/>
  <p:sldLayoutIdLst>
    <p:sldLayoutId id="2147483777" r:id="rId1"/>
    <p:sldLayoutId id="2147483778"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elplatzhalter 14">
            <a:extLst>
              <a:ext uri="{FF2B5EF4-FFF2-40B4-BE49-F238E27FC236}">
                <a16:creationId xmlns:a16="http://schemas.microsoft.com/office/drawing/2014/main" id="{D1CC1DEE-A5BE-164E-9082-DE28396C7C56}"/>
              </a:ext>
            </a:extLst>
          </p:cNvPr>
          <p:cNvSpPr>
            <a:spLocks noGrp="1" noRot="1" noMove="1" noResize="1" noEditPoints="1" noAdjustHandles="1" noChangeArrowheads="1" noChangeShapeType="1"/>
          </p:cNvSpPr>
          <p:nvPr>
            <p:ph type="title"/>
            <p:custDataLst>
              <p:tags r:id="rId4"/>
            </p:custDataLst>
          </p:nvPr>
        </p:nvSpPr>
        <p:spPr>
          <a:xfrm>
            <a:off x="540000" y="187200"/>
            <a:ext cx="7020000" cy="410369"/>
          </a:xfrm>
          <a:prstGeom prst="rect">
            <a:avLst/>
          </a:prstGeom>
        </p:spPr>
        <p:txBody>
          <a:bodyPr vert="horz" lIns="0" tIns="0" rIns="0" bIns="0" rtlCol="0" anchor="b" anchorCtr="0">
            <a:noAutofit/>
          </a:bodyPr>
          <a:lstStyle/>
          <a:p>
            <a:r>
              <a:rPr lang="de-DE"/>
              <a:t>Titel A:  (Arial 28pt., rot, max. 1 Zeile) </a:t>
            </a:r>
          </a:p>
        </p:txBody>
      </p:sp>
      <p:pic>
        <p:nvPicPr>
          <p:cNvPr id="8" name="Bild 5">
            <a:extLst>
              <a:ext uri="{FF2B5EF4-FFF2-40B4-BE49-F238E27FC236}">
                <a16:creationId xmlns:a16="http://schemas.microsoft.com/office/drawing/2014/main" id="{8EF88773-CF19-0446-8E72-82C3FC2CA652}"/>
              </a:ext>
            </a:extLst>
          </p:cNvPr>
          <p:cNvPicPr>
            <a:picLocks noGrp="1" noSelect="1" noRot="1" noMove="1" noResize="1" noEditPoints="1" noAdjustHandles="1" noChangeArrowheads="1" noChangeShapeType="1"/>
          </p:cNvPicPr>
          <p:nvPr userDrawn="1">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884000" y="0"/>
            <a:ext cx="1256538" cy="1006094"/>
          </a:xfrm>
          <a:prstGeom prst="rect">
            <a:avLst/>
          </a:prstGeom>
        </p:spPr>
      </p:pic>
    </p:spTree>
    <p:extLst>
      <p:ext uri="{BB962C8B-B14F-4D97-AF65-F5344CB8AC3E}">
        <p14:creationId xmlns:p14="http://schemas.microsoft.com/office/powerpoint/2010/main" val="742856631"/>
      </p:ext>
    </p:extLst>
  </p:cSld>
  <p:clrMap bg1="lt1" tx1="dk1" bg2="lt2" tx2="dk2" accent1="accent1" accent2="accent2" accent3="accent3" accent4="accent4" accent5="accent5" accent6="accent6" hlink="hlink" folHlink="folHlink"/>
  <p:sldLayoutIdLst>
    <p:sldLayoutId id="2147483750" r:id="rId1"/>
    <p:sldLayoutId id="2147483765" r:id="rId2"/>
  </p:sldLayoutIdLst>
  <p:hf hdr="0" dt="0"/>
  <p:txStyles>
    <p:titleStyle>
      <a:lvl1pPr algn="l" defTabSz="914400" rtl="0" eaLnBrk="1" latinLnBrk="0" hangingPunct="1">
        <a:lnSpc>
          <a:spcPts val="3200"/>
        </a:lnSpc>
        <a:spcBef>
          <a:spcPct val="0"/>
        </a:spcBef>
        <a:buNone/>
        <a:defRPr sz="2800" kern="1200">
          <a:solidFill>
            <a:srgbClr val="E6002E"/>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 userDrawn="1">
          <p15:clr>
            <a:srgbClr val="F26B43"/>
          </p15:clr>
        </p15:guide>
        <p15:guide id="3" pos="4752" userDrawn="1">
          <p15:clr>
            <a:srgbClr val="F26B43"/>
          </p15:clr>
        </p15:guide>
        <p15:guide id="4" pos="5664" userDrawn="1">
          <p15:clr>
            <a:srgbClr val="F26B43"/>
          </p15:clr>
        </p15:guide>
        <p15:guide id="6" pos="336" userDrawn="1">
          <p15:clr>
            <a:srgbClr val="F26B43"/>
          </p15:clr>
        </p15:guide>
        <p15:guide id="13" orient="horz" pos="836" userDrawn="1">
          <p15:clr>
            <a:srgbClr val="F26B43"/>
          </p15:clr>
        </p15:guide>
        <p15:guide id="15" orient="horz" pos="631" userDrawn="1">
          <p15:clr>
            <a:srgbClr val="F26B43"/>
          </p15:clr>
        </p15:guide>
        <p15:guide id="21" orient="horz" pos="1208" userDrawn="1">
          <p15:clr>
            <a:srgbClr val="F26B43"/>
          </p15:clr>
        </p15:guide>
        <p15:guide id="22" orient="horz" pos="47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elplatzhalter 14">
            <a:extLst>
              <a:ext uri="{FF2B5EF4-FFF2-40B4-BE49-F238E27FC236}">
                <a16:creationId xmlns:a16="http://schemas.microsoft.com/office/drawing/2014/main" id="{D1CC1DEE-A5BE-164E-9082-DE28396C7C56}"/>
              </a:ext>
            </a:extLst>
          </p:cNvPr>
          <p:cNvSpPr>
            <a:spLocks noGrp="1" noRot="1" noMove="1" noResize="1" noEditPoints="1" noAdjustHandles="1" noChangeArrowheads="1" noChangeShapeType="1"/>
          </p:cNvSpPr>
          <p:nvPr>
            <p:ph type="title"/>
            <p:custDataLst>
              <p:tags r:id="rId3"/>
            </p:custDataLst>
          </p:nvPr>
        </p:nvSpPr>
        <p:spPr>
          <a:xfrm>
            <a:off x="540000" y="1220400"/>
            <a:ext cx="7020000" cy="900000"/>
          </a:xfrm>
          <a:prstGeom prst="rect">
            <a:avLst/>
          </a:prstGeom>
        </p:spPr>
        <p:txBody>
          <a:bodyPr vert="horz" wrap="square" lIns="0" tIns="0" rIns="0" bIns="0" rtlCol="0" anchor="b" anchorCtr="0">
            <a:noAutofit/>
          </a:bodyPr>
          <a:lstStyle/>
          <a:p>
            <a:r>
              <a:rPr lang="de-DE"/>
              <a:t>Titel A (Arial 28/32pt., </a:t>
            </a:r>
            <a:br>
              <a:rPr lang="de-DE"/>
            </a:br>
            <a:r>
              <a:rPr lang="de-DE"/>
              <a:t>rot, max. 2 Zeilen) </a:t>
            </a:r>
          </a:p>
        </p:txBody>
      </p:sp>
      <p:pic>
        <p:nvPicPr>
          <p:cNvPr id="4" name="Bild 5">
            <a:extLst>
              <a:ext uri="{FF2B5EF4-FFF2-40B4-BE49-F238E27FC236}">
                <a16:creationId xmlns:a16="http://schemas.microsoft.com/office/drawing/2014/main" id="{FCC3D389-9973-964B-91ED-5643E78F35AA}"/>
              </a:ext>
            </a:extLst>
          </p:cNvPr>
          <p:cNvPicPr>
            <a:picLocks noGrp="1" noSelect="1" noRot="1" noMove="1" noResize="1" noEditPoints="1" noAdjustHandles="1" noChangeArrowheads="1" noChangeShapeType="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7884000" y="0"/>
            <a:ext cx="1256538" cy="1006094"/>
          </a:xfrm>
          <a:prstGeom prst="rect">
            <a:avLst/>
          </a:prstGeom>
        </p:spPr>
      </p:pic>
    </p:spTree>
    <p:extLst>
      <p:ext uri="{BB962C8B-B14F-4D97-AF65-F5344CB8AC3E}">
        <p14:creationId xmlns:p14="http://schemas.microsoft.com/office/powerpoint/2010/main" val="4081700730"/>
      </p:ext>
    </p:extLst>
  </p:cSld>
  <p:clrMap bg1="lt1" tx1="dk1" bg2="lt2" tx2="dk2" accent1="accent1" accent2="accent2" accent3="accent3" accent4="accent4" accent5="accent5" accent6="accent6" hlink="hlink" folHlink="folHlink"/>
  <p:sldLayoutIdLst>
    <p:sldLayoutId id="2147483756" r:id="rId1"/>
  </p:sldLayoutIdLst>
  <p:hf hdr="0" dt="0"/>
  <p:txStyles>
    <p:titleStyle>
      <a:lvl1pPr algn="l" defTabSz="914400" rtl="0" eaLnBrk="1" latinLnBrk="0" hangingPunct="1">
        <a:lnSpc>
          <a:spcPts val="3200"/>
        </a:lnSpc>
        <a:spcBef>
          <a:spcPct val="0"/>
        </a:spcBef>
        <a:buNone/>
        <a:defRPr sz="2800" kern="1200">
          <a:solidFill>
            <a:srgbClr val="E6002E"/>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84" userDrawn="1">
          <p15:clr>
            <a:srgbClr val="F26B43"/>
          </p15:clr>
        </p15:guide>
        <p15:guide id="2" pos="336">
          <p15:clr>
            <a:srgbClr val="F26B43"/>
          </p15:clr>
        </p15:guide>
        <p15:guide id="3" pos="4752" userDrawn="1">
          <p15:clr>
            <a:srgbClr val="F26B43"/>
          </p15:clr>
        </p15:guide>
        <p15:guide id="4" pos="5664" userDrawn="1">
          <p15:clr>
            <a:srgbClr val="F26B43"/>
          </p15:clr>
        </p15:guide>
        <p15:guide id="6" orient="horz" pos="1432" userDrawn="1">
          <p15:clr>
            <a:srgbClr val="F26B43"/>
          </p15:clr>
        </p15:guide>
        <p15:guide id="12" orient="horz" pos="2255"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Titelplatzhalter 14">
            <a:extLst>
              <a:ext uri="{FF2B5EF4-FFF2-40B4-BE49-F238E27FC236}">
                <a16:creationId xmlns:a16="http://schemas.microsoft.com/office/drawing/2014/main" id="{E756D428-BAD7-3447-9927-B6A9FCF078AE}"/>
              </a:ext>
            </a:extLst>
          </p:cNvPr>
          <p:cNvSpPr>
            <a:spLocks noGrp="1"/>
          </p:cNvSpPr>
          <p:nvPr>
            <p:ph type="title"/>
          </p:nvPr>
        </p:nvSpPr>
        <p:spPr>
          <a:xfrm>
            <a:off x="540000" y="676800"/>
            <a:ext cx="7020000" cy="410369"/>
          </a:xfrm>
          <a:prstGeom prst="rect">
            <a:avLst/>
          </a:prstGeom>
        </p:spPr>
        <p:txBody>
          <a:bodyPr vert="horz" lIns="0" tIns="0" rIns="0" bIns="0" rtlCol="0" anchor="t">
            <a:spAutoFit/>
          </a:bodyPr>
          <a:lstStyle/>
          <a:p>
            <a:r>
              <a:rPr lang="de-DE"/>
              <a:t>Titel A (Arial 28pt., rot, max. 1 Zeile) </a:t>
            </a:r>
          </a:p>
        </p:txBody>
      </p:sp>
      <p:sp>
        <p:nvSpPr>
          <p:cNvPr id="5" name="Rechteck 4">
            <a:extLst>
              <a:ext uri="{FF2B5EF4-FFF2-40B4-BE49-F238E27FC236}">
                <a16:creationId xmlns:a16="http://schemas.microsoft.com/office/drawing/2014/main" id="{4EBF98FB-2886-B941-8FDB-3481055A357B}"/>
              </a:ext>
            </a:extLst>
          </p:cNvPr>
          <p:cNvSpPr/>
          <p:nvPr userDrawn="1"/>
        </p:nvSpPr>
        <p:spPr>
          <a:xfrm>
            <a:off x="0" y="1925998"/>
            <a:ext cx="9144000" cy="30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lumMod val="85000"/>
                </a:schemeClr>
              </a:solidFill>
            </a:endParaRPr>
          </a:p>
        </p:txBody>
      </p:sp>
      <p:pic>
        <p:nvPicPr>
          <p:cNvPr id="6" name="Bild 5">
            <a:extLst>
              <a:ext uri="{FF2B5EF4-FFF2-40B4-BE49-F238E27FC236}">
                <a16:creationId xmlns:a16="http://schemas.microsoft.com/office/drawing/2014/main" id="{F06A9DEA-0FB9-8F47-9F85-6FBBED932B69}"/>
              </a:ext>
            </a:extLst>
          </p:cNvPr>
          <p:cNvPicPr>
            <a:picLocks noGrp="1" noSelect="1" noRot="1" noMove="1" noResize="1" noEditPoints="1" noAdjustHandles="1" noChangeArrowheads="1" noChangeShapeType="1"/>
          </p:cNvPicPr>
          <p:nvPr userDrawn="1">
            <p:custDataLst>
              <p:tags r:id="rId8"/>
            </p:custDataLst>
          </p:nvPr>
        </p:nvPicPr>
        <p:blipFill>
          <a:blip r:embed="rId9" cstate="print">
            <a:extLst>
              <a:ext uri="{28A0092B-C50C-407E-A947-70E740481C1C}">
                <a14:useLocalDpi xmlns:a14="http://schemas.microsoft.com/office/drawing/2010/main" val="0"/>
              </a:ext>
            </a:extLst>
          </a:blip>
          <a:stretch>
            <a:fillRect/>
          </a:stretch>
        </p:blipFill>
        <p:spPr>
          <a:xfrm>
            <a:off x="7884000" y="0"/>
            <a:ext cx="1256538" cy="1006094"/>
          </a:xfrm>
          <a:prstGeom prst="rect">
            <a:avLst/>
          </a:prstGeom>
        </p:spPr>
      </p:pic>
      <p:sp>
        <p:nvSpPr>
          <p:cNvPr id="7" name="Foliennummernplatzhalter 5">
            <a:extLst>
              <a:ext uri="{FF2B5EF4-FFF2-40B4-BE49-F238E27FC236}">
                <a16:creationId xmlns:a16="http://schemas.microsoft.com/office/drawing/2014/main" id="{F11E8D0C-14F6-CE42-B947-C439B799E6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AB2C14-F465-F643-BD65-D6125390A9E0}" type="slidenum">
              <a:rPr lang="de-DE" smtClean="0"/>
              <a:t>‹#›</a:t>
            </a:fld>
            <a:endParaRPr lang="de-DE"/>
          </a:p>
        </p:txBody>
      </p:sp>
      <p:sp>
        <p:nvSpPr>
          <p:cNvPr id="8" name="Foliennummernplatzhalter 5">
            <a:extLst>
              <a:ext uri="{FF2B5EF4-FFF2-40B4-BE49-F238E27FC236}">
                <a16:creationId xmlns:a16="http://schemas.microsoft.com/office/drawing/2014/main" id="{AC8EDBC1-FAB1-5049-8E88-A148342FA57D}"/>
              </a:ext>
            </a:extLst>
          </p:cNvPr>
          <p:cNvSpPr txBox="1">
            <a:spLocks/>
          </p:cNvSpPr>
          <p:nvPr userDrawn="1"/>
        </p:nvSpPr>
        <p:spPr>
          <a:xfrm>
            <a:off x="8763000" y="6508750"/>
            <a:ext cx="27432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AB2C14-F465-F643-BD65-D6125390A9E0}" type="slidenum">
              <a:rPr lang="de-DE" smtClean="0"/>
              <a:pPr/>
              <a:t>‹#›</a:t>
            </a:fld>
            <a:endParaRPr lang="de-DE"/>
          </a:p>
        </p:txBody>
      </p:sp>
      <p:sp>
        <p:nvSpPr>
          <p:cNvPr id="13" name="Foliennummernplatzhalter 5">
            <a:extLst>
              <a:ext uri="{FF2B5EF4-FFF2-40B4-BE49-F238E27FC236}">
                <a16:creationId xmlns:a16="http://schemas.microsoft.com/office/drawing/2014/main" id="{D46E2520-6889-A743-9B33-C33B30D332DC}"/>
              </a:ext>
            </a:extLst>
          </p:cNvPr>
          <p:cNvSpPr txBox="1">
            <a:spLocks/>
          </p:cNvSpPr>
          <p:nvPr userDrawn="1"/>
        </p:nvSpPr>
        <p:spPr>
          <a:xfrm>
            <a:off x="533400" y="4984750"/>
            <a:ext cx="1440000" cy="158750"/>
          </a:xfrm>
          <a:prstGeom prst="rect">
            <a:avLst/>
          </a:prstGeom>
        </p:spPr>
        <p:txBody>
          <a:bodyPr vert="horz" lIns="0" tIns="0" rIns="0" bIns="0" rtlCol="0" anchor="ctr"/>
          <a:lstStyle>
            <a:defPPr>
              <a:defRPr lang="de-DE"/>
            </a:defPPr>
            <a:lvl1pPr marL="0" algn="l" defTabSz="9144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EE4E90-A1E4-1B42-8CCE-F5D8D3FE1ED0}" type="slidenum">
              <a:rPr lang="de-DE" smtClean="0">
                <a:solidFill>
                  <a:schemeClr val="tx1"/>
                </a:solidFill>
              </a:rPr>
              <a:pPr/>
              <a:t>‹#›</a:t>
            </a:fld>
            <a:endParaRPr lang="de-DE">
              <a:solidFill>
                <a:schemeClr val="tx1"/>
              </a:solidFill>
            </a:endParaRPr>
          </a:p>
        </p:txBody>
      </p:sp>
    </p:spTree>
    <p:extLst>
      <p:ext uri="{BB962C8B-B14F-4D97-AF65-F5344CB8AC3E}">
        <p14:creationId xmlns:p14="http://schemas.microsoft.com/office/powerpoint/2010/main" val="1650500097"/>
      </p:ext>
    </p:extLst>
  </p:cSld>
  <p:clrMap bg1="lt1" tx1="dk1" bg2="lt2" tx2="dk2" accent1="accent1" accent2="accent2" accent3="accent3" accent4="accent4" accent5="accent5" accent6="accent6" hlink="hlink" folHlink="folHlink"/>
  <p:sldLayoutIdLst>
    <p:sldLayoutId id="2147483752" r:id="rId1"/>
    <p:sldLayoutId id="2147483688" r:id="rId2"/>
    <p:sldLayoutId id="2147483766" r:id="rId3"/>
    <p:sldLayoutId id="2147483754" r:id="rId4"/>
    <p:sldLayoutId id="2147483767" r:id="rId5"/>
    <p:sldLayoutId id="2147483776" r:id="rId6"/>
  </p:sldLayoutIdLst>
  <p:hf hdr="0" dt="0"/>
  <p:txStyles>
    <p:titleStyle>
      <a:lvl1pPr algn="l" defTabSz="914377" rtl="0" eaLnBrk="1" latinLnBrk="0" hangingPunct="1">
        <a:lnSpc>
          <a:spcPts val="3200"/>
        </a:lnSpc>
        <a:spcBef>
          <a:spcPct val="0"/>
        </a:spcBef>
        <a:buNone/>
        <a:defRPr sz="2800" kern="1200">
          <a:solidFill>
            <a:srgbClr val="E6002E"/>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36" userDrawn="1">
          <p15:clr>
            <a:srgbClr val="F26B43"/>
          </p15:clr>
        </p15:guide>
        <p15:guide id="4" orient="horz" pos="1380" userDrawn="1">
          <p15:clr>
            <a:srgbClr val="F26B43"/>
          </p15:clr>
        </p15:guide>
        <p15:guide id="9" pos="2688" userDrawn="1">
          <p15:clr>
            <a:srgbClr val="F26B43"/>
          </p15:clr>
        </p15:guide>
        <p15:guide id="10" pos="3072" userDrawn="1">
          <p15:clr>
            <a:srgbClr val="F26B43"/>
          </p15:clr>
        </p15:guide>
        <p15:guide id="11" pos="2880" userDrawn="1">
          <p15:clr>
            <a:srgbClr val="F26B43"/>
          </p15:clr>
        </p15:guide>
        <p15:guide id="12" pos="5424" userDrawn="1">
          <p15:clr>
            <a:srgbClr val="F26B43"/>
          </p15:clr>
        </p15:guide>
        <p15:guide id="19" orient="horz" pos="780" userDrawn="1">
          <p15:clr>
            <a:srgbClr val="F26B43"/>
          </p15:clr>
        </p15:guide>
        <p15:guide id="20" orient="horz" pos="189" userDrawn="1">
          <p15:clr>
            <a:srgbClr val="F26B43"/>
          </p15:clr>
        </p15:guide>
        <p15:guide id="24" orient="horz" pos="1213" userDrawn="1">
          <p15:clr>
            <a:srgbClr val="F26B43"/>
          </p15:clr>
        </p15:guide>
        <p15:guide id="25" orient="horz" pos="634" userDrawn="1">
          <p15:clr>
            <a:srgbClr val="F26B43"/>
          </p15:clr>
        </p15:guide>
        <p15:guide id="26" orient="horz" pos="472" userDrawn="1">
          <p15:clr>
            <a:srgbClr val="F26B43"/>
          </p15:clr>
        </p15:guide>
        <p15:guide id="29" orient="horz" pos="2981" userDrawn="1">
          <p15:clr>
            <a:srgbClr val="F26B43"/>
          </p15:clr>
        </p15:guide>
        <p15:guide id="30" orient="horz" pos="314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Titelplatzhalter 14">
            <a:extLst>
              <a:ext uri="{FF2B5EF4-FFF2-40B4-BE49-F238E27FC236}">
                <a16:creationId xmlns:a16="http://schemas.microsoft.com/office/drawing/2014/main" id="{E756D428-BAD7-3447-9927-B6A9FCF078AE}"/>
              </a:ext>
            </a:extLst>
          </p:cNvPr>
          <p:cNvSpPr>
            <a:spLocks noGrp="1" noRot="1" noMove="1" noResize="1" noEditPoints="1" noAdjustHandles="1" noChangeArrowheads="1" noChangeShapeType="1"/>
          </p:cNvSpPr>
          <p:nvPr>
            <p:ph type="title"/>
            <p:custDataLst>
              <p:tags r:id="rId3"/>
            </p:custDataLst>
          </p:nvPr>
        </p:nvSpPr>
        <p:spPr>
          <a:xfrm>
            <a:off x="540000" y="187200"/>
            <a:ext cx="7020000" cy="410369"/>
          </a:xfrm>
          <a:prstGeom prst="rect">
            <a:avLst/>
          </a:prstGeom>
        </p:spPr>
        <p:txBody>
          <a:bodyPr vert="horz" lIns="0" tIns="0" rIns="0" bIns="0" rtlCol="0" anchor="t">
            <a:spAutoFit/>
          </a:bodyPr>
          <a:lstStyle/>
          <a:p>
            <a:r>
              <a:rPr lang="de-DE"/>
              <a:t>Titel A (Arial 28pt., rot, max. 1 Zeile) </a:t>
            </a:r>
          </a:p>
        </p:txBody>
      </p:sp>
      <p:pic>
        <p:nvPicPr>
          <p:cNvPr id="6" name="Bild 5">
            <a:extLst>
              <a:ext uri="{FF2B5EF4-FFF2-40B4-BE49-F238E27FC236}">
                <a16:creationId xmlns:a16="http://schemas.microsoft.com/office/drawing/2014/main" id="{F06A9DEA-0FB9-8F47-9F85-6FBBED932B69}"/>
              </a:ext>
            </a:extLst>
          </p:cNvPr>
          <p:cNvPicPr>
            <a:picLocks noGrp="1" noSelect="1" noRot="1" noMove="1" noResize="1" noEditPoints="1" noAdjustHandles="1" noChangeArrowheads="1" noChangeShapeType="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7884000" y="0"/>
            <a:ext cx="1256538" cy="1006094"/>
          </a:xfrm>
          <a:prstGeom prst="rect">
            <a:avLst/>
          </a:prstGeom>
        </p:spPr>
      </p:pic>
      <p:sp>
        <p:nvSpPr>
          <p:cNvPr id="7" name="Foliennummernplatzhalter 5">
            <a:extLst>
              <a:ext uri="{FF2B5EF4-FFF2-40B4-BE49-F238E27FC236}">
                <a16:creationId xmlns:a16="http://schemas.microsoft.com/office/drawing/2014/main" id="{F11E8D0C-14F6-CE42-B947-C439B799E6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AB2C14-F465-F643-BD65-D6125390A9E0}" type="slidenum">
              <a:rPr lang="de-DE" smtClean="0"/>
              <a:t>‹#›</a:t>
            </a:fld>
            <a:endParaRPr lang="de-DE"/>
          </a:p>
        </p:txBody>
      </p:sp>
      <p:sp>
        <p:nvSpPr>
          <p:cNvPr id="8" name="Foliennummernplatzhalter 5">
            <a:extLst>
              <a:ext uri="{FF2B5EF4-FFF2-40B4-BE49-F238E27FC236}">
                <a16:creationId xmlns:a16="http://schemas.microsoft.com/office/drawing/2014/main" id="{AC8EDBC1-FAB1-5049-8E88-A148342FA57D}"/>
              </a:ext>
            </a:extLst>
          </p:cNvPr>
          <p:cNvSpPr txBox="1">
            <a:spLocks/>
          </p:cNvSpPr>
          <p:nvPr userDrawn="1"/>
        </p:nvSpPr>
        <p:spPr>
          <a:xfrm>
            <a:off x="8763000" y="6508750"/>
            <a:ext cx="27432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AB2C14-F465-F643-BD65-D6125390A9E0}" type="slidenum">
              <a:rPr lang="de-DE" smtClean="0"/>
              <a:pPr/>
              <a:t>‹#›</a:t>
            </a:fld>
            <a:endParaRPr lang="de-DE"/>
          </a:p>
        </p:txBody>
      </p:sp>
      <p:sp>
        <p:nvSpPr>
          <p:cNvPr id="13" name="Foliennummernplatzhalter 5">
            <a:extLst>
              <a:ext uri="{FF2B5EF4-FFF2-40B4-BE49-F238E27FC236}">
                <a16:creationId xmlns:a16="http://schemas.microsoft.com/office/drawing/2014/main" id="{D46E2520-6889-A743-9B33-C33B30D332DC}"/>
              </a:ext>
            </a:extLst>
          </p:cNvPr>
          <p:cNvSpPr txBox="1">
            <a:spLocks/>
          </p:cNvSpPr>
          <p:nvPr userDrawn="1"/>
        </p:nvSpPr>
        <p:spPr>
          <a:xfrm>
            <a:off x="533400" y="4984750"/>
            <a:ext cx="1440000" cy="158750"/>
          </a:xfrm>
          <a:prstGeom prst="rect">
            <a:avLst/>
          </a:prstGeom>
        </p:spPr>
        <p:txBody>
          <a:bodyPr vert="horz" lIns="0" tIns="0" rIns="0" bIns="0" rtlCol="0" anchor="ctr"/>
          <a:lstStyle>
            <a:defPPr>
              <a:defRPr lang="de-DE"/>
            </a:defPPr>
            <a:lvl1pPr marL="0" algn="l" defTabSz="9144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EE4E90-A1E4-1B42-8CCE-F5D8D3FE1ED0}" type="slidenum">
              <a:rPr lang="de-DE" smtClean="0">
                <a:solidFill>
                  <a:schemeClr val="tx1"/>
                </a:solidFill>
              </a:rPr>
              <a:pPr/>
              <a:t>‹#›</a:t>
            </a:fld>
            <a:endParaRPr lang="de-DE">
              <a:solidFill>
                <a:schemeClr val="tx1"/>
              </a:solidFill>
            </a:endParaRPr>
          </a:p>
        </p:txBody>
      </p:sp>
    </p:spTree>
    <p:extLst>
      <p:ext uri="{BB962C8B-B14F-4D97-AF65-F5344CB8AC3E}">
        <p14:creationId xmlns:p14="http://schemas.microsoft.com/office/powerpoint/2010/main" val="106798402"/>
      </p:ext>
    </p:extLst>
  </p:cSld>
  <p:clrMap bg1="lt1" tx1="dk1" bg2="lt2" tx2="dk2" accent1="accent1" accent2="accent2" accent3="accent3" accent4="accent4" accent5="accent5" accent6="accent6" hlink="hlink" folHlink="folHlink"/>
  <p:sldLayoutIdLst>
    <p:sldLayoutId id="2147483775" r:id="rId1"/>
  </p:sldLayoutIdLst>
  <p:hf hdr="0" dt="0"/>
  <p:txStyles>
    <p:titleStyle>
      <a:lvl1pPr algn="l" defTabSz="914377" rtl="0" eaLnBrk="1" latinLnBrk="0" hangingPunct="1">
        <a:lnSpc>
          <a:spcPts val="3200"/>
        </a:lnSpc>
        <a:spcBef>
          <a:spcPct val="0"/>
        </a:spcBef>
        <a:buNone/>
        <a:defRPr sz="2800" kern="1200">
          <a:solidFill>
            <a:srgbClr val="E6002E"/>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36">
          <p15:clr>
            <a:srgbClr val="F26B43"/>
          </p15:clr>
        </p15:guide>
        <p15:guide id="4" orient="horz" pos="1380">
          <p15:clr>
            <a:srgbClr val="F26B43"/>
          </p15:clr>
        </p15:guide>
        <p15:guide id="9" pos="2688">
          <p15:clr>
            <a:srgbClr val="F26B43"/>
          </p15:clr>
        </p15:guide>
        <p15:guide id="10" pos="3072">
          <p15:clr>
            <a:srgbClr val="F26B43"/>
          </p15:clr>
        </p15:guide>
        <p15:guide id="11" pos="2880">
          <p15:clr>
            <a:srgbClr val="F26B43"/>
          </p15:clr>
        </p15:guide>
        <p15:guide id="12" pos="5424">
          <p15:clr>
            <a:srgbClr val="F26B43"/>
          </p15:clr>
        </p15:guide>
        <p15:guide id="19" orient="horz" pos="780">
          <p15:clr>
            <a:srgbClr val="F26B43"/>
          </p15:clr>
        </p15:guide>
        <p15:guide id="20" orient="horz" pos="324" userDrawn="1">
          <p15:clr>
            <a:srgbClr val="F26B43"/>
          </p15:clr>
        </p15:guide>
        <p15:guide id="24" orient="horz" pos="1213">
          <p15:clr>
            <a:srgbClr val="F26B43"/>
          </p15:clr>
        </p15:guide>
        <p15:guide id="25" orient="horz" pos="634">
          <p15:clr>
            <a:srgbClr val="F26B43"/>
          </p15:clr>
        </p15:guide>
        <p15:guide id="26" orient="horz" pos="472">
          <p15:clr>
            <a:srgbClr val="F26B43"/>
          </p15:clr>
        </p15:guide>
        <p15:guide id="29" orient="horz" pos="2981">
          <p15:clr>
            <a:srgbClr val="F26B43"/>
          </p15:clr>
        </p15:guide>
        <p15:guide id="30" orient="horz" pos="31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Titelplatzhalter 14">
            <a:extLst>
              <a:ext uri="{FF2B5EF4-FFF2-40B4-BE49-F238E27FC236}">
                <a16:creationId xmlns:a16="http://schemas.microsoft.com/office/drawing/2014/main" id="{E756D428-BAD7-3447-9927-B6A9FCF078AE}"/>
              </a:ext>
            </a:extLst>
          </p:cNvPr>
          <p:cNvSpPr>
            <a:spLocks noGrp="1" noRot="1" noMove="1" noResize="1" noEditPoints="1" noAdjustHandles="1" noChangeArrowheads="1" noChangeShapeType="1"/>
          </p:cNvSpPr>
          <p:nvPr>
            <p:ph type="title"/>
            <p:custDataLst>
              <p:tags r:id="rId5"/>
            </p:custDataLst>
          </p:nvPr>
        </p:nvSpPr>
        <p:spPr>
          <a:xfrm>
            <a:off x="540000" y="187200"/>
            <a:ext cx="7020000" cy="410369"/>
          </a:xfrm>
          <a:prstGeom prst="rect">
            <a:avLst/>
          </a:prstGeom>
        </p:spPr>
        <p:txBody>
          <a:bodyPr vert="horz" lIns="0" tIns="0" rIns="0" bIns="0" rtlCol="0" anchor="t">
            <a:spAutoFit/>
          </a:bodyPr>
          <a:lstStyle/>
          <a:p>
            <a:r>
              <a:rPr lang="de-CH" sz="2800" kern="1200">
                <a:solidFill>
                  <a:srgbClr val="E6002F"/>
                </a:solidFill>
                <a:effectLst/>
                <a:latin typeface="Arial" panose="020B0604020202020204" pitchFamily="34" charset="0"/>
                <a:ea typeface="+mj-ea"/>
                <a:cs typeface="Arial" panose="020B0604020202020204" pitchFamily="34" charset="0"/>
              </a:rPr>
              <a:t>Inhaltliche Guidelines</a:t>
            </a:r>
            <a:endParaRPr lang="de-DE"/>
          </a:p>
        </p:txBody>
      </p:sp>
      <p:sp>
        <p:nvSpPr>
          <p:cNvPr id="33" name="Textplatzhalter 3">
            <a:extLst>
              <a:ext uri="{FF2B5EF4-FFF2-40B4-BE49-F238E27FC236}">
                <a16:creationId xmlns:a16="http://schemas.microsoft.com/office/drawing/2014/main" id="{6C5C4CF1-EFE9-DB4F-BB02-A27793C328E6}"/>
              </a:ext>
            </a:extLst>
          </p:cNvPr>
          <p:cNvSpPr txBox="1">
            <a:spLocks noGrp="1" noSelect="1" noRot="1" noMove="1" noResize="1" noEditPoints="1" noAdjustHandles="1" noChangeArrowheads="1" noChangeShapeType="1" noTextEdit="1"/>
          </p:cNvSpPr>
          <p:nvPr userDrawn="1">
            <p:custDataLst>
              <p:tags r:id="rId6"/>
            </p:custDataLst>
          </p:nvPr>
        </p:nvSpPr>
        <p:spPr>
          <a:xfrm>
            <a:off x="5400000" y="5004000"/>
            <a:ext cx="3600000" cy="112851"/>
          </a:xfrm>
          <a:prstGeom prst="rect">
            <a:avLst/>
          </a:prstGeom>
        </p:spPr>
        <p:txBody>
          <a:bodyPr lIns="0" tIns="0" rIns="0" bIns="0">
            <a:spAutoFit/>
          </a:bodyPr>
          <a:lstStyle>
            <a:lvl1pPr marL="0" indent="0" algn="r" defTabSz="914377" rtl="0" eaLnBrk="1" latinLnBrk="0" hangingPunct="1">
              <a:lnSpc>
                <a:spcPct val="90000"/>
              </a:lnSpc>
              <a:spcBef>
                <a:spcPts val="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7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7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7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7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a:t>© Copyright Kommunikation </a:t>
            </a:r>
            <a:r>
              <a:rPr lang="de-DE" err="1"/>
              <a:t>UniBE</a:t>
            </a:r>
            <a:r>
              <a:rPr lang="de-DE"/>
              <a:t>: Version 3.0, 11.2018</a:t>
            </a:r>
          </a:p>
        </p:txBody>
      </p:sp>
      <p:pic>
        <p:nvPicPr>
          <p:cNvPr id="5" name="Bild 5">
            <a:extLst>
              <a:ext uri="{FF2B5EF4-FFF2-40B4-BE49-F238E27FC236}">
                <a16:creationId xmlns:a16="http://schemas.microsoft.com/office/drawing/2014/main" id="{C6DE84E5-9B63-C34F-923D-EB0B80D7BF96}"/>
              </a:ext>
            </a:extLst>
          </p:cNvPr>
          <p:cNvPicPr>
            <a:picLocks noGrp="1" noSelect="1" noRot="1" noMove="1" noResize="1" noEditPoints="1" noAdjustHandles="1" noChangeArrowheads="1" noChangeShapeType="1"/>
          </p:cNvPicPr>
          <p:nvPr userDrawn="1">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7884000" y="0"/>
            <a:ext cx="1256538" cy="1006094"/>
          </a:xfrm>
          <a:prstGeom prst="rect">
            <a:avLst/>
          </a:prstGeom>
        </p:spPr>
      </p:pic>
    </p:spTree>
    <p:extLst>
      <p:ext uri="{BB962C8B-B14F-4D97-AF65-F5344CB8AC3E}">
        <p14:creationId xmlns:p14="http://schemas.microsoft.com/office/powerpoint/2010/main" val="2752052908"/>
      </p:ext>
    </p:extLst>
  </p:cSld>
  <p:clrMap bg1="lt1" tx1="dk1" bg2="lt2" tx2="dk2" accent1="accent1" accent2="accent2" accent3="accent3" accent4="accent4" accent5="accent5" accent6="accent6" hlink="hlink" folHlink="folHlink"/>
  <p:sldLayoutIdLst>
    <p:sldLayoutId id="2147483764" r:id="rId1"/>
    <p:sldLayoutId id="2147483757" r:id="rId2"/>
    <p:sldLayoutId id="2147483758" r:id="rId3"/>
  </p:sldLayoutIdLst>
  <p:hf hdr="0" dt="0"/>
  <p:txStyles>
    <p:titleStyle>
      <a:lvl1pPr algn="l" defTabSz="914377" rtl="0" eaLnBrk="1" latinLnBrk="0" hangingPunct="1">
        <a:lnSpc>
          <a:spcPts val="3200"/>
        </a:lnSpc>
        <a:spcBef>
          <a:spcPct val="0"/>
        </a:spcBef>
        <a:buNone/>
        <a:defRPr sz="2800" kern="1200">
          <a:solidFill>
            <a:srgbClr val="E6002E"/>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 userDrawn="1">
          <p15:clr>
            <a:srgbClr val="F26B43"/>
          </p15:clr>
        </p15:guide>
        <p15:guide id="2" pos="336" userDrawn="1">
          <p15:clr>
            <a:srgbClr val="F26B43"/>
          </p15:clr>
        </p15:guide>
        <p15:guide id="3" pos="5664" userDrawn="1">
          <p15:clr>
            <a:srgbClr val="F26B43"/>
          </p15:clr>
        </p15:guide>
        <p15:guide id="7" orient="horz" pos="634" userDrawn="1">
          <p15:clr>
            <a:srgbClr val="F26B43"/>
          </p15:clr>
        </p15:guide>
        <p15:guide id="9" orient="horz" pos="472"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creativecommons.org/licenses/by/4.0/" TargetMode="External"/><Relationship Id="rId3" Type="http://schemas.openxmlformats.org/officeDocument/2006/relationships/tags" Target="../tags/tag28.xml"/><Relationship Id="rId7" Type="http://schemas.openxmlformats.org/officeDocument/2006/relationships/image" Target="../media/image4.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notesSlide" Target="../notesSlides/notesSlide1.xml"/><Relationship Id="rId5" Type="http://schemas.openxmlformats.org/officeDocument/2006/relationships/slideLayout" Target="../slideLayouts/slideLayout5.xml"/><Relationship Id="rId4" Type="http://schemas.openxmlformats.org/officeDocument/2006/relationships/tags" Target="../tags/tag29.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hyperlink" Target="https://www.dataliteracy.uni-jena.de/"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png"/><Relationship Id="rId7" Type="http://schemas.openxmlformats.org/officeDocument/2006/relationships/hyperlink" Target="https://www.ub.unibe.ch/recherche/e_medien/datenbanken/index_ger.html"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s://www.projekt-gutenberg.org/kleist/erdbeben/chili.html" TargetMode="Externa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hyperlink" Target="http://www.flaticon.com/"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deutschestextarchiv.de/book/show/meyer_gedichte_1882"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s://www.deutschestextarchiv.de/book/show/meyer_gedichte_1882"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hyperlink" Target="https://nbn-resolving.org/urn/resolver.pl?urn=urn:nbn:de:kobv:b4-200905193933" TargetMode="Externa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hyperlink" Target="https://www.duden.de/rechtschreibung/Daten"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s://d-nb.info/gnd/118581775" TargetMode="External"/><Relationship Id="rId5" Type="http://schemas.openxmlformats.org/officeDocument/2006/relationships/image" Target="../media/image37.png"/><Relationship Id="rId4" Type="http://schemas.openxmlformats.org/officeDocument/2006/relationships/hyperlink" Target="https://de.wikipedia.org/wiki/Conrad_Meyer"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hyperlink" Target="http://swb.bsz-bw.de/DB=2.104/SET=2/TTL=4/START_WELCOME" TargetMode="External"/><Relationship Id="rId7"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hyperlink" Target="https://d-nb.info/gnd/118581775" TargetMode="External"/><Relationship Id="rId5" Type="http://schemas.openxmlformats.org/officeDocument/2006/relationships/image" Target="../media/image37.png"/><Relationship Id="rId4" Type="http://schemas.openxmlformats.org/officeDocument/2006/relationships/hyperlink" Target="https://www.getty.edu/research/tools/vocabularies/tgn/"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projekt-gutenberg.org"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hyperlink" Target="https://www.kleist-digital.de" TargetMode="External"/><Relationship Id="rId4" Type="http://schemas.openxmlformats.org/officeDocument/2006/relationships/hyperlink" Target="https://www.deutschestextarchiv.d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deutschestextarchiv.de/meyer_gedichte_1882"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hyperlink" Target="https://open-access.network/informieren/open-access-grundlagen/was-bedeutet-open-access"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hyperlink" Target="https://creativecommons.org/about/cclicenses/" TargetMode="Externa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hyperlink" Target="https://www.projekt-gutenberg.org"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hyperlink" Target="https://www.deutschestextarchiv.de/" TargetMode="External"/><Relationship Id="rId4" Type="http://schemas.openxmlformats.org/officeDocument/2006/relationships/hyperlink" Target="https://www.kleist-digital.d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hyperlink" Target="https://voyant-tools.org/?input=https://textgridlab.org/1.0/tgcrud-public/rest/textgrid:r0tx.0/data"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ilias.unibe.ch/goto_ilias3_unibe_lm_2293783.html"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hyperlink" Target="https://www.digitale-nachhaltigkeit.unibe.ch/studium" TargetMode="External"/><Relationship Id="rId4" Type="http://schemas.openxmlformats.org/officeDocument/2006/relationships/hyperlink" Target="https://www.dh.unibe.ch/studiu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KN8YgJnShPM"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hyperlink" Target="https://www.philhist.unibe.ch/studium/studienprogramme/master_minorstudienprogramm_digital_humanities/index_ger.html" TargetMode="External"/><Relationship Id="rId5" Type="http://schemas.openxmlformats.org/officeDocument/2006/relationships/hyperlink" Target="https://www.i-d-e.de/publikationen/weitereschriften/criteria-text-collections-version-1-0/" TargetMode="External"/><Relationship Id="rId4" Type="http://schemas.openxmlformats.org/officeDocument/2006/relationships/hyperlink" Target="https://www.go-fair.org/fair-principles/"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doi.org/10.18716/RIDE.A.16.0"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hyperlink" Target="https://www.philhist.unibe.ch/studium/studienprogramme/master_minorstudienprogramm_digital_humanities/index_ger.html" TargetMode="External"/><Relationship Id="rId5" Type="http://schemas.openxmlformats.org/officeDocument/2006/relationships/hyperlink" Target="http://journalofdigitalhumanities.org/2-3/big-smart-clean-messy-data-in-the-humanities/" TargetMode="External"/><Relationship Id="rId4" Type="http://schemas.openxmlformats.org/officeDocument/2006/relationships/hyperlink" Target="https://www.i-d-e.de/publikationen/weitereschriften/kriterien-version-1-1/"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mailto:gero.schreier@unibe.ch"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hyperlink" Target="mailto:ursula.loosli@unibe.ch"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dataliteracy.uni-jena.de/"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notesSlide" Target="../notesSlides/notesSlide5.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slideLayout" Target="../slideLayouts/slideLayout6.xml"/><Relationship Id="rId5" Type="http://schemas.openxmlformats.org/officeDocument/2006/relationships/tags" Target="../tags/tag34.xml"/><Relationship Id="rId4" Type="http://schemas.openxmlformats.org/officeDocument/2006/relationships/tags" Target="../tags/tag33.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6.xml"/><Relationship Id="rId7" Type="http://schemas.openxmlformats.org/officeDocument/2006/relationships/image" Target="../media/image10.jpeg"/><Relationship Id="rId2" Type="http://schemas.openxmlformats.org/officeDocument/2006/relationships/slideLayout" Target="../slideLayouts/slideLayout8.xml"/><Relationship Id="rId1" Type="http://schemas.openxmlformats.org/officeDocument/2006/relationships/tags" Target="../tags/tag35.xml"/><Relationship Id="rId6" Type="http://schemas.openxmlformats.org/officeDocument/2006/relationships/hyperlink" Target="https://www.ulb.uni-muenster.de/sammlungen/handschriften/hoya-missale.html" TargetMode="External"/><Relationship Id="rId5" Type="http://schemas.openxmlformats.org/officeDocument/2006/relationships/hyperlink" Target="https://hellogiggles.com/reviews-coverage/books/random-facts-books/" TargetMode="External"/><Relationship Id="rId10" Type="http://schemas.openxmlformats.org/officeDocument/2006/relationships/image" Target="../media/image13.png"/><Relationship Id="rId4" Type="http://schemas.openxmlformats.org/officeDocument/2006/relationships/image" Target="../media/image9.jpeg"/><Relationship Id="rId9"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15.svg"/><Relationship Id="rId3" Type="http://schemas.openxmlformats.org/officeDocument/2006/relationships/image" Target="../media/image11.png"/><Relationship Id="rId7" Type="http://schemas.openxmlformats.org/officeDocument/2006/relationships/image" Target="../media/image18.svg"/><Relationship Id="rId12"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jpeg"/><Relationship Id="rId10" Type="http://schemas.openxmlformats.org/officeDocument/2006/relationships/image" Target="../media/image21.png"/><Relationship Id="rId4" Type="http://schemas.openxmlformats.org/officeDocument/2006/relationships/image" Target="../media/image12.svg"/><Relationship Id="rId9" Type="http://schemas.openxmlformats.org/officeDocument/2006/relationships/image" Target="../media/image20.sv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6.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B73EC5A4-A267-4846-B7FF-60F740601534}"/>
              </a:ext>
            </a:extLst>
          </p:cNvPr>
          <p:cNvSpPr>
            <a:spLocks noGrp="1" noRot="1" noMove="1" noResize="1" noEditPoints="1" noAdjustHandles="1" noChangeArrowheads="1" noChangeShapeType="1"/>
          </p:cNvSpPr>
          <p:nvPr>
            <p:ph type="body" idx="10"/>
            <p:custDataLst>
              <p:tags r:id="rId1"/>
            </p:custDataLst>
          </p:nvPr>
        </p:nvSpPr>
        <p:spPr/>
        <p:txBody>
          <a:bodyPr/>
          <a:lstStyle/>
          <a:p>
            <a:r>
              <a:rPr lang="de-DE">
                <a:latin typeface="Arial"/>
                <a:cs typeface="Arial"/>
              </a:rPr>
              <a:t>Gero Schreier | Ursula Loosli | Universitätsbibliothek Bern</a:t>
            </a:r>
            <a:endParaRPr lang="de-DE"/>
          </a:p>
        </p:txBody>
      </p:sp>
      <p:sp>
        <p:nvSpPr>
          <p:cNvPr id="4" name="Textplatzhalter 3">
            <a:extLst>
              <a:ext uri="{FF2B5EF4-FFF2-40B4-BE49-F238E27FC236}">
                <a16:creationId xmlns:a16="http://schemas.microsoft.com/office/drawing/2014/main" id="{1F470157-FFFF-4045-80E8-50799A64FE5D}"/>
              </a:ext>
            </a:extLst>
          </p:cNvPr>
          <p:cNvSpPr>
            <a:spLocks noGrp="1" noRot="1" noMove="1" noResize="1" noEditPoints="1" noAdjustHandles="1" noChangeArrowheads="1" noChangeShapeType="1"/>
          </p:cNvSpPr>
          <p:nvPr>
            <p:ph type="body" idx="12"/>
            <p:custDataLst>
              <p:tags r:id="rId2"/>
            </p:custDataLst>
          </p:nvPr>
        </p:nvSpPr>
        <p:spPr/>
        <p:txBody>
          <a:bodyPr/>
          <a:lstStyle/>
          <a:p>
            <a:r>
              <a:rPr lang="de-DE">
                <a:latin typeface="Arial"/>
                <a:cs typeface="Arial"/>
              </a:rPr>
              <a:t>v1.0, 2023</a:t>
            </a:r>
            <a:endParaRPr lang="de-DE"/>
          </a:p>
        </p:txBody>
      </p:sp>
      <p:sp>
        <p:nvSpPr>
          <p:cNvPr id="5" name="Textplatzhalter 4">
            <a:extLst>
              <a:ext uri="{FF2B5EF4-FFF2-40B4-BE49-F238E27FC236}">
                <a16:creationId xmlns:a16="http://schemas.microsoft.com/office/drawing/2014/main" id="{95FF6CAE-E15F-B948-B695-73EFD8CB4A5E}"/>
              </a:ext>
            </a:extLst>
          </p:cNvPr>
          <p:cNvSpPr>
            <a:spLocks noGrp="1" noRot="1" noMove="1" noResize="1" noEditPoints="1" noAdjustHandles="1" noChangeArrowheads="1" noChangeShapeType="1"/>
          </p:cNvSpPr>
          <p:nvPr>
            <p:ph type="body" idx="11"/>
            <p:custDataLst>
              <p:tags r:id="rId3"/>
            </p:custDataLst>
          </p:nvPr>
        </p:nvSpPr>
        <p:spPr/>
        <p:txBody>
          <a:bodyPr/>
          <a:lstStyle/>
          <a:p>
            <a:r>
              <a:rPr lang="de-DE"/>
              <a:t>Eine Einführung für Geistes- und Kulturwissenschaftler*innen</a:t>
            </a:r>
          </a:p>
        </p:txBody>
      </p:sp>
      <p:sp>
        <p:nvSpPr>
          <p:cNvPr id="2" name="Titel 1">
            <a:extLst>
              <a:ext uri="{FF2B5EF4-FFF2-40B4-BE49-F238E27FC236}">
                <a16:creationId xmlns:a16="http://schemas.microsoft.com/office/drawing/2014/main" id="{FC0A9BBE-0422-1E4D-830C-BBB56EAB9AE1}"/>
              </a:ext>
            </a:extLst>
          </p:cNvPr>
          <p:cNvSpPr>
            <a:spLocks noGrp="1" noRot="1" noMove="1" noResize="1" noEditPoints="1" noAdjustHandles="1" noChangeArrowheads="1" noChangeShapeType="1"/>
          </p:cNvSpPr>
          <p:nvPr>
            <p:ph type="title"/>
            <p:custDataLst>
              <p:tags r:id="rId4"/>
            </p:custDataLst>
          </p:nvPr>
        </p:nvSpPr>
        <p:spPr/>
        <p:txBody>
          <a:bodyPr/>
          <a:lstStyle/>
          <a:p>
            <a:r>
              <a:rPr lang="de-DE"/>
              <a:t>Data </a:t>
            </a:r>
            <a:r>
              <a:rPr lang="de-DE" err="1"/>
              <a:t>Literacy</a:t>
            </a:r>
            <a:endParaRPr lang="de-DE"/>
          </a:p>
        </p:txBody>
      </p:sp>
      <p:pic>
        <p:nvPicPr>
          <p:cNvPr id="6" name="Picture 6">
            <a:extLst>
              <a:ext uri="{FF2B5EF4-FFF2-40B4-BE49-F238E27FC236}">
                <a16:creationId xmlns:a16="http://schemas.microsoft.com/office/drawing/2014/main" id="{91FE3EC9-0D4A-43CB-C889-31E4CF99F28A}"/>
              </a:ext>
            </a:extLst>
          </p:cNvPr>
          <p:cNvPicPr>
            <a:picLocks noChangeAspect="1"/>
          </p:cNvPicPr>
          <p:nvPr/>
        </p:nvPicPr>
        <p:blipFill>
          <a:blip r:embed="rId7"/>
          <a:stretch>
            <a:fillRect/>
          </a:stretch>
        </p:blipFill>
        <p:spPr>
          <a:xfrm>
            <a:off x="3841936" y="4895009"/>
            <a:ext cx="636495" cy="219751"/>
          </a:xfrm>
          <a:prstGeom prst="rect">
            <a:avLst/>
          </a:prstGeom>
        </p:spPr>
      </p:pic>
      <p:sp>
        <p:nvSpPr>
          <p:cNvPr id="7" name="TextBox 6">
            <a:extLst>
              <a:ext uri="{FF2B5EF4-FFF2-40B4-BE49-F238E27FC236}">
                <a16:creationId xmlns:a16="http://schemas.microsoft.com/office/drawing/2014/main" id="{D1BC5F97-4FD3-7831-987F-A79F9F04F0E8}"/>
              </a:ext>
            </a:extLst>
          </p:cNvPr>
          <p:cNvSpPr txBox="1"/>
          <p:nvPr/>
        </p:nvSpPr>
        <p:spPr>
          <a:xfrm>
            <a:off x="4452657" y="4898092"/>
            <a:ext cx="6088155"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latin typeface="Arial"/>
                <a:cs typeface="Arial"/>
              </a:rPr>
              <a:t>Dieses Werk </a:t>
            </a:r>
            <a:r>
              <a:rPr lang="en-US" sz="800" err="1">
                <a:latin typeface="Arial"/>
                <a:cs typeface="Arial"/>
              </a:rPr>
              <a:t>ist</a:t>
            </a:r>
            <a:r>
              <a:rPr lang="en-US" sz="800">
                <a:latin typeface="Arial"/>
                <a:cs typeface="Arial"/>
              </a:rPr>
              <a:t> </a:t>
            </a:r>
            <a:r>
              <a:rPr lang="en-US" sz="800" err="1">
                <a:latin typeface="Arial"/>
                <a:cs typeface="Arial"/>
              </a:rPr>
              <a:t>lizenziert</a:t>
            </a:r>
            <a:r>
              <a:rPr lang="en-US" sz="800">
                <a:latin typeface="Arial"/>
                <a:cs typeface="Arial"/>
              </a:rPr>
              <a:t> </a:t>
            </a:r>
            <a:r>
              <a:rPr lang="en-US" sz="800" err="1">
                <a:latin typeface="Arial"/>
                <a:cs typeface="Arial"/>
              </a:rPr>
              <a:t>unter</a:t>
            </a:r>
            <a:r>
              <a:rPr lang="en-US" sz="800">
                <a:latin typeface="Arial"/>
                <a:cs typeface="Arial"/>
              </a:rPr>
              <a:t> </a:t>
            </a:r>
            <a:r>
              <a:rPr lang="en-US" sz="800" err="1">
                <a:latin typeface="Arial"/>
                <a:cs typeface="Arial"/>
              </a:rPr>
              <a:t>einer</a:t>
            </a:r>
            <a:r>
              <a:rPr lang="en-US" sz="800">
                <a:latin typeface="Arial"/>
                <a:cs typeface="Arial"/>
              </a:rPr>
              <a:t> </a:t>
            </a:r>
            <a:r>
              <a:rPr lang="en-US" sz="800">
                <a:latin typeface="Arial"/>
                <a:cs typeface="Arial"/>
                <a:hlinkClick r:id="rId8"/>
              </a:rPr>
              <a:t>Creative Commons Namensnennung 4.0 International Lizenz</a:t>
            </a:r>
            <a:r>
              <a:rPr lang="en-US" sz="800">
                <a:latin typeface="Arial"/>
                <a:cs typeface="Arial"/>
              </a:rPr>
              <a:t>.</a:t>
            </a:r>
            <a:endParaRPr lang="en-US" sz="800">
              <a:latin typeface="Arial"/>
              <a:ea typeface="Calibri"/>
              <a:cs typeface="Arial"/>
            </a:endParaRPr>
          </a:p>
        </p:txBody>
      </p:sp>
    </p:spTree>
    <p:extLst>
      <p:ext uri="{BB962C8B-B14F-4D97-AF65-F5344CB8AC3E}">
        <p14:creationId xmlns:p14="http://schemas.microsoft.com/office/powerpoint/2010/main" val="2978995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E40C9B34-0D01-5593-D223-7E3CAB445578}"/>
              </a:ext>
            </a:extLst>
          </p:cNvPr>
          <p:cNvSpPr>
            <a:spLocks noGrp="1"/>
          </p:cNvSpPr>
          <p:nvPr>
            <p:ph type="body" idx="11"/>
          </p:nvPr>
        </p:nvSpPr>
        <p:spPr/>
        <p:txBody>
          <a:bodyPr/>
          <a:lstStyle/>
          <a:p>
            <a:r>
              <a:rPr lang="de-CH">
                <a:latin typeface="Arial"/>
                <a:cs typeface="Arial"/>
              </a:rPr>
              <a:t>Beschreibende Daten (standardisiert)</a:t>
            </a:r>
          </a:p>
        </p:txBody>
      </p:sp>
      <p:sp>
        <p:nvSpPr>
          <p:cNvPr id="6" name="Textplatzhalter 5">
            <a:extLst>
              <a:ext uri="{FF2B5EF4-FFF2-40B4-BE49-F238E27FC236}">
                <a16:creationId xmlns:a16="http://schemas.microsoft.com/office/drawing/2014/main" id="{F1B8DED6-D504-E107-44C1-EE8ACA79A40D}"/>
              </a:ext>
            </a:extLst>
          </p:cNvPr>
          <p:cNvSpPr>
            <a:spLocks noGrp="1"/>
          </p:cNvSpPr>
          <p:nvPr>
            <p:ph type="body" sz="quarter" idx="12"/>
          </p:nvPr>
        </p:nvSpPr>
        <p:spPr/>
        <p:txBody>
          <a:bodyPr wrap="square" lIns="0" tIns="0" rIns="0" bIns="0" anchor="t">
            <a:noAutofit/>
          </a:bodyPr>
          <a:lstStyle/>
          <a:p>
            <a:endParaRPr lang="de-CH">
              <a:highlight>
                <a:srgbClr val="FFFF00"/>
              </a:highlight>
            </a:endParaRPr>
          </a:p>
          <a:p>
            <a:endParaRPr lang="de-CH"/>
          </a:p>
          <a:p>
            <a:endParaRPr lang="de-CH"/>
          </a:p>
        </p:txBody>
      </p:sp>
      <p:sp>
        <p:nvSpPr>
          <p:cNvPr id="7" name="Textplatzhalter 6">
            <a:extLst>
              <a:ext uri="{FF2B5EF4-FFF2-40B4-BE49-F238E27FC236}">
                <a16:creationId xmlns:a16="http://schemas.microsoft.com/office/drawing/2014/main" id="{A9DA5779-0290-1690-C936-5DFCB46B0D5C}"/>
              </a:ext>
            </a:extLst>
          </p:cNvPr>
          <p:cNvSpPr>
            <a:spLocks noGrp="1"/>
          </p:cNvSpPr>
          <p:nvPr>
            <p:ph type="body" sz="quarter" idx="14"/>
          </p:nvPr>
        </p:nvSpPr>
        <p:spPr/>
        <p:txBody>
          <a:bodyPr/>
          <a:lstStyle/>
          <a:p>
            <a:endParaRPr lang="de-CH">
              <a:highlight>
                <a:srgbClr val="FFFF00"/>
              </a:highlight>
            </a:endParaRPr>
          </a:p>
          <a:p>
            <a:endParaRPr lang="de-CH">
              <a:highlight>
                <a:srgbClr val="FFFF00"/>
              </a:highlight>
            </a:endParaRPr>
          </a:p>
          <a:p>
            <a:endParaRPr lang="de-CH"/>
          </a:p>
        </p:txBody>
      </p:sp>
      <p:sp>
        <p:nvSpPr>
          <p:cNvPr id="8" name="Textplatzhalter 7">
            <a:extLst>
              <a:ext uri="{FF2B5EF4-FFF2-40B4-BE49-F238E27FC236}">
                <a16:creationId xmlns:a16="http://schemas.microsoft.com/office/drawing/2014/main" id="{AC969F26-9BED-3E47-7F23-030B38612CA3}"/>
              </a:ext>
            </a:extLst>
          </p:cNvPr>
          <p:cNvSpPr>
            <a:spLocks noGrp="1"/>
          </p:cNvSpPr>
          <p:nvPr>
            <p:ph type="body" sz="quarter" idx="20"/>
          </p:nvPr>
        </p:nvSpPr>
        <p:spPr/>
        <p:txBody>
          <a:bodyPr/>
          <a:lstStyle/>
          <a:p>
            <a:endParaRPr lang="de-CH"/>
          </a:p>
        </p:txBody>
      </p:sp>
      <p:sp>
        <p:nvSpPr>
          <p:cNvPr id="4" name="Titel 3">
            <a:extLst>
              <a:ext uri="{FF2B5EF4-FFF2-40B4-BE49-F238E27FC236}">
                <a16:creationId xmlns:a16="http://schemas.microsoft.com/office/drawing/2014/main" id="{BA9453CD-41D5-7888-BC55-B263C845B6F0}"/>
              </a:ext>
            </a:extLst>
          </p:cNvPr>
          <p:cNvSpPr>
            <a:spLocks noGrp="1"/>
          </p:cNvSpPr>
          <p:nvPr>
            <p:ph type="title"/>
          </p:nvPr>
        </p:nvSpPr>
        <p:spPr/>
        <p:txBody>
          <a:bodyPr/>
          <a:lstStyle/>
          <a:p>
            <a:r>
              <a:rPr lang="de-CH"/>
              <a:t>Data </a:t>
            </a:r>
            <a:r>
              <a:rPr lang="de-CH" err="1"/>
              <a:t>Literacy</a:t>
            </a:r>
            <a:r>
              <a:rPr lang="de-CH"/>
              <a:t> Einblick</a:t>
            </a:r>
          </a:p>
        </p:txBody>
      </p:sp>
      <p:sp>
        <p:nvSpPr>
          <p:cNvPr id="3" name="Foliennummernplatzhalter 2">
            <a:extLst>
              <a:ext uri="{FF2B5EF4-FFF2-40B4-BE49-F238E27FC236}">
                <a16:creationId xmlns:a16="http://schemas.microsoft.com/office/drawing/2014/main" id="{F6B8319E-5593-A7CF-136E-75C0DC88CA06}"/>
              </a:ext>
            </a:extLst>
          </p:cNvPr>
          <p:cNvSpPr>
            <a:spLocks noGrp="1"/>
          </p:cNvSpPr>
          <p:nvPr>
            <p:ph type="sldNum" sz="quarter" idx="21"/>
          </p:nvPr>
        </p:nvSpPr>
        <p:spPr/>
        <p:txBody>
          <a:bodyPr/>
          <a:lstStyle/>
          <a:p>
            <a:fld id="{B6F15528-21DE-4FAA-801E-634DDDAF4B2B}" type="slidenum">
              <a:rPr lang="en-US" smtClean="0"/>
              <a:pPr/>
              <a:t>10</a:t>
            </a:fld>
            <a:endParaRPr lang="en-US"/>
          </a:p>
        </p:txBody>
      </p:sp>
      <p:grpSp>
        <p:nvGrpSpPr>
          <p:cNvPr id="9" name="Gruppieren 8">
            <a:extLst>
              <a:ext uri="{FF2B5EF4-FFF2-40B4-BE49-F238E27FC236}">
                <a16:creationId xmlns:a16="http://schemas.microsoft.com/office/drawing/2014/main" id="{65E51D92-22CD-3DBC-D7D0-5C1D4494A64D}"/>
              </a:ext>
            </a:extLst>
          </p:cNvPr>
          <p:cNvGrpSpPr/>
          <p:nvPr/>
        </p:nvGrpSpPr>
        <p:grpSpPr>
          <a:xfrm>
            <a:off x="1710300" y="1578622"/>
            <a:ext cx="5122623" cy="3315476"/>
            <a:chOff x="3196424" y="938290"/>
            <a:chExt cx="5864357" cy="4013617"/>
          </a:xfrm>
        </p:grpSpPr>
        <p:pic>
          <p:nvPicPr>
            <p:cNvPr id="10" name="Grafik 9">
              <a:extLst>
                <a:ext uri="{FF2B5EF4-FFF2-40B4-BE49-F238E27FC236}">
                  <a16:creationId xmlns:a16="http://schemas.microsoft.com/office/drawing/2014/main" id="{EE7AA69E-2131-A79F-DB5C-8616FBE4E672}"/>
                </a:ext>
              </a:extLst>
            </p:cNvPr>
            <p:cNvPicPr>
              <a:picLocks noChangeAspect="1"/>
            </p:cNvPicPr>
            <p:nvPr/>
          </p:nvPicPr>
          <p:blipFill>
            <a:blip r:embed="rId3"/>
            <a:stretch>
              <a:fillRect/>
            </a:stretch>
          </p:blipFill>
          <p:spPr>
            <a:xfrm>
              <a:off x="3196424" y="938290"/>
              <a:ext cx="5864357" cy="4013617"/>
            </a:xfrm>
            <a:prstGeom prst="rect">
              <a:avLst/>
            </a:prstGeom>
          </p:spPr>
        </p:pic>
        <p:sp>
          <p:nvSpPr>
            <p:cNvPr id="11" name="Rechteck 10">
              <a:extLst>
                <a:ext uri="{FF2B5EF4-FFF2-40B4-BE49-F238E27FC236}">
                  <a16:creationId xmlns:a16="http://schemas.microsoft.com/office/drawing/2014/main" id="{8E63A4B4-B65A-3025-6D8B-F533FB58202A}"/>
                </a:ext>
              </a:extLst>
            </p:cNvPr>
            <p:cNvSpPr/>
            <p:nvPr/>
          </p:nvSpPr>
          <p:spPr>
            <a:xfrm>
              <a:off x="3538330" y="1765190"/>
              <a:ext cx="1057524" cy="1662583"/>
            </a:xfrm>
            <a:prstGeom prst="rect">
              <a:avLst/>
            </a:prstGeom>
            <a:solidFill>
              <a:srgbClr val="FFFFFF"/>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spTree>
    <p:extLst>
      <p:ext uri="{BB962C8B-B14F-4D97-AF65-F5344CB8AC3E}">
        <p14:creationId xmlns:p14="http://schemas.microsoft.com/office/powerpoint/2010/main" val="301911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4C2F25-E9C1-A69C-E113-EAE440EC433B}"/>
              </a:ext>
            </a:extLst>
          </p:cNvPr>
          <p:cNvSpPr>
            <a:spLocks noGrp="1"/>
          </p:cNvSpPr>
          <p:nvPr>
            <p:ph type="body" idx="11"/>
          </p:nvPr>
        </p:nvSpPr>
        <p:spPr/>
        <p:txBody>
          <a:bodyPr/>
          <a:lstStyle/>
          <a:p>
            <a:r>
              <a:rPr lang="en-US" err="1">
                <a:latin typeface="Arial"/>
                <a:cs typeface="Arial"/>
              </a:rPr>
              <a:t>Beschreibende</a:t>
            </a:r>
            <a:r>
              <a:rPr lang="en-US">
                <a:latin typeface="Arial"/>
                <a:cs typeface="Arial"/>
              </a:rPr>
              <a:t> Daten (</a:t>
            </a:r>
            <a:r>
              <a:rPr lang="en-US" err="1">
                <a:latin typeface="Arial"/>
                <a:cs typeface="Arial"/>
              </a:rPr>
              <a:t>standardisiert</a:t>
            </a:r>
            <a:r>
              <a:rPr lang="en-US">
                <a:latin typeface="Arial"/>
                <a:cs typeface="Arial"/>
              </a:rPr>
              <a:t>)</a:t>
            </a:r>
            <a:endParaRPr lang="en-US"/>
          </a:p>
        </p:txBody>
      </p:sp>
      <p:sp>
        <p:nvSpPr>
          <p:cNvPr id="7" name="Text Placeholder 6">
            <a:extLst>
              <a:ext uri="{FF2B5EF4-FFF2-40B4-BE49-F238E27FC236}">
                <a16:creationId xmlns:a16="http://schemas.microsoft.com/office/drawing/2014/main" id="{66F19DA1-091A-0865-3313-93A31470AB6B}"/>
              </a:ext>
            </a:extLst>
          </p:cNvPr>
          <p:cNvSpPr>
            <a:spLocks noGrp="1"/>
          </p:cNvSpPr>
          <p:nvPr>
            <p:ph type="body" sz="quarter" idx="20"/>
          </p:nvPr>
        </p:nvSpPr>
        <p:spPr/>
        <p:txBody>
          <a:bodyPr/>
          <a:lstStyle/>
          <a:p>
            <a:endParaRPr lang="en-US"/>
          </a:p>
        </p:txBody>
      </p:sp>
      <p:sp>
        <p:nvSpPr>
          <p:cNvPr id="8" name="Title 7">
            <a:extLst>
              <a:ext uri="{FF2B5EF4-FFF2-40B4-BE49-F238E27FC236}">
                <a16:creationId xmlns:a16="http://schemas.microsoft.com/office/drawing/2014/main" id="{1A5E531D-70A0-6846-BBDA-A450802C5384}"/>
              </a:ext>
            </a:extLst>
          </p:cNvPr>
          <p:cNvSpPr>
            <a:spLocks noGrp="1"/>
          </p:cNvSpPr>
          <p:nvPr>
            <p:ph type="title"/>
          </p:nvPr>
        </p:nvSpPr>
        <p:spPr/>
        <p:txBody>
          <a:bodyPr/>
          <a:lstStyle/>
          <a:p>
            <a:r>
              <a:rPr lang="en-US">
                <a:latin typeface="Arial"/>
                <a:cs typeface="Arial"/>
              </a:rPr>
              <a:t>Data Literacy </a:t>
            </a:r>
            <a:r>
              <a:rPr lang="en-US" err="1">
                <a:latin typeface="Arial"/>
                <a:cs typeface="Arial"/>
              </a:rPr>
              <a:t>Einblick</a:t>
            </a:r>
            <a:endParaRPr lang="en-US" err="1"/>
          </a:p>
        </p:txBody>
      </p:sp>
      <p:sp>
        <p:nvSpPr>
          <p:cNvPr id="9" name="Rectangle: Rounded Corners 8">
            <a:extLst>
              <a:ext uri="{FF2B5EF4-FFF2-40B4-BE49-F238E27FC236}">
                <a16:creationId xmlns:a16="http://schemas.microsoft.com/office/drawing/2014/main" id="{80F9B9BE-AB36-B799-EF5C-4A641425D549}"/>
              </a:ext>
            </a:extLst>
          </p:cNvPr>
          <p:cNvSpPr/>
          <p:nvPr/>
        </p:nvSpPr>
        <p:spPr>
          <a:xfrm>
            <a:off x="6864494" y="2600713"/>
            <a:ext cx="2135036" cy="62541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cs typeface="Calibri"/>
              </a:rPr>
              <a:t>Bibliothekskatalog</a:t>
            </a:r>
            <a:endParaRPr lang="en-US" err="1"/>
          </a:p>
        </p:txBody>
      </p:sp>
      <p:grpSp>
        <p:nvGrpSpPr>
          <p:cNvPr id="4" name="Group 3">
            <a:extLst>
              <a:ext uri="{FF2B5EF4-FFF2-40B4-BE49-F238E27FC236}">
                <a16:creationId xmlns:a16="http://schemas.microsoft.com/office/drawing/2014/main" id="{64EB6F8F-8430-4964-E0CF-17B3AB456615}"/>
              </a:ext>
            </a:extLst>
          </p:cNvPr>
          <p:cNvGrpSpPr/>
          <p:nvPr/>
        </p:nvGrpSpPr>
        <p:grpSpPr>
          <a:xfrm>
            <a:off x="5489604" y="3509588"/>
            <a:ext cx="3469476" cy="1422149"/>
            <a:chOff x="716971" y="3497428"/>
            <a:chExt cx="3469476" cy="1422149"/>
          </a:xfrm>
        </p:grpSpPr>
        <p:pic>
          <p:nvPicPr>
            <p:cNvPr id="14" name="Picture 14">
              <a:extLst>
                <a:ext uri="{FF2B5EF4-FFF2-40B4-BE49-F238E27FC236}">
                  <a16:creationId xmlns:a16="http://schemas.microsoft.com/office/drawing/2014/main" id="{ADA78D66-9290-F17F-4C24-1F33A947248E}"/>
                </a:ext>
              </a:extLst>
            </p:cNvPr>
            <p:cNvPicPr>
              <a:picLocks noChangeAspect="1"/>
            </p:cNvPicPr>
            <p:nvPr/>
          </p:nvPicPr>
          <p:blipFill>
            <a:blip r:embed="rId3"/>
            <a:stretch>
              <a:fillRect/>
            </a:stretch>
          </p:blipFill>
          <p:spPr>
            <a:xfrm>
              <a:off x="1443247" y="3497428"/>
              <a:ext cx="2743200" cy="1086928"/>
            </a:xfrm>
            <a:prstGeom prst="rect">
              <a:avLst/>
            </a:prstGeom>
          </p:spPr>
        </p:pic>
        <p:pic>
          <p:nvPicPr>
            <p:cNvPr id="13" name="Picture 13">
              <a:extLst>
                <a:ext uri="{FF2B5EF4-FFF2-40B4-BE49-F238E27FC236}">
                  <a16:creationId xmlns:a16="http://schemas.microsoft.com/office/drawing/2014/main" id="{8FD34E22-F75E-7523-8686-EA70B5935106}"/>
                </a:ext>
              </a:extLst>
            </p:cNvPr>
            <p:cNvPicPr>
              <a:picLocks noChangeAspect="1"/>
            </p:cNvPicPr>
            <p:nvPr/>
          </p:nvPicPr>
          <p:blipFill rotWithShape="1">
            <a:blip r:embed="rId4"/>
            <a:srcRect l="4096" t="2848" b="-1220"/>
            <a:stretch/>
          </p:blipFill>
          <p:spPr>
            <a:xfrm>
              <a:off x="716971" y="4163777"/>
              <a:ext cx="2630853" cy="755800"/>
            </a:xfrm>
            <a:prstGeom prst="rect">
              <a:avLst/>
            </a:prstGeom>
          </p:spPr>
        </p:pic>
      </p:grpSp>
      <p:grpSp>
        <p:nvGrpSpPr>
          <p:cNvPr id="19" name="Group 18">
            <a:extLst>
              <a:ext uri="{FF2B5EF4-FFF2-40B4-BE49-F238E27FC236}">
                <a16:creationId xmlns:a16="http://schemas.microsoft.com/office/drawing/2014/main" id="{CB3CEA52-3A1A-1F63-8A47-8885EBD7BFE5}"/>
              </a:ext>
            </a:extLst>
          </p:cNvPr>
          <p:cNvGrpSpPr/>
          <p:nvPr/>
        </p:nvGrpSpPr>
        <p:grpSpPr>
          <a:xfrm>
            <a:off x="129985" y="3511605"/>
            <a:ext cx="4311205" cy="1404508"/>
            <a:chOff x="4720224" y="3493366"/>
            <a:chExt cx="4311205" cy="1404508"/>
          </a:xfrm>
        </p:grpSpPr>
        <p:pic>
          <p:nvPicPr>
            <p:cNvPr id="15" name="Picture 15">
              <a:extLst>
                <a:ext uri="{FF2B5EF4-FFF2-40B4-BE49-F238E27FC236}">
                  <a16:creationId xmlns:a16="http://schemas.microsoft.com/office/drawing/2014/main" id="{D8732105-9FC4-A2C8-E6E1-378D9B9F839D}"/>
                </a:ext>
              </a:extLst>
            </p:cNvPr>
            <p:cNvPicPr>
              <a:picLocks noChangeAspect="1"/>
            </p:cNvPicPr>
            <p:nvPr/>
          </p:nvPicPr>
          <p:blipFill>
            <a:blip r:embed="rId5"/>
            <a:stretch>
              <a:fillRect/>
            </a:stretch>
          </p:blipFill>
          <p:spPr>
            <a:xfrm>
              <a:off x="4720224" y="3493366"/>
              <a:ext cx="3519047" cy="1287911"/>
            </a:xfrm>
            <a:prstGeom prst="rect">
              <a:avLst/>
            </a:prstGeom>
          </p:spPr>
        </p:pic>
        <p:pic>
          <p:nvPicPr>
            <p:cNvPr id="12" name="Picture 12">
              <a:extLst>
                <a:ext uri="{FF2B5EF4-FFF2-40B4-BE49-F238E27FC236}">
                  <a16:creationId xmlns:a16="http://schemas.microsoft.com/office/drawing/2014/main" id="{68077CC8-D374-9ABF-0442-924D4BC11238}"/>
                </a:ext>
              </a:extLst>
            </p:cNvPr>
            <p:cNvPicPr>
              <a:picLocks noChangeAspect="1"/>
            </p:cNvPicPr>
            <p:nvPr/>
          </p:nvPicPr>
          <p:blipFill>
            <a:blip r:embed="rId6"/>
            <a:stretch>
              <a:fillRect/>
            </a:stretch>
          </p:blipFill>
          <p:spPr>
            <a:xfrm>
              <a:off x="5695163" y="4148007"/>
              <a:ext cx="3336266" cy="749867"/>
            </a:xfrm>
            <a:prstGeom prst="rect">
              <a:avLst/>
            </a:prstGeom>
          </p:spPr>
        </p:pic>
      </p:grpSp>
      <p:grpSp>
        <p:nvGrpSpPr>
          <p:cNvPr id="6" name="Group 5">
            <a:extLst>
              <a:ext uri="{FF2B5EF4-FFF2-40B4-BE49-F238E27FC236}">
                <a16:creationId xmlns:a16="http://schemas.microsoft.com/office/drawing/2014/main" id="{0A4B337B-09D3-ADAB-2D19-445C3BBB9E62}"/>
              </a:ext>
            </a:extLst>
          </p:cNvPr>
          <p:cNvGrpSpPr/>
          <p:nvPr/>
        </p:nvGrpSpPr>
        <p:grpSpPr>
          <a:xfrm>
            <a:off x="168666" y="2601922"/>
            <a:ext cx="6374965" cy="625415"/>
            <a:chOff x="2613377" y="2813521"/>
            <a:chExt cx="6374965" cy="625415"/>
          </a:xfrm>
        </p:grpSpPr>
        <p:sp>
          <p:nvSpPr>
            <p:cNvPr id="11" name="Rectangle: Rounded Corners 10">
              <a:extLst>
                <a:ext uri="{FF2B5EF4-FFF2-40B4-BE49-F238E27FC236}">
                  <a16:creationId xmlns:a16="http://schemas.microsoft.com/office/drawing/2014/main" id="{B73BB43B-F7CC-9B12-BE08-8D6AFAEB86B1}"/>
                </a:ext>
              </a:extLst>
            </p:cNvPr>
            <p:cNvSpPr/>
            <p:nvPr/>
          </p:nvSpPr>
          <p:spPr>
            <a:xfrm>
              <a:off x="2613377" y="2813521"/>
              <a:ext cx="2135036" cy="625415"/>
            </a:xfrm>
            <a:prstGeom prst="roundRect">
              <a:avLst/>
            </a:prstGeom>
            <a:solidFill>
              <a:srgbClr val="C0000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Lit.-</a:t>
              </a:r>
              <a:r>
                <a:rPr lang="en-US" err="1">
                  <a:cs typeface="Calibri"/>
                </a:rPr>
                <a:t>Verw</a:t>
              </a:r>
              <a:r>
                <a:rPr lang="en-US">
                  <a:cs typeface="Calibri"/>
                </a:rPr>
                <a:t>.-</a:t>
              </a:r>
              <a:r>
                <a:rPr lang="en-US" err="1">
                  <a:cs typeface="Calibri"/>
                </a:rPr>
                <a:t>Programm</a:t>
              </a:r>
              <a:endParaRPr lang="en-US">
                <a:cs typeface="Calibri"/>
              </a:endParaRPr>
            </a:p>
          </p:txBody>
        </p:sp>
        <p:grpSp>
          <p:nvGrpSpPr>
            <p:cNvPr id="5" name="Group 4">
              <a:extLst>
                <a:ext uri="{FF2B5EF4-FFF2-40B4-BE49-F238E27FC236}">
                  <a16:creationId xmlns:a16="http://schemas.microsoft.com/office/drawing/2014/main" id="{D877057C-ECBC-C0DE-C8E2-EED4F398B499}"/>
                </a:ext>
              </a:extLst>
            </p:cNvPr>
            <p:cNvGrpSpPr/>
            <p:nvPr/>
          </p:nvGrpSpPr>
          <p:grpSpPr>
            <a:xfrm>
              <a:off x="5038407" y="2940353"/>
              <a:ext cx="3949935" cy="369332"/>
              <a:chOff x="5038407" y="2940353"/>
              <a:chExt cx="3949935" cy="369332"/>
            </a:xfrm>
          </p:grpSpPr>
          <p:cxnSp>
            <p:nvCxnSpPr>
              <p:cNvPr id="16" name="Straight Arrow Connector 15">
                <a:extLst>
                  <a:ext uri="{FF2B5EF4-FFF2-40B4-BE49-F238E27FC236}">
                    <a16:creationId xmlns:a16="http://schemas.microsoft.com/office/drawing/2014/main" id="{6B45D8C4-1019-CAB5-A529-404565480B38}"/>
                  </a:ext>
                </a:extLst>
              </p:cNvPr>
              <p:cNvCxnSpPr/>
              <p:nvPr/>
            </p:nvCxnSpPr>
            <p:spPr>
              <a:xfrm flipV="1">
                <a:off x="5038407" y="2994059"/>
                <a:ext cx="3949935" cy="548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EED0DAA-972B-B90A-82E0-B8585D858634}"/>
                  </a:ext>
                </a:extLst>
              </p:cNvPr>
              <p:cNvSpPr txBox="1"/>
              <p:nvPr/>
            </p:nvSpPr>
            <p:spPr>
              <a:xfrm>
                <a:off x="5751230" y="2940353"/>
                <a:ext cx="226934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err="1">
                    <a:cs typeface="Calibri"/>
                  </a:rPr>
                  <a:t>Anfrage</a:t>
                </a:r>
                <a:r>
                  <a:rPr lang="en-US">
                    <a:cs typeface="Calibri"/>
                  </a:rPr>
                  <a:t> (Standard XY)</a:t>
                </a:r>
              </a:p>
            </p:txBody>
          </p:sp>
        </p:grpSp>
      </p:grpSp>
      <p:grpSp>
        <p:nvGrpSpPr>
          <p:cNvPr id="10" name="Group 9">
            <a:extLst>
              <a:ext uri="{FF2B5EF4-FFF2-40B4-BE49-F238E27FC236}">
                <a16:creationId xmlns:a16="http://schemas.microsoft.com/office/drawing/2014/main" id="{C878066F-6B33-7502-A3E9-328590644F74}"/>
              </a:ext>
            </a:extLst>
          </p:cNvPr>
          <p:cNvGrpSpPr/>
          <p:nvPr/>
        </p:nvGrpSpPr>
        <p:grpSpPr>
          <a:xfrm>
            <a:off x="2593696" y="3063490"/>
            <a:ext cx="3911688" cy="369332"/>
            <a:chOff x="2198510" y="2786993"/>
            <a:chExt cx="3911688" cy="369332"/>
          </a:xfrm>
        </p:grpSpPr>
        <p:cxnSp>
          <p:nvCxnSpPr>
            <p:cNvPr id="17" name="Straight Arrow Connector 16">
              <a:extLst>
                <a:ext uri="{FF2B5EF4-FFF2-40B4-BE49-F238E27FC236}">
                  <a16:creationId xmlns:a16="http://schemas.microsoft.com/office/drawing/2014/main" id="{256B4ADE-6E5B-878E-162C-CEFD12CFBD7B}"/>
                </a:ext>
              </a:extLst>
            </p:cNvPr>
            <p:cNvCxnSpPr>
              <a:cxnSpLocks/>
            </p:cNvCxnSpPr>
            <p:nvPr/>
          </p:nvCxnSpPr>
          <p:spPr>
            <a:xfrm flipH="1" flipV="1">
              <a:off x="2198510" y="2850069"/>
              <a:ext cx="3911688" cy="3534"/>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B27D1D8-436A-B38D-C583-F4FFB9101483}"/>
                </a:ext>
              </a:extLst>
            </p:cNvPr>
            <p:cNvSpPr txBox="1"/>
            <p:nvPr/>
          </p:nvSpPr>
          <p:spPr>
            <a:xfrm>
              <a:off x="2892601" y="2786993"/>
              <a:ext cx="22775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err="1">
                  <a:cs typeface="Calibri"/>
                </a:rPr>
                <a:t>Antwort</a:t>
              </a:r>
              <a:r>
                <a:rPr lang="en-US">
                  <a:cs typeface="Calibri"/>
                </a:rPr>
                <a:t> (Standard XY)</a:t>
              </a:r>
            </a:p>
          </p:txBody>
        </p:sp>
      </p:grpSp>
      <p:sp>
        <p:nvSpPr>
          <p:cNvPr id="3" name="TextBox 2">
            <a:extLst>
              <a:ext uri="{FF2B5EF4-FFF2-40B4-BE49-F238E27FC236}">
                <a16:creationId xmlns:a16="http://schemas.microsoft.com/office/drawing/2014/main" id="{CC0E51C8-6BDA-3589-8BE5-01F6A6ACFC7A}"/>
              </a:ext>
            </a:extLst>
          </p:cNvPr>
          <p:cNvSpPr txBox="1"/>
          <p:nvPr/>
        </p:nvSpPr>
        <p:spPr>
          <a:xfrm>
            <a:off x="3598629" y="2060814"/>
            <a:ext cx="1545640" cy="40011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cs typeface="Calibri"/>
              </a:rPr>
              <a:t> </a:t>
            </a:r>
            <a:r>
              <a:rPr lang="en-US" sz="2000" b="1">
                <a:cs typeface="Calibri"/>
              </a:rPr>
              <a:t>Standard </a:t>
            </a:r>
            <a:r>
              <a:rPr lang="en-US" sz="2000">
                <a:cs typeface="Calibri"/>
              </a:rPr>
              <a:t>XY</a:t>
            </a:r>
            <a:endParaRPr lang="en-US"/>
          </a:p>
        </p:txBody>
      </p:sp>
      <p:sp>
        <p:nvSpPr>
          <p:cNvPr id="22" name="TextBox 21">
            <a:extLst>
              <a:ext uri="{FF2B5EF4-FFF2-40B4-BE49-F238E27FC236}">
                <a16:creationId xmlns:a16="http://schemas.microsoft.com/office/drawing/2014/main" id="{C46B1109-5E8F-70BC-7036-94FED9846874}"/>
              </a:ext>
            </a:extLst>
          </p:cNvPr>
          <p:cNvSpPr txBox="1"/>
          <p:nvPr/>
        </p:nvSpPr>
        <p:spPr>
          <a:xfrm>
            <a:off x="5199869" y="1961211"/>
            <a:ext cx="2032022" cy="58477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err="1">
                <a:cs typeface="Calibri"/>
              </a:rPr>
              <a:t>Beispiel</a:t>
            </a:r>
            <a:r>
              <a:rPr lang="en-US" sz="800">
                <a:cs typeface="Calibri"/>
              </a:rPr>
              <a:t> </a:t>
            </a:r>
            <a:r>
              <a:rPr lang="en-US" sz="800" err="1">
                <a:cs typeface="Calibri"/>
              </a:rPr>
              <a:t>Daten</a:t>
            </a:r>
            <a:r>
              <a:rPr lang="en-US" sz="800">
                <a:cs typeface="Calibri"/>
              </a:rPr>
              <a:t> </a:t>
            </a:r>
            <a:r>
              <a:rPr lang="en-US" sz="800" err="1">
                <a:cs typeface="Calibri"/>
              </a:rPr>
              <a:t>nach</a:t>
            </a:r>
            <a:r>
              <a:rPr lang="en-US" sz="800">
                <a:cs typeface="Calibri"/>
              </a:rPr>
              <a:t> Standard XY:</a:t>
            </a:r>
          </a:p>
          <a:p>
            <a:endParaRPr lang="en-US" sz="800">
              <a:cs typeface="Calibri"/>
            </a:endParaRPr>
          </a:p>
          <a:p>
            <a:r>
              <a:rPr lang="en-US" sz="800" err="1">
                <a:cs typeface="Calibri"/>
              </a:rPr>
              <a:t>xy.creator</a:t>
            </a:r>
            <a:r>
              <a:rPr lang="en-US" sz="800">
                <a:cs typeface="Calibri"/>
              </a:rPr>
              <a:t>: Emma Annette Wilson</a:t>
            </a:r>
            <a:endParaRPr lang="en-US">
              <a:cs typeface="Calibri"/>
            </a:endParaRPr>
          </a:p>
          <a:p>
            <a:r>
              <a:rPr lang="en-US" sz="800" err="1">
                <a:cs typeface="Calibri"/>
              </a:rPr>
              <a:t>xy.title</a:t>
            </a:r>
            <a:r>
              <a:rPr lang="en-US" sz="800">
                <a:cs typeface="Calibri"/>
              </a:rPr>
              <a:t>: Digital humanities for librarians</a:t>
            </a:r>
          </a:p>
        </p:txBody>
      </p:sp>
    </p:spTree>
    <p:extLst>
      <p:ext uri="{BB962C8B-B14F-4D97-AF65-F5344CB8AC3E}">
        <p14:creationId xmlns:p14="http://schemas.microsoft.com/office/powerpoint/2010/main" val="394230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1"/>
          </p:nvPr>
        </p:nvSpPr>
        <p:spPr/>
        <p:txBody>
          <a:bodyPr/>
          <a:lstStyle/>
          <a:p>
            <a:r>
              <a:rPr lang="de-CH"/>
              <a:t>Datensammlungen</a:t>
            </a:r>
          </a:p>
        </p:txBody>
      </p:sp>
      <p:sp>
        <p:nvSpPr>
          <p:cNvPr id="7" name="Textplatzhalter 6"/>
          <p:cNvSpPr>
            <a:spLocks noGrp="1"/>
          </p:cNvSpPr>
          <p:nvPr>
            <p:ph type="body" sz="quarter" idx="20"/>
          </p:nvPr>
        </p:nvSpPr>
        <p:spPr/>
        <p:txBody>
          <a:bodyPr/>
          <a:lstStyle/>
          <a:p>
            <a:endParaRPr lang="de-CH"/>
          </a:p>
        </p:txBody>
      </p:sp>
      <p:sp>
        <p:nvSpPr>
          <p:cNvPr id="8" name="Titel 7"/>
          <p:cNvSpPr>
            <a:spLocks noGrp="1"/>
          </p:cNvSpPr>
          <p:nvPr>
            <p:ph type="title"/>
          </p:nvPr>
        </p:nvSpPr>
        <p:spPr/>
        <p:txBody>
          <a:bodyPr/>
          <a:lstStyle/>
          <a:p>
            <a:r>
              <a:rPr lang="de-CH"/>
              <a:t>Einführung Data </a:t>
            </a:r>
            <a:r>
              <a:rPr lang="de-CH" err="1"/>
              <a:t>Literacy</a:t>
            </a:r>
            <a:endParaRPr lang="de-CH"/>
          </a:p>
        </p:txBody>
      </p:sp>
      <p:sp>
        <p:nvSpPr>
          <p:cNvPr id="6" name="Textplatzhalter 5">
            <a:extLst>
              <a:ext uri="{FF2B5EF4-FFF2-40B4-BE49-F238E27FC236}">
                <a16:creationId xmlns:a16="http://schemas.microsoft.com/office/drawing/2014/main" id="{F1B8DED6-D504-E107-44C1-EE8ACA79A40D}"/>
              </a:ext>
            </a:extLst>
          </p:cNvPr>
          <p:cNvSpPr>
            <a:spLocks noGrp="1"/>
          </p:cNvSpPr>
          <p:nvPr>
            <p:ph type="body" sz="quarter" idx="17"/>
          </p:nvPr>
        </p:nvSpPr>
        <p:spPr>
          <a:xfrm>
            <a:off x="539750" y="2066925"/>
            <a:ext cx="5544418" cy="2703513"/>
          </a:xfrm>
        </p:spPr>
        <p:txBody>
          <a:bodyPr/>
          <a:lstStyle/>
          <a:p>
            <a:r>
              <a:rPr lang="de-DE" sz="1600"/>
              <a:t>"Data </a:t>
            </a:r>
            <a:r>
              <a:rPr lang="de-DE" sz="1600" err="1"/>
              <a:t>Literacy</a:t>
            </a:r>
            <a:r>
              <a:rPr lang="de-DE" sz="1600"/>
              <a:t> [Datenkompetenz] ist die Fähigkeit, planvoll mit Daten umzugehen und sie im jeweiligen Kontext bewusst einsetzen und </a:t>
            </a:r>
            <a:r>
              <a:rPr lang="de-DE" sz="1600" b="1"/>
              <a:t>hinterfragen</a:t>
            </a:r>
            <a:r>
              <a:rPr lang="de-DE" sz="1600"/>
              <a:t> zu können.</a:t>
            </a:r>
          </a:p>
          <a:p>
            <a:r>
              <a:rPr lang="de-DE" sz="1600"/>
              <a:t>Dazu gehören die Kompetenzen, Daten zu erfassen, erkunden, managen, kuratieren, analysieren, visualisieren, interpretieren, </a:t>
            </a:r>
            <a:r>
              <a:rPr lang="de-DE" sz="1600" b="1"/>
              <a:t>kontextualisieren, beurteilen</a:t>
            </a:r>
            <a:r>
              <a:rPr lang="de-DE" sz="1600"/>
              <a:t> und anzuwenden.“ (Hochschulforum Digitalisierung, 2017)</a:t>
            </a:r>
            <a:endParaRPr lang="de-CH" sz="1600"/>
          </a:p>
          <a:p>
            <a:endParaRPr lang="de-CH"/>
          </a:p>
          <a:p>
            <a:r>
              <a:rPr lang="de-CH" sz="1400"/>
              <a:t>Vgl. </a:t>
            </a:r>
            <a:r>
              <a:rPr lang="de-CH" sz="1400">
                <a:hlinkClick r:id="rId3"/>
              </a:rPr>
              <a:t>https://www.dataliteracy.uni-jena.de/</a:t>
            </a:r>
            <a:r>
              <a:rPr lang="de-CH" sz="1400"/>
              <a:t> </a:t>
            </a:r>
          </a:p>
        </p:txBody>
      </p:sp>
    </p:spTree>
    <p:extLst>
      <p:ext uri="{BB962C8B-B14F-4D97-AF65-F5344CB8AC3E}">
        <p14:creationId xmlns:p14="http://schemas.microsoft.com/office/powerpoint/2010/main" val="1972519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rotWithShape="1">
          <a:blip r:embed="rId3"/>
          <a:srcRect r="13510"/>
          <a:stretch/>
        </p:blipFill>
        <p:spPr>
          <a:xfrm>
            <a:off x="4605483" y="1693455"/>
            <a:ext cx="4148865" cy="2318455"/>
          </a:xfrm>
          <a:prstGeom prst="rect">
            <a:avLst/>
          </a:prstGeom>
          <a:ln>
            <a:solidFill>
              <a:schemeClr val="bg1">
                <a:lumMod val="75000"/>
              </a:schemeClr>
            </a:solidFill>
          </a:ln>
        </p:spPr>
      </p:pic>
      <p:sp>
        <p:nvSpPr>
          <p:cNvPr id="2" name="Textplatzhalter 1"/>
          <p:cNvSpPr>
            <a:spLocks noGrp="1"/>
          </p:cNvSpPr>
          <p:nvPr>
            <p:ph type="body" idx="11"/>
          </p:nvPr>
        </p:nvSpPr>
        <p:spPr/>
        <p:txBody>
          <a:bodyPr/>
          <a:lstStyle/>
          <a:p>
            <a:r>
              <a:rPr lang="de-CH"/>
              <a:t>Datensammlungen</a:t>
            </a:r>
          </a:p>
        </p:txBody>
      </p:sp>
      <p:sp>
        <p:nvSpPr>
          <p:cNvPr id="7" name="Textplatzhalter 6"/>
          <p:cNvSpPr>
            <a:spLocks noGrp="1"/>
          </p:cNvSpPr>
          <p:nvPr>
            <p:ph type="body" sz="quarter" idx="20"/>
          </p:nvPr>
        </p:nvSpPr>
        <p:spPr/>
        <p:txBody>
          <a:bodyPr/>
          <a:lstStyle/>
          <a:p>
            <a:endParaRPr lang="de-CH"/>
          </a:p>
        </p:txBody>
      </p:sp>
      <p:sp>
        <p:nvSpPr>
          <p:cNvPr id="8" name="Titel 7"/>
          <p:cNvSpPr>
            <a:spLocks noGrp="1"/>
          </p:cNvSpPr>
          <p:nvPr>
            <p:ph type="title"/>
          </p:nvPr>
        </p:nvSpPr>
        <p:spPr/>
        <p:txBody>
          <a:bodyPr/>
          <a:lstStyle/>
          <a:p>
            <a:r>
              <a:rPr lang="de-CH"/>
              <a:t>Einführung Data </a:t>
            </a:r>
            <a:r>
              <a:rPr lang="de-CH" err="1"/>
              <a:t>Literacy</a:t>
            </a:r>
            <a:endParaRPr lang="de-CH"/>
          </a:p>
        </p:txBody>
      </p:sp>
      <p:pic>
        <p:nvPicPr>
          <p:cNvPr id="9" name="Grafik 8"/>
          <p:cNvPicPr>
            <a:picLocks noChangeAspect="1"/>
          </p:cNvPicPr>
          <p:nvPr/>
        </p:nvPicPr>
        <p:blipFill>
          <a:blip r:embed="rId4"/>
          <a:stretch>
            <a:fillRect/>
          </a:stretch>
        </p:blipFill>
        <p:spPr>
          <a:xfrm>
            <a:off x="5076056" y="1923678"/>
            <a:ext cx="3550615" cy="2664296"/>
          </a:xfrm>
          <a:prstGeom prst="rect">
            <a:avLst/>
          </a:prstGeom>
          <a:ln>
            <a:solidFill>
              <a:schemeClr val="bg1">
                <a:lumMod val="75000"/>
              </a:schemeClr>
            </a:solidFill>
          </a:ln>
        </p:spPr>
      </p:pic>
      <p:pic>
        <p:nvPicPr>
          <p:cNvPr id="10" name="Grafik 9"/>
          <p:cNvPicPr>
            <a:picLocks noChangeAspect="1"/>
          </p:cNvPicPr>
          <p:nvPr/>
        </p:nvPicPr>
        <p:blipFill>
          <a:blip r:embed="rId5"/>
          <a:stretch>
            <a:fillRect/>
          </a:stretch>
        </p:blipFill>
        <p:spPr>
          <a:xfrm>
            <a:off x="5419573" y="2402847"/>
            <a:ext cx="3616923" cy="2401151"/>
          </a:xfrm>
          <a:prstGeom prst="rect">
            <a:avLst/>
          </a:prstGeom>
          <a:ln>
            <a:solidFill>
              <a:schemeClr val="bg1">
                <a:lumMod val="75000"/>
              </a:schemeClr>
            </a:solidFill>
          </a:ln>
        </p:spPr>
      </p:pic>
      <p:sp>
        <p:nvSpPr>
          <p:cNvPr id="11" name="Textfeld 10"/>
          <p:cNvSpPr txBox="1"/>
          <p:nvPr/>
        </p:nvSpPr>
        <p:spPr>
          <a:xfrm>
            <a:off x="1045651" y="4958067"/>
            <a:ext cx="3004349" cy="215444"/>
          </a:xfrm>
          <a:prstGeom prst="rect">
            <a:avLst/>
          </a:prstGeom>
          <a:noFill/>
        </p:spPr>
        <p:txBody>
          <a:bodyPr wrap="none" rtlCol="0">
            <a:spAutoFit/>
          </a:bodyPr>
          <a:lstStyle/>
          <a:p>
            <a:r>
              <a:rPr lang="de-CH" sz="800">
                <a:latin typeface="Arial" panose="020B0604020202020204" pitchFamily="34" charset="0"/>
                <a:cs typeface="Arial" panose="020B0604020202020204" pitchFamily="34" charset="0"/>
                <a:hlinkClick r:id="rId6"/>
              </a:rPr>
              <a:t>https://www.projekt-gutenberg.org/kleist/erdbeben/chili.html</a:t>
            </a:r>
            <a:r>
              <a:rPr lang="de-CH" sz="800">
                <a:latin typeface="Arial" panose="020B0604020202020204" pitchFamily="34" charset="0"/>
                <a:cs typeface="Arial" panose="020B0604020202020204" pitchFamily="34" charset="0"/>
              </a:rPr>
              <a:t> </a:t>
            </a:r>
          </a:p>
        </p:txBody>
      </p:sp>
      <p:sp>
        <p:nvSpPr>
          <p:cNvPr id="12" name="Textfeld 11"/>
          <p:cNvSpPr txBox="1"/>
          <p:nvPr/>
        </p:nvSpPr>
        <p:spPr>
          <a:xfrm>
            <a:off x="4427984" y="4804578"/>
            <a:ext cx="3613490" cy="215444"/>
          </a:xfrm>
          <a:prstGeom prst="rect">
            <a:avLst/>
          </a:prstGeom>
          <a:noFill/>
        </p:spPr>
        <p:txBody>
          <a:bodyPr wrap="none" rtlCol="0">
            <a:spAutoFit/>
          </a:bodyPr>
          <a:lstStyle/>
          <a:p>
            <a:r>
              <a:rPr lang="de-CH" sz="800">
                <a:latin typeface="Arial" panose="020B0604020202020204" pitchFamily="34" charset="0"/>
                <a:cs typeface="Arial" panose="020B0604020202020204" pitchFamily="34" charset="0"/>
                <a:hlinkClick r:id="rId7"/>
              </a:rPr>
              <a:t>https://www.ub.unibe.ch/recherche/e_medien/datenbanken/index_ger.html</a:t>
            </a:r>
            <a:r>
              <a:rPr lang="de-CH" sz="800">
                <a:latin typeface="Arial" panose="020B0604020202020204" pitchFamily="34" charset="0"/>
                <a:cs typeface="Arial" panose="020B0604020202020204" pitchFamily="34" charset="0"/>
              </a:rPr>
              <a:t> </a:t>
            </a:r>
          </a:p>
        </p:txBody>
      </p:sp>
      <p:pic>
        <p:nvPicPr>
          <p:cNvPr id="4" name="Grafik 3"/>
          <p:cNvPicPr>
            <a:picLocks noChangeAspect="1"/>
          </p:cNvPicPr>
          <p:nvPr/>
        </p:nvPicPr>
        <p:blipFill rotWithShape="1">
          <a:blip r:embed="rId8"/>
          <a:srcRect b="12520"/>
          <a:stretch/>
        </p:blipFill>
        <p:spPr>
          <a:xfrm>
            <a:off x="186974" y="1811429"/>
            <a:ext cx="4069252" cy="3100871"/>
          </a:xfrm>
          <a:prstGeom prst="rect">
            <a:avLst/>
          </a:prstGeom>
          <a:ln>
            <a:solidFill>
              <a:schemeClr val="bg1">
                <a:lumMod val="75000"/>
              </a:schemeClr>
            </a:solidFill>
          </a:ln>
        </p:spPr>
      </p:pic>
    </p:spTree>
    <p:extLst>
      <p:ext uri="{BB962C8B-B14F-4D97-AF65-F5344CB8AC3E}">
        <p14:creationId xmlns:p14="http://schemas.microsoft.com/office/powerpoint/2010/main" val="56691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1"/>
          </p:nvPr>
        </p:nvSpPr>
        <p:spPr/>
        <p:txBody>
          <a:bodyPr/>
          <a:lstStyle/>
          <a:p>
            <a:r>
              <a:rPr lang="de-CH"/>
              <a:t>Datensammlungen – Qualitätskriterien</a:t>
            </a:r>
          </a:p>
        </p:txBody>
      </p:sp>
      <p:sp>
        <p:nvSpPr>
          <p:cNvPr id="4" name="Textplatzhalter 3"/>
          <p:cNvSpPr>
            <a:spLocks noGrp="1"/>
          </p:cNvSpPr>
          <p:nvPr>
            <p:ph type="body" sz="quarter" idx="17"/>
          </p:nvPr>
        </p:nvSpPr>
        <p:spPr>
          <a:xfrm>
            <a:off x="540000" y="2283718"/>
            <a:ext cx="5256136" cy="2486282"/>
          </a:xfrm>
        </p:spPr>
        <p:txBody>
          <a:bodyPr/>
          <a:lstStyle/>
          <a:p>
            <a:pPr>
              <a:lnSpc>
                <a:spcPct val="114000"/>
              </a:lnSpc>
            </a:pPr>
            <a:r>
              <a:rPr lang="de-CH" sz="2000">
                <a:sym typeface="Wingdings" panose="05000000000000000000" pitchFamily="2" charset="2"/>
              </a:rPr>
              <a:t>Woran erkennen Sie,</a:t>
            </a:r>
          </a:p>
          <a:p>
            <a:pPr>
              <a:lnSpc>
                <a:spcPct val="114000"/>
              </a:lnSpc>
            </a:pPr>
            <a:r>
              <a:rPr lang="de-CH" sz="2000">
                <a:sym typeface="Wingdings" panose="05000000000000000000" pitchFamily="2" charset="2"/>
              </a:rPr>
              <a:t>ob ein Volltextangebot (oder eine andere Datensammlung)</a:t>
            </a:r>
          </a:p>
          <a:p>
            <a:pPr>
              <a:lnSpc>
                <a:spcPct val="114000"/>
              </a:lnSpc>
            </a:pPr>
            <a:r>
              <a:rPr lang="de-CH" sz="2000">
                <a:sym typeface="Wingdings" panose="05000000000000000000" pitchFamily="2" charset="2"/>
              </a:rPr>
              <a:t>im Internet vertrauenswürdig und</a:t>
            </a:r>
          </a:p>
          <a:p>
            <a:pPr>
              <a:lnSpc>
                <a:spcPct val="114000"/>
              </a:lnSpc>
            </a:pPr>
            <a:r>
              <a:rPr lang="de-CH" sz="2000">
                <a:sym typeface="Wingdings" panose="05000000000000000000" pitchFamily="2" charset="2"/>
              </a:rPr>
              <a:t>für wissenschaftliche Zwecke geeignet ist?</a:t>
            </a:r>
          </a:p>
          <a:p>
            <a:pPr marL="285750" indent="-285750">
              <a:buFont typeface="Arial" panose="020B0604020202020204" pitchFamily="34" charset="0"/>
              <a:buChar char="•"/>
            </a:pPr>
            <a:endParaRPr lang="de-CH">
              <a:sym typeface="Wingdings" panose="05000000000000000000" pitchFamily="2" charset="2"/>
            </a:endParaRPr>
          </a:p>
          <a:p>
            <a:pPr marL="285750" indent="-285750">
              <a:buFont typeface="Arial" panose="020B0604020202020204" pitchFamily="34" charset="0"/>
              <a:buChar char="•"/>
            </a:pPr>
            <a:endParaRPr lang="de-CH">
              <a:sym typeface="Wingdings" panose="05000000000000000000" pitchFamily="2" charset="2"/>
            </a:endParaRPr>
          </a:p>
          <a:p>
            <a:pPr marL="285750" indent="-285750">
              <a:buFontTx/>
              <a:buChar char="-"/>
            </a:pPr>
            <a:endParaRPr lang="de-CH"/>
          </a:p>
        </p:txBody>
      </p:sp>
      <p:sp>
        <p:nvSpPr>
          <p:cNvPr id="7" name="Textplatzhalter 6"/>
          <p:cNvSpPr>
            <a:spLocks noGrp="1"/>
          </p:cNvSpPr>
          <p:nvPr>
            <p:ph type="body" sz="quarter" idx="20"/>
          </p:nvPr>
        </p:nvSpPr>
        <p:spPr/>
        <p:txBody>
          <a:bodyPr/>
          <a:lstStyle/>
          <a:p>
            <a:endParaRPr lang="de-CH"/>
          </a:p>
        </p:txBody>
      </p:sp>
      <p:sp>
        <p:nvSpPr>
          <p:cNvPr id="8" name="Titel 7"/>
          <p:cNvSpPr>
            <a:spLocks noGrp="1"/>
          </p:cNvSpPr>
          <p:nvPr>
            <p:ph type="title"/>
          </p:nvPr>
        </p:nvSpPr>
        <p:spPr/>
        <p:txBody>
          <a:bodyPr/>
          <a:lstStyle/>
          <a:p>
            <a:r>
              <a:rPr lang="de-CH"/>
              <a:t>Einführung Data </a:t>
            </a:r>
            <a:r>
              <a:rPr lang="de-CH" err="1"/>
              <a:t>Literacy</a:t>
            </a:r>
            <a:endParaRPr lang="de-CH"/>
          </a:p>
        </p:txBody>
      </p:sp>
      <p:sp>
        <p:nvSpPr>
          <p:cNvPr id="10" name="Textfeld 9"/>
          <p:cNvSpPr txBox="1"/>
          <p:nvPr/>
        </p:nvSpPr>
        <p:spPr>
          <a:xfrm>
            <a:off x="6156176" y="4948594"/>
            <a:ext cx="3237147" cy="215444"/>
          </a:xfrm>
          <a:prstGeom prst="rect">
            <a:avLst/>
          </a:prstGeom>
          <a:noFill/>
        </p:spPr>
        <p:txBody>
          <a:bodyPr wrap="square" rtlCol="0">
            <a:spAutoFit/>
          </a:bodyPr>
          <a:lstStyle/>
          <a:p>
            <a:r>
              <a:rPr lang="de-CH" sz="800" err="1">
                <a:latin typeface="Arial" panose="020B0604020202020204" pitchFamily="34" charset="0"/>
                <a:cs typeface="Arial" panose="020B0604020202020204" pitchFamily="34" charset="0"/>
              </a:rPr>
              <a:t>image</a:t>
            </a:r>
            <a:r>
              <a:rPr lang="de-CH" sz="800">
                <a:latin typeface="Arial" panose="020B0604020202020204" pitchFamily="34" charset="0"/>
                <a:cs typeface="Arial" panose="020B0604020202020204" pitchFamily="34" charset="0"/>
              </a:rPr>
              <a:t>: </a:t>
            </a:r>
            <a:r>
              <a:rPr lang="de-CH" sz="800" err="1">
                <a:latin typeface="Arial" panose="020B0604020202020204" pitchFamily="34" charset="0"/>
                <a:cs typeface="Arial" panose="020B0604020202020204" pitchFamily="34" charset="0"/>
              </a:rPr>
              <a:t>Freepik</a:t>
            </a:r>
            <a:r>
              <a:rPr lang="de-CH" sz="800">
                <a:latin typeface="Arial" panose="020B0604020202020204" pitchFamily="34" charset="0"/>
                <a:cs typeface="Arial" panose="020B0604020202020204" pitchFamily="34" charset="0"/>
              </a:rPr>
              <a:t> on </a:t>
            </a:r>
            <a:r>
              <a:rPr lang="de-CH" sz="800">
                <a:latin typeface="Arial" panose="020B0604020202020204" pitchFamily="34" charset="0"/>
                <a:cs typeface="Arial" panose="020B0604020202020204" pitchFamily="34" charset="0"/>
                <a:hlinkClick r:id="rId3"/>
              </a:rPr>
              <a:t>www.flaticon.com</a:t>
            </a:r>
            <a:r>
              <a:rPr lang="de-CH" sz="800">
                <a:latin typeface="Arial" panose="020B0604020202020204" pitchFamily="34" charset="0"/>
                <a:cs typeface="Arial" panose="020B0604020202020204" pitchFamily="34" charset="0"/>
              </a:rPr>
              <a:t> </a:t>
            </a:r>
          </a:p>
        </p:txBody>
      </p:sp>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6274" y="2016224"/>
            <a:ext cx="2787774" cy="2787774"/>
          </a:xfrm>
          <a:prstGeom prst="rect">
            <a:avLst/>
          </a:prstGeom>
        </p:spPr>
      </p:pic>
    </p:spTree>
    <p:extLst>
      <p:ext uri="{BB962C8B-B14F-4D97-AF65-F5344CB8AC3E}">
        <p14:creationId xmlns:p14="http://schemas.microsoft.com/office/powerpoint/2010/main" val="1240810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1"/>
          </p:nvPr>
        </p:nvSpPr>
        <p:spPr/>
        <p:txBody>
          <a:bodyPr/>
          <a:lstStyle/>
          <a:p>
            <a:r>
              <a:rPr lang="de-CH"/>
              <a:t>Datensammlungen – Qualitätskriterien</a:t>
            </a:r>
          </a:p>
        </p:txBody>
      </p:sp>
      <p:sp>
        <p:nvSpPr>
          <p:cNvPr id="4" name="Textplatzhalter 3"/>
          <p:cNvSpPr>
            <a:spLocks noGrp="1"/>
          </p:cNvSpPr>
          <p:nvPr>
            <p:ph type="body" sz="quarter" idx="17"/>
          </p:nvPr>
        </p:nvSpPr>
        <p:spPr>
          <a:xfrm>
            <a:off x="540000" y="2283718"/>
            <a:ext cx="7632400" cy="2486282"/>
          </a:xfrm>
          <a:noFill/>
        </p:spPr>
        <p:txBody>
          <a:bodyPr lIns="0" tIns="0" rIns="0" bIns="0" anchor="t"/>
          <a:lstStyle/>
          <a:p>
            <a:pPr marL="285750" indent="-285750">
              <a:buFont typeface="Arial" panose="020B0604020202020204" pitchFamily="34" charset="0"/>
              <a:buChar char="•"/>
            </a:pPr>
            <a:r>
              <a:rPr lang="de-CH">
                <a:latin typeface="Arial"/>
                <a:cs typeface="Arial"/>
              </a:rPr>
              <a:t>Basisinformationen: </a:t>
            </a:r>
            <a:r>
              <a:rPr lang="de-CH" b="1">
                <a:latin typeface="Arial"/>
                <a:cs typeface="Arial"/>
              </a:rPr>
              <a:t>Was ist das</a:t>
            </a:r>
            <a:r>
              <a:rPr lang="de-CH">
                <a:latin typeface="Arial"/>
                <a:cs typeface="Arial"/>
              </a:rPr>
              <a:t>, woher kommt es?</a:t>
            </a:r>
          </a:p>
          <a:p>
            <a:pPr marL="285750" indent="-285750">
              <a:buFont typeface="Arial" panose="020B0604020202020204" pitchFamily="34" charset="0"/>
              <a:buChar char="•"/>
            </a:pPr>
            <a:r>
              <a:rPr lang="de-CH">
                <a:latin typeface="Arial"/>
                <a:cs typeface="Arial"/>
              </a:rPr>
              <a:t>Gibt es einen </a:t>
            </a:r>
            <a:r>
              <a:rPr lang="de-CH" b="1">
                <a:latin typeface="Arial"/>
                <a:cs typeface="Arial"/>
              </a:rPr>
              <a:t>Link</a:t>
            </a:r>
            <a:r>
              <a:rPr lang="de-CH">
                <a:latin typeface="Arial"/>
                <a:cs typeface="Arial"/>
              </a:rPr>
              <a:t>, der auch in 10 Jahren noch funktioniert («Zitatsicherheit»)?</a:t>
            </a:r>
          </a:p>
          <a:p>
            <a:pPr marL="285750" indent="-285750">
              <a:buFont typeface="Arial" panose="020B0604020202020204" pitchFamily="34" charset="0"/>
              <a:buChar char="•"/>
            </a:pPr>
            <a:r>
              <a:rPr lang="de-CH">
                <a:latin typeface="Arial"/>
                <a:cs typeface="Arial"/>
              </a:rPr>
              <a:t>Weiss man </a:t>
            </a:r>
            <a:r>
              <a:rPr lang="de-CH" b="1">
                <a:latin typeface="Arial"/>
                <a:cs typeface="Arial"/>
              </a:rPr>
              <a:t>eindeutig</a:t>
            </a:r>
            <a:r>
              <a:rPr lang="de-CH">
                <a:latin typeface="Arial"/>
                <a:cs typeface="Arial"/>
              </a:rPr>
              <a:t>, welche Personen, Orte und andere «Entitäten» vorkommen / erfasst sind?</a:t>
            </a:r>
          </a:p>
          <a:p>
            <a:pPr marL="285750" indent="-285750">
              <a:buFont typeface="Arial" panose="020B0604020202020204" pitchFamily="34" charset="0"/>
              <a:buChar char="•"/>
            </a:pPr>
            <a:r>
              <a:rPr lang="de-CH"/>
              <a:t>Sind die Daten leicht </a:t>
            </a:r>
            <a:r>
              <a:rPr lang="de-CH" b="1"/>
              <a:t>zugänglich</a:t>
            </a:r>
            <a:r>
              <a:rPr lang="de-CH"/>
              <a:t> und können sie leicht (nach-)genutzt werden?</a:t>
            </a:r>
          </a:p>
          <a:p>
            <a:pPr marL="285750" indent="-285750">
              <a:buFont typeface="Arial" panose="020B0604020202020204" pitchFamily="34" charset="0"/>
              <a:buChar char="•"/>
            </a:pPr>
            <a:r>
              <a:rPr lang="de-CH"/>
              <a:t>Werden die Daten </a:t>
            </a:r>
            <a:r>
              <a:rPr lang="de-CH" b="1"/>
              <a:t>nach anerkannten Standards aufbereitet</a:t>
            </a:r>
            <a:r>
              <a:rPr lang="de-CH"/>
              <a:t>, die eine flexible Nachnutzung erlauben?</a:t>
            </a:r>
          </a:p>
          <a:p>
            <a:pPr marL="285750" indent="-285750">
              <a:buFont typeface="Arial" panose="020B0604020202020204" pitchFamily="34" charset="0"/>
              <a:buChar char="•"/>
            </a:pPr>
            <a:endParaRPr lang="de-CH"/>
          </a:p>
          <a:p>
            <a:pPr marL="285750" indent="-285750">
              <a:buFont typeface="Arial" panose="020B0604020202020204" pitchFamily="34" charset="0"/>
              <a:buChar char="•"/>
            </a:pPr>
            <a:endParaRPr lang="de-CH"/>
          </a:p>
          <a:p>
            <a:pPr marL="285750" indent="-285750">
              <a:buFont typeface="Arial" panose="020B0604020202020204" pitchFamily="34" charset="0"/>
              <a:buChar char="•"/>
            </a:pPr>
            <a:endParaRPr lang="de-CH">
              <a:sym typeface="Wingdings" panose="05000000000000000000" pitchFamily="2" charset="2"/>
            </a:endParaRPr>
          </a:p>
          <a:p>
            <a:pPr marL="285750" indent="-285750">
              <a:buFont typeface="Arial" panose="020B0604020202020204" pitchFamily="34" charset="0"/>
              <a:buChar char="•"/>
            </a:pPr>
            <a:endParaRPr lang="de-CH">
              <a:sym typeface="Wingdings" panose="05000000000000000000" pitchFamily="2" charset="2"/>
            </a:endParaRPr>
          </a:p>
          <a:p>
            <a:pPr marL="285750" indent="-285750">
              <a:buFontTx/>
              <a:buChar char="-"/>
            </a:pPr>
            <a:endParaRPr lang="de-CH"/>
          </a:p>
        </p:txBody>
      </p:sp>
      <p:sp>
        <p:nvSpPr>
          <p:cNvPr id="7" name="Textplatzhalter 6"/>
          <p:cNvSpPr>
            <a:spLocks noGrp="1"/>
          </p:cNvSpPr>
          <p:nvPr>
            <p:ph type="body" sz="quarter" idx="20"/>
          </p:nvPr>
        </p:nvSpPr>
        <p:spPr/>
        <p:txBody>
          <a:bodyPr/>
          <a:lstStyle/>
          <a:p>
            <a:endParaRPr lang="de-CH"/>
          </a:p>
        </p:txBody>
      </p:sp>
      <p:sp>
        <p:nvSpPr>
          <p:cNvPr id="8" name="Titel 7"/>
          <p:cNvSpPr>
            <a:spLocks noGrp="1"/>
          </p:cNvSpPr>
          <p:nvPr>
            <p:ph type="title"/>
          </p:nvPr>
        </p:nvSpPr>
        <p:spPr/>
        <p:txBody>
          <a:bodyPr/>
          <a:lstStyle/>
          <a:p>
            <a:r>
              <a:rPr lang="de-CH"/>
              <a:t>Einführung Data </a:t>
            </a:r>
            <a:r>
              <a:rPr lang="de-CH" err="1"/>
              <a:t>Literacy</a:t>
            </a:r>
            <a:endParaRPr lang="de-CH"/>
          </a:p>
        </p:txBody>
      </p:sp>
    </p:spTree>
    <p:extLst>
      <p:ext uri="{BB962C8B-B14F-4D97-AF65-F5344CB8AC3E}">
        <p14:creationId xmlns:p14="http://schemas.microsoft.com/office/powerpoint/2010/main" val="2404740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1"/>
          </p:nvPr>
        </p:nvSpPr>
        <p:spPr/>
        <p:txBody>
          <a:bodyPr/>
          <a:lstStyle/>
          <a:p>
            <a:r>
              <a:rPr lang="de-CH"/>
              <a:t>Basisinformationen I</a:t>
            </a:r>
          </a:p>
        </p:txBody>
      </p:sp>
      <p:sp>
        <p:nvSpPr>
          <p:cNvPr id="4" name="Textplatzhalter 3"/>
          <p:cNvSpPr>
            <a:spLocks noGrp="1"/>
          </p:cNvSpPr>
          <p:nvPr>
            <p:ph type="body" sz="quarter" idx="17"/>
          </p:nvPr>
        </p:nvSpPr>
        <p:spPr>
          <a:xfrm>
            <a:off x="540000" y="2067694"/>
            <a:ext cx="3599952" cy="2702306"/>
          </a:xfrm>
        </p:spPr>
        <p:txBody>
          <a:bodyPr/>
          <a:lstStyle/>
          <a:p>
            <a:pPr marL="285750" indent="-285750">
              <a:buFont typeface="Arial" panose="020B0604020202020204" pitchFamily="34" charset="0"/>
              <a:buChar char="•"/>
            </a:pPr>
            <a:r>
              <a:rPr lang="de-CH" b="1"/>
              <a:t>Was ist das</a:t>
            </a:r>
            <a:r>
              <a:rPr lang="de-CH"/>
              <a:t>, woher kommt es?</a:t>
            </a:r>
          </a:p>
          <a:p>
            <a:pPr marL="285750" indent="-285750">
              <a:buFont typeface="Arial" panose="020B0604020202020204" pitchFamily="34" charset="0"/>
              <a:buChar char="•"/>
            </a:pPr>
            <a:r>
              <a:rPr lang="de-CH"/>
              <a:t>Klare Basisinformation über</a:t>
            </a:r>
          </a:p>
          <a:p>
            <a:pPr marL="742938" lvl="2" indent="-285750"/>
            <a:r>
              <a:rPr lang="de-CH" sz="1600">
                <a:latin typeface="Arial" panose="020B0604020202020204" pitchFamily="34" charset="0"/>
                <a:cs typeface="Arial" panose="020B0604020202020204" pitchFamily="34" charset="0"/>
              </a:rPr>
              <a:t>Verantwortlichkeit (</a:t>
            </a:r>
            <a:r>
              <a:rPr lang="de-CH" sz="1600" err="1">
                <a:latin typeface="Arial" panose="020B0604020202020204" pitchFamily="34" charset="0"/>
                <a:cs typeface="Arial" panose="020B0604020202020204" pitchFamily="34" charset="0"/>
              </a:rPr>
              <a:t>Autor:in</a:t>
            </a:r>
            <a:r>
              <a:rPr lang="de-CH" sz="1600">
                <a:latin typeface="Arial" panose="020B0604020202020204" pitchFamily="34" charset="0"/>
                <a:cs typeface="Arial" panose="020B0604020202020204" pitchFamily="34" charset="0"/>
              </a:rPr>
              <a:t>, Herausgebende, Institution)</a:t>
            </a:r>
          </a:p>
          <a:p>
            <a:pPr marL="742938" lvl="2" indent="-285750"/>
            <a:r>
              <a:rPr lang="de-CH" sz="1600">
                <a:latin typeface="Arial" panose="020B0604020202020204" pitchFamily="34" charset="0"/>
                <a:cs typeface="Arial" panose="020B0604020202020204" pitchFamily="34" charset="0"/>
              </a:rPr>
              <a:t>Inhalt, Thema</a:t>
            </a:r>
          </a:p>
          <a:p>
            <a:pPr marL="742938" lvl="2" indent="-285750"/>
            <a:r>
              <a:rPr lang="de-CH" sz="1600">
                <a:latin typeface="Arial" panose="020B0604020202020204" pitchFamily="34" charset="0"/>
                <a:cs typeface="Arial" panose="020B0604020202020204" pitchFamily="34" charset="0"/>
              </a:rPr>
              <a:t>zeitliche Einordnung</a:t>
            </a:r>
          </a:p>
          <a:p>
            <a:pPr marL="742938" lvl="2" indent="-285750"/>
            <a:r>
              <a:rPr lang="de-CH" sz="1600">
                <a:latin typeface="Arial" panose="020B0604020202020204" pitchFamily="34" charset="0"/>
                <a:cs typeface="Arial" panose="020B0604020202020204" pitchFamily="34" charset="0"/>
              </a:rPr>
              <a:t>Provenienz (Herkunft)</a:t>
            </a:r>
            <a:endParaRPr lang="de-CH" sz="1600">
              <a:latin typeface="Arial" panose="020B0604020202020204" pitchFamily="34" charset="0"/>
              <a:cs typeface="Arial" panose="020B0604020202020204" pitchFamily="34" charset="0"/>
              <a:sym typeface="Wingdings" panose="05000000000000000000" pitchFamily="2" charset="2"/>
            </a:endParaRPr>
          </a:p>
          <a:p>
            <a:r>
              <a:rPr lang="de-CH">
                <a:sym typeface="Wingdings" panose="05000000000000000000" pitchFamily="2" charset="2"/>
              </a:rPr>
              <a:t> Metadaten</a:t>
            </a:r>
          </a:p>
          <a:p>
            <a:pPr marL="285750" indent="-285750">
              <a:buFont typeface="Arial" panose="020B0604020202020204" pitchFamily="34" charset="0"/>
              <a:buChar char="•"/>
            </a:pPr>
            <a:endParaRPr lang="de-CH">
              <a:sym typeface="Wingdings" panose="05000000000000000000" pitchFamily="2" charset="2"/>
            </a:endParaRPr>
          </a:p>
          <a:p>
            <a:pPr marL="285750" indent="-285750">
              <a:buFont typeface="Arial" panose="020B0604020202020204" pitchFamily="34" charset="0"/>
              <a:buChar char="•"/>
            </a:pPr>
            <a:endParaRPr lang="de-CH">
              <a:sym typeface="Wingdings" panose="05000000000000000000" pitchFamily="2" charset="2"/>
            </a:endParaRPr>
          </a:p>
          <a:p>
            <a:pPr marL="285750" indent="-285750">
              <a:buFontTx/>
              <a:buChar char="-"/>
            </a:pPr>
            <a:endParaRPr lang="de-CH"/>
          </a:p>
        </p:txBody>
      </p:sp>
      <p:sp>
        <p:nvSpPr>
          <p:cNvPr id="7" name="Textplatzhalter 6"/>
          <p:cNvSpPr>
            <a:spLocks noGrp="1"/>
          </p:cNvSpPr>
          <p:nvPr>
            <p:ph type="body" sz="quarter" idx="20"/>
          </p:nvPr>
        </p:nvSpPr>
        <p:spPr/>
        <p:txBody>
          <a:bodyPr/>
          <a:lstStyle/>
          <a:p>
            <a:endParaRPr lang="de-CH"/>
          </a:p>
        </p:txBody>
      </p:sp>
      <p:sp>
        <p:nvSpPr>
          <p:cNvPr id="8" name="Titel 7"/>
          <p:cNvSpPr>
            <a:spLocks noGrp="1"/>
          </p:cNvSpPr>
          <p:nvPr>
            <p:ph type="title"/>
          </p:nvPr>
        </p:nvSpPr>
        <p:spPr/>
        <p:txBody>
          <a:bodyPr/>
          <a:lstStyle/>
          <a:p>
            <a:r>
              <a:rPr lang="de-CH"/>
              <a:t>Einführung Data </a:t>
            </a:r>
            <a:r>
              <a:rPr lang="de-CH" err="1"/>
              <a:t>Literacy</a:t>
            </a:r>
            <a:endParaRPr lang="de-CH"/>
          </a:p>
        </p:txBody>
      </p:sp>
      <p:sp>
        <p:nvSpPr>
          <p:cNvPr id="3" name="Textfeld 2"/>
          <p:cNvSpPr txBox="1"/>
          <p:nvPr/>
        </p:nvSpPr>
        <p:spPr>
          <a:xfrm>
            <a:off x="8534812" y="1725711"/>
            <a:ext cx="307777" cy="3312766"/>
          </a:xfrm>
          <a:prstGeom prst="rect">
            <a:avLst/>
          </a:prstGeom>
          <a:noFill/>
        </p:spPr>
        <p:txBody>
          <a:bodyPr vert="vert270" wrap="none" rtlCol="0">
            <a:spAutoFit/>
          </a:bodyPr>
          <a:lstStyle/>
          <a:p>
            <a:r>
              <a:rPr lang="de-CH" sz="800">
                <a:latin typeface="Arial" panose="020B0604020202020204" pitchFamily="34" charset="0"/>
                <a:cs typeface="Arial" panose="020B0604020202020204" pitchFamily="34" charset="0"/>
                <a:hlinkClick r:id="rId3"/>
              </a:rPr>
              <a:t>https://www.deutschestextarchiv.de/book/show/meyer_gedichte_1882</a:t>
            </a:r>
            <a:r>
              <a:rPr lang="de-CH" sz="800">
                <a:latin typeface="Arial" panose="020B0604020202020204" pitchFamily="34" charset="0"/>
                <a:cs typeface="Arial" panose="020B0604020202020204" pitchFamily="34" charset="0"/>
              </a:rPr>
              <a:t> </a:t>
            </a:r>
          </a:p>
        </p:txBody>
      </p:sp>
      <p:pic>
        <p:nvPicPr>
          <p:cNvPr id="9" name="Grafik 8"/>
          <p:cNvPicPr>
            <a:picLocks noChangeAspect="1"/>
          </p:cNvPicPr>
          <p:nvPr/>
        </p:nvPicPr>
        <p:blipFill>
          <a:blip r:embed="rId4"/>
          <a:stretch>
            <a:fillRect/>
          </a:stretch>
        </p:blipFill>
        <p:spPr>
          <a:xfrm>
            <a:off x="4812412" y="1320068"/>
            <a:ext cx="3782618" cy="3715709"/>
          </a:xfrm>
          <a:prstGeom prst="rect">
            <a:avLst/>
          </a:prstGeom>
          <a:ln>
            <a:solidFill>
              <a:schemeClr val="bg1">
                <a:lumMod val="75000"/>
              </a:schemeClr>
            </a:solidFill>
          </a:ln>
        </p:spPr>
      </p:pic>
    </p:spTree>
    <p:extLst>
      <p:ext uri="{BB962C8B-B14F-4D97-AF65-F5344CB8AC3E}">
        <p14:creationId xmlns:p14="http://schemas.microsoft.com/office/powerpoint/2010/main" val="506229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1"/>
          </p:nvPr>
        </p:nvSpPr>
        <p:spPr/>
        <p:txBody>
          <a:bodyPr/>
          <a:lstStyle/>
          <a:p>
            <a:r>
              <a:rPr lang="de-CH"/>
              <a:t>Basisinformationen II</a:t>
            </a:r>
          </a:p>
        </p:txBody>
      </p:sp>
      <p:sp>
        <p:nvSpPr>
          <p:cNvPr id="4" name="Textplatzhalter 3"/>
          <p:cNvSpPr>
            <a:spLocks noGrp="1"/>
          </p:cNvSpPr>
          <p:nvPr>
            <p:ph type="body" sz="quarter" idx="17"/>
          </p:nvPr>
        </p:nvSpPr>
        <p:spPr>
          <a:xfrm>
            <a:off x="540000" y="2067694"/>
            <a:ext cx="3599952" cy="2702306"/>
          </a:xfrm>
        </p:spPr>
        <p:txBody>
          <a:bodyPr lIns="0" tIns="0" rIns="0" bIns="0" anchor="t"/>
          <a:lstStyle/>
          <a:p>
            <a:r>
              <a:rPr lang="de-CH">
                <a:sym typeface="Wingdings" panose="05000000000000000000" pitchFamily="2" charset="2"/>
              </a:rPr>
              <a:t>Vertiefte Anforderungen</a:t>
            </a:r>
          </a:p>
          <a:p>
            <a:endParaRPr lang="de-CH">
              <a:sym typeface="Wingdings" panose="05000000000000000000" pitchFamily="2" charset="2"/>
            </a:endParaRPr>
          </a:p>
          <a:p>
            <a:r>
              <a:rPr lang="de-CH">
                <a:sym typeface="Wingdings" panose="05000000000000000000" pitchFamily="2" charset="2"/>
              </a:rPr>
              <a:t>Metadaten sollten</a:t>
            </a:r>
          </a:p>
          <a:p>
            <a:pPr marL="285750" indent="-285750">
              <a:buFont typeface="Arial" panose="020B0604020202020204" pitchFamily="34" charset="0"/>
              <a:buChar char="•"/>
            </a:pPr>
            <a:r>
              <a:rPr lang="de-CH">
                <a:latin typeface="Arial"/>
                <a:cs typeface="Arial"/>
                <a:sym typeface="Wingdings" panose="05000000000000000000" pitchFamily="2" charset="2"/>
              </a:rPr>
              <a:t>standardgebunden sein (TEI XML, Dublin Core, o.a.)</a:t>
            </a:r>
            <a:endParaRPr lang="de-CH">
              <a:latin typeface="Arial"/>
              <a:cs typeface="Arial"/>
            </a:endParaRPr>
          </a:p>
          <a:p>
            <a:pPr marL="285750" indent="-285750">
              <a:buFont typeface="Arial" panose="020B0604020202020204" pitchFamily="34" charset="0"/>
              <a:buChar char="•"/>
            </a:pPr>
            <a:r>
              <a:rPr lang="de-CH">
                <a:sym typeface="Wingdings" panose="05000000000000000000" pitchFamily="2" charset="2"/>
              </a:rPr>
              <a:t>nicht nur Basisinformationen enthalten</a:t>
            </a:r>
          </a:p>
          <a:p>
            <a:pPr marL="285750" indent="-285750">
              <a:buFont typeface="Arial" panose="020B0604020202020204" pitchFamily="34" charset="0"/>
              <a:buChar char="•"/>
            </a:pPr>
            <a:r>
              <a:rPr lang="de-CH">
                <a:sym typeface="Wingdings" panose="05000000000000000000" pitchFamily="2" charset="2"/>
              </a:rPr>
              <a:t>relevante Links enthalten</a:t>
            </a:r>
          </a:p>
          <a:p>
            <a:pPr marL="285750" indent="-285750">
              <a:buFont typeface="Arial" panose="020B0604020202020204" pitchFamily="34" charset="0"/>
              <a:buChar char="•"/>
            </a:pPr>
            <a:endParaRPr lang="de-CH">
              <a:sym typeface="Wingdings" panose="05000000000000000000" pitchFamily="2" charset="2"/>
            </a:endParaRPr>
          </a:p>
          <a:p>
            <a:pPr marL="285750" indent="-285750">
              <a:buFont typeface="Arial" panose="020B0604020202020204" pitchFamily="34" charset="0"/>
              <a:buChar char="•"/>
            </a:pPr>
            <a:endParaRPr lang="de-CH">
              <a:sym typeface="Wingdings" panose="05000000000000000000" pitchFamily="2" charset="2"/>
            </a:endParaRPr>
          </a:p>
          <a:p>
            <a:pPr marL="285750" indent="-285750">
              <a:buFont typeface="Arial" panose="020B0604020202020204" pitchFamily="34" charset="0"/>
              <a:buChar char="•"/>
            </a:pPr>
            <a:endParaRPr lang="de-CH">
              <a:sym typeface="Wingdings" panose="05000000000000000000" pitchFamily="2" charset="2"/>
            </a:endParaRPr>
          </a:p>
          <a:p>
            <a:pPr marL="285750" indent="-285750">
              <a:buFont typeface="Arial" panose="020B0604020202020204" pitchFamily="34" charset="0"/>
              <a:buChar char="•"/>
            </a:pPr>
            <a:endParaRPr lang="de-CH">
              <a:sym typeface="Wingdings" panose="05000000000000000000" pitchFamily="2" charset="2"/>
            </a:endParaRPr>
          </a:p>
          <a:p>
            <a:pPr marL="285750" indent="-285750">
              <a:buFont typeface="Arial" panose="020B0604020202020204" pitchFamily="34" charset="0"/>
              <a:buChar char="•"/>
            </a:pPr>
            <a:endParaRPr lang="de-CH">
              <a:sym typeface="Wingdings" panose="05000000000000000000" pitchFamily="2" charset="2"/>
            </a:endParaRPr>
          </a:p>
          <a:p>
            <a:pPr marL="285750" indent="-285750">
              <a:buFontTx/>
              <a:buChar char="-"/>
            </a:pPr>
            <a:endParaRPr lang="de-CH"/>
          </a:p>
        </p:txBody>
      </p:sp>
      <p:sp>
        <p:nvSpPr>
          <p:cNvPr id="7" name="Textplatzhalter 6"/>
          <p:cNvSpPr>
            <a:spLocks noGrp="1"/>
          </p:cNvSpPr>
          <p:nvPr>
            <p:ph type="body" sz="quarter" idx="20"/>
          </p:nvPr>
        </p:nvSpPr>
        <p:spPr/>
        <p:txBody>
          <a:bodyPr/>
          <a:lstStyle/>
          <a:p>
            <a:endParaRPr lang="de-CH"/>
          </a:p>
        </p:txBody>
      </p:sp>
      <p:sp>
        <p:nvSpPr>
          <p:cNvPr id="8" name="Titel 7"/>
          <p:cNvSpPr>
            <a:spLocks noGrp="1"/>
          </p:cNvSpPr>
          <p:nvPr>
            <p:ph type="title"/>
          </p:nvPr>
        </p:nvSpPr>
        <p:spPr/>
        <p:txBody>
          <a:bodyPr/>
          <a:lstStyle/>
          <a:p>
            <a:r>
              <a:rPr lang="de-CH"/>
              <a:t>Einführung Data </a:t>
            </a:r>
            <a:r>
              <a:rPr lang="de-CH" err="1"/>
              <a:t>Literacy</a:t>
            </a:r>
            <a:endParaRPr lang="de-CH"/>
          </a:p>
        </p:txBody>
      </p:sp>
      <p:pic>
        <p:nvPicPr>
          <p:cNvPr id="10" name="Grafik 9"/>
          <p:cNvPicPr>
            <a:picLocks noChangeAspect="1"/>
          </p:cNvPicPr>
          <p:nvPr/>
        </p:nvPicPr>
        <p:blipFill>
          <a:blip r:embed="rId3"/>
          <a:stretch>
            <a:fillRect/>
          </a:stretch>
        </p:blipFill>
        <p:spPr>
          <a:xfrm>
            <a:off x="4702658" y="890047"/>
            <a:ext cx="3979422" cy="4167180"/>
          </a:xfrm>
          <a:prstGeom prst="rect">
            <a:avLst/>
          </a:prstGeom>
        </p:spPr>
      </p:pic>
      <p:sp>
        <p:nvSpPr>
          <p:cNvPr id="12" name="Ellipse 11"/>
          <p:cNvSpPr/>
          <p:nvPr/>
        </p:nvSpPr>
        <p:spPr>
          <a:xfrm>
            <a:off x="7337502" y="2772937"/>
            <a:ext cx="1419922" cy="26019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3" name="Ellipse 12"/>
          <p:cNvSpPr/>
          <p:nvPr/>
        </p:nvSpPr>
        <p:spPr>
          <a:xfrm>
            <a:off x="4627314" y="4263484"/>
            <a:ext cx="2710188" cy="65253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5" name="Pfeil nach rechts 14"/>
          <p:cNvSpPr/>
          <p:nvPr/>
        </p:nvSpPr>
        <p:spPr>
          <a:xfrm>
            <a:off x="5255939" y="2497875"/>
            <a:ext cx="319669" cy="245327"/>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Textfeld 10"/>
          <p:cNvSpPr txBox="1"/>
          <p:nvPr/>
        </p:nvSpPr>
        <p:spPr>
          <a:xfrm>
            <a:off x="8599612" y="1725711"/>
            <a:ext cx="307777" cy="3312766"/>
          </a:xfrm>
          <a:prstGeom prst="rect">
            <a:avLst/>
          </a:prstGeom>
          <a:noFill/>
        </p:spPr>
        <p:txBody>
          <a:bodyPr vert="vert270" wrap="none" rtlCol="0">
            <a:spAutoFit/>
          </a:bodyPr>
          <a:lstStyle/>
          <a:p>
            <a:r>
              <a:rPr lang="de-CH" sz="800">
                <a:latin typeface="Arial" panose="020B0604020202020204" pitchFamily="34" charset="0"/>
                <a:cs typeface="Arial" panose="020B0604020202020204" pitchFamily="34" charset="0"/>
                <a:hlinkClick r:id="rId4"/>
              </a:rPr>
              <a:t>https://www.deutschestextarchiv.de/book/show/meyer_gedichte_1882</a:t>
            </a:r>
            <a:r>
              <a:rPr lang="de-CH" sz="80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86541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1)">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1"/>
          </p:nvPr>
        </p:nvSpPr>
        <p:spPr>
          <a:noFill/>
        </p:spPr>
        <p:txBody>
          <a:bodyPr/>
          <a:lstStyle/>
          <a:p>
            <a:r>
              <a:rPr lang="de-CH"/>
              <a:t>Zitatsicherheit I</a:t>
            </a:r>
          </a:p>
        </p:txBody>
      </p:sp>
      <p:sp>
        <p:nvSpPr>
          <p:cNvPr id="4" name="Textplatzhalter 3"/>
          <p:cNvSpPr>
            <a:spLocks noGrp="1"/>
          </p:cNvSpPr>
          <p:nvPr>
            <p:ph type="body" sz="quarter" idx="17"/>
          </p:nvPr>
        </p:nvSpPr>
        <p:spPr>
          <a:xfrm>
            <a:off x="539999" y="2067694"/>
            <a:ext cx="4254403" cy="2702306"/>
          </a:xfrm>
        </p:spPr>
        <p:txBody>
          <a:bodyPr/>
          <a:lstStyle/>
          <a:p>
            <a:pPr marL="285750" indent="-285750">
              <a:buFont typeface="Arial" panose="020B0604020202020204" pitchFamily="34" charset="0"/>
              <a:buChar char="•"/>
            </a:pPr>
            <a:r>
              <a:rPr lang="de-CH"/>
              <a:t>Gibt es einen </a:t>
            </a:r>
            <a:r>
              <a:rPr lang="de-CH" b="1"/>
              <a:t>Link</a:t>
            </a:r>
            <a:r>
              <a:rPr lang="de-CH"/>
              <a:t>, der auch in 10 Jahren noch funktioniert?</a:t>
            </a:r>
          </a:p>
          <a:p>
            <a:pPr marL="285750" indent="-285750">
              <a:lnSpc>
                <a:spcPct val="100000"/>
              </a:lnSpc>
              <a:buFont typeface="Arial" panose="020B0604020202020204" pitchFamily="34" charset="0"/>
              <a:buChar char="•"/>
            </a:pPr>
            <a:r>
              <a:rPr lang="de-CH"/>
              <a:t>Dauerhafter </a:t>
            </a:r>
            <a:r>
              <a:rPr lang="de-CH" err="1"/>
              <a:t>Identifikator</a:t>
            </a:r>
            <a:r>
              <a:rPr lang="de-CH"/>
              <a:t>, «persistent </a:t>
            </a:r>
            <a:r>
              <a:rPr lang="de-CH" err="1"/>
              <a:t>identifier</a:t>
            </a:r>
            <a:r>
              <a:rPr lang="de-CH"/>
              <a:t>» (PID)</a:t>
            </a:r>
          </a:p>
          <a:p>
            <a:pPr marL="742938" lvl="2" indent="-285750">
              <a:lnSpc>
                <a:spcPts val="2000"/>
              </a:lnSpc>
              <a:spcBef>
                <a:spcPts val="0"/>
              </a:spcBef>
            </a:pPr>
            <a:r>
              <a:rPr lang="de-CH" sz="1600">
                <a:latin typeface="Arial" panose="020B0604020202020204" pitchFamily="34" charset="0"/>
                <a:cs typeface="Arial" panose="020B0604020202020204" pitchFamily="34" charset="0"/>
              </a:rPr>
              <a:t>DOI (Digital </a:t>
            </a:r>
            <a:r>
              <a:rPr lang="de-CH" sz="1600" err="1">
                <a:latin typeface="Arial" panose="020B0604020202020204" pitchFamily="34" charset="0"/>
                <a:cs typeface="Arial" panose="020B0604020202020204" pitchFamily="34" charset="0"/>
              </a:rPr>
              <a:t>Object</a:t>
            </a:r>
            <a:r>
              <a:rPr lang="de-CH" sz="1600">
                <a:latin typeface="Arial" panose="020B0604020202020204" pitchFamily="34" charset="0"/>
                <a:cs typeface="Arial" panose="020B0604020202020204" pitchFamily="34" charset="0"/>
              </a:rPr>
              <a:t> Identifier)</a:t>
            </a:r>
          </a:p>
          <a:p>
            <a:pPr marL="742938" lvl="2" indent="-285750">
              <a:lnSpc>
                <a:spcPts val="2000"/>
              </a:lnSpc>
              <a:spcBef>
                <a:spcPts val="0"/>
              </a:spcBef>
            </a:pPr>
            <a:r>
              <a:rPr lang="de-CH" sz="1600">
                <a:latin typeface="Arial" panose="020B0604020202020204" pitchFamily="34" charset="0"/>
                <a:cs typeface="Arial" panose="020B0604020202020204" pitchFamily="34" charset="0"/>
              </a:rPr>
              <a:t>Handle</a:t>
            </a:r>
          </a:p>
          <a:p>
            <a:pPr marL="742938" lvl="2" indent="-285750">
              <a:lnSpc>
                <a:spcPts val="2000"/>
              </a:lnSpc>
              <a:spcBef>
                <a:spcPts val="0"/>
              </a:spcBef>
            </a:pPr>
            <a:r>
              <a:rPr lang="de-CH" sz="1600">
                <a:latin typeface="Arial" panose="020B0604020202020204" pitchFamily="34" charset="0"/>
                <a:cs typeface="Arial" panose="020B0604020202020204" pitchFamily="34" charset="0"/>
              </a:rPr>
              <a:t>URN (Uniform </a:t>
            </a:r>
            <a:r>
              <a:rPr lang="de-CH" sz="1600" err="1">
                <a:latin typeface="Arial" panose="020B0604020202020204" pitchFamily="34" charset="0"/>
                <a:cs typeface="Arial" panose="020B0604020202020204" pitchFamily="34" charset="0"/>
              </a:rPr>
              <a:t>Resource</a:t>
            </a:r>
            <a:r>
              <a:rPr lang="de-CH" sz="1600">
                <a:latin typeface="Arial" panose="020B0604020202020204" pitchFamily="34" charset="0"/>
                <a:cs typeface="Arial" panose="020B0604020202020204" pitchFamily="34" charset="0"/>
              </a:rPr>
              <a:t> Name)</a:t>
            </a:r>
          </a:p>
          <a:p>
            <a:pPr marL="971533" lvl="1" indent="-285750"/>
            <a:endParaRPr lang="de-CH"/>
          </a:p>
          <a:p>
            <a:endParaRPr lang="de-CH"/>
          </a:p>
          <a:p>
            <a:endParaRPr lang="de-CH"/>
          </a:p>
        </p:txBody>
      </p:sp>
      <p:sp>
        <p:nvSpPr>
          <p:cNvPr id="7" name="Textplatzhalter 6"/>
          <p:cNvSpPr>
            <a:spLocks noGrp="1"/>
          </p:cNvSpPr>
          <p:nvPr>
            <p:ph type="body" sz="quarter" idx="20"/>
          </p:nvPr>
        </p:nvSpPr>
        <p:spPr/>
        <p:txBody>
          <a:bodyPr/>
          <a:lstStyle/>
          <a:p>
            <a:endParaRPr lang="de-CH"/>
          </a:p>
        </p:txBody>
      </p:sp>
      <p:sp>
        <p:nvSpPr>
          <p:cNvPr id="8" name="Titel 7"/>
          <p:cNvSpPr>
            <a:spLocks noGrp="1"/>
          </p:cNvSpPr>
          <p:nvPr>
            <p:ph type="title"/>
          </p:nvPr>
        </p:nvSpPr>
        <p:spPr/>
        <p:txBody>
          <a:bodyPr/>
          <a:lstStyle/>
          <a:p>
            <a:r>
              <a:rPr lang="de-CH"/>
              <a:t>Einführung Data </a:t>
            </a:r>
            <a:r>
              <a:rPr lang="de-CH" err="1"/>
              <a:t>Literacy</a:t>
            </a:r>
            <a:endParaRPr lang="de-CH"/>
          </a:p>
        </p:txBody>
      </p:sp>
      <p:pic>
        <p:nvPicPr>
          <p:cNvPr id="6" name="Grafik 5"/>
          <p:cNvPicPr>
            <a:picLocks noChangeAspect="1"/>
          </p:cNvPicPr>
          <p:nvPr/>
        </p:nvPicPr>
        <p:blipFill>
          <a:blip r:embed="rId3"/>
          <a:stretch>
            <a:fillRect/>
          </a:stretch>
        </p:blipFill>
        <p:spPr>
          <a:xfrm>
            <a:off x="4812412" y="1608466"/>
            <a:ext cx="4008059" cy="3267540"/>
          </a:xfrm>
          <a:prstGeom prst="rect">
            <a:avLst/>
          </a:prstGeom>
        </p:spPr>
      </p:pic>
      <p:sp>
        <p:nvSpPr>
          <p:cNvPr id="9" name="Ellipse 8"/>
          <p:cNvSpPr/>
          <p:nvPr/>
        </p:nvSpPr>
        <p:spPr>
          <a:xfrm>
            <a:off x="7155873" y="2597727"/>
            <a:ext cx="1424918" cy="20781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89255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1"/>
          </p:nvPr>
        </p:nvSpPr>
        <p:spPr>
          <a:noFill/>
        </p:spPr>
        <p:txBody>
          <a:bodyPr/>
          <a:lstStyle/>
          <a:p>
            <a:r>
              <a:rPr lang="de-CH"/>
              <a:t>Zitatsicherheit II</a:t>
            </a:r>
          </a:p>
        </p:txBody>
      </p:sp>
      <p:sp>
        <p:nvSpPr>
          <p:cNvPr id="4" name="Textplatzhalter 3"/>
          <p:cNvSpPr>
            <a:spLocks noGrp="1"/>
          </p:cNvSpPr>
          <p:nvPr>
            <p:ph type="body" sz="quarter" idx="17"/>
          </p:nvPr>
        </p:nvSpPr>
        <p:spPr>
          <a:xfrm>
            <a:off x="539999" y="2067694"/>
            <a:ext cx="3727201" cy="2702306"/>
          </a:xfrm>
        </p:spPr>
        <p:txBody>
          <a:bodyPr lIns="0" tIns="0" rIns="0" bIns="0" anchor="t"/>
          <a:lstStyle/>
          <a:p>
            <a:pPr marL="285750" indent="-285750">
              <a:buFont typeface="Arial" panose="020B0604020202020204" pitchFamily="34" charset="0"/>
              <a:buChar char="•"/>
            </a:pPr>
            <a:r>
              <a:rPr lang="de-CH" b="1" err="1"/>
              <a:t>Persitente</a:t>
            </a:r>
            <a:r>
              <a:rPr lang="de-CH" b="1"/>
              <a:t> </a:t>
            </a:r>
            <a:r>
              <a:rPr lang="de-CH" b="1" err="1"/>
              <a:t>Identifikatoren</a:t>
            </a:r>
            <a:r>
              <a:rPr lang="de-CH"/>
              <a:t> (PID) sind Verweise auf einen Datenbankeintrag mit der «eigentlichen» Web-Adresse (URL)</a:t>
            </a:r>
          </a:p>
          <a:p>
            <a:pPr marL="285750" indent="-285750">
              <a:buFont typeface="Arial" panose="020B0604020202020204" pitchFamily="34" charset="0"/>
              <a:buChar char="•"/>
            </a:pPr>
            <a:r>
              <a:rPr lang="de-CH"/>
              <a:t>Die URL kann sich ändern, aber der PID bleibt gleich</a:t>
            </a:r>
          </a:p>
          <a:p>
            <a:pPr marL="285750" indent="-285750">
              <a:buFont typeface="Arial" panose="020B0604020202020204" pitchFamily="34" charset="0"/>
              <a:buChar char="•"/>
            </a:pPr>
            <a:r>
              <a:rPr lang="de-CH"/>
              <a:t>URL (Uniform </a:t>
            </a:r>
            <a:r>
              <a:rPr lang="de-CH" err="1"/>
              <a:t>Resource</a:t>
            </a:r>
            <a:r>
              <a:rPr lang="de-CH"/>
              <a:t> Locator)</a:t>
            </a:r>
            <a:br>
              <a:rPr lang="de-CH"/>
            </a:br>
            <a:r>
              <a:rPr lang="de-CH">
                <a:sym typeface="Symbol" panose="05050102010706020507" pitchFamily="18" charset="2"/>
              </a:rPr>
              <a:t></a:t>
            </a:r>
            <a:r>
              <a:rPr lang="de-CH"/>
              <a:t> URN (Uniform </a:t>
            </a:r>
            <a:r>
              <a:rPr lang="de-CH" err="1"/>
              <a:t>Resource</a:t>
            </a:r>
            <a:r>
              <a:rPr lang="de-CH"/>
              <a:t> Name)</a:t>
            </a:r>
          </a:p>
          <a:p>
            <a:endParaRPr lang="de-CH"/>
          </a:p>
          <a:p>
            <a:endParaRPr lang="de-CH"/>
          </a:p>
        </p:txBody>
      </p:sp>
      <p:sp>
        <p:nvSpPr>
          <p:cNvPr id="7" name="Textplatzhalter 6"/>
          <p:cNvSpPr>
            <a:spLocks noGrp="1"/>
          </p:cNvSpPr>
          <p:nvPr>
            <p:ph type="body" sz="quarter" idx="20"/>
          </p:nvPr>
        </p:nvSpPr>
        <p:spPr/>
        <p:txBody>
          <a:bodyPr/>
          <a:lstStyle/>
          <a:p>
            <a:endParaRPr lang="de-CH"/>
          </a:p>
        </p:txBody>
      </p:sp>
      <p:sp>
        <p:nvSpPr>
          <p:cNvPr id="8" name="Titel 7"/>
          <p:cNvSpPr>
            <a:spLocks noGrp="1"/>
          </p:cNvSpPr>
          <p:nvPr>
            <p:ph type="title"/>
          </p:nvPr>
        </p:nvSpPr>
        <p:spPr/>
        <p:txBody>
          <a:bodyPr/>
          <a:lstStyle/>
          <a:p>
            <a:r>
              <a:rPr lang="de-CH"/>
              <a:t>Einführung Data </a:t>
            </a:r>
            <a:r>
              <a:rPr lang="de-CH" err="1"/>
              <a:t>Literacy</a:t>
            </a:r>
            <a:endParaRPr lang="de-CH"/>
          </a:p>
        </p:txBody>
      </p:sp>
      <p:pic>
        <p:nvPicPr>
          <p:cNvPr id="10" name="Grafik 9"/>
          <p:cNvPicPr>
            <a:picLocks noChangeAspect="1"/>
          </p:cNvPicPr>
          <p:nvPr/>
        </p:nvPicPr>
        <p:blipFill>
          <a:blip r:embed="rId3"/>
          <a:stretch>
            <a:fillRect/>
          </a:stretch>
        </p:blipFill>
        <p:spPr>
          <a:xfrm>
            <a:off x="4812412" y="1608466"/>
            <a:ext cx="4008059" cy="3267540"/>
          </a:xfrm>
          <a:prstGeom prst="rect">
            <a:avLst/>
          </a:prstGeom>
        </p:spPr>
      </p:pic>
      <p:pic>
        <p:nvPicPr>
          <p:cNvPr id="3" name="Grafik 2"/>
          <p:cNvPicPr>
            <a:picLocks noChangeAspect="1"/>
          </p:cNvPicPr>
          <p:nvPr/>
        </p:nvPicPr>
        <p:blipFill rotWithShape="1">
          <a:blip r:embed="rId4"/>
          <a:srcRect l="20385" t="15282"/>
          <a:stretch/>
        </p:blipFill>
        <p:spPr>
          <a:xfrm>
            <a:off x="4401014" y="2948962"/>
            <a:ext cx="4666213" cy="1978297"/>
          </a:xfrm>
          <a:prstGeom prst="rect">
            <a:avLst/>
          </a:prstGeom>
        </p:spPr>
      </p:pic>
      <p:sp>
        <p:nvSpPr>
          <p:cNvPr id="5" name="Textfeld 4"/>
          <p:cNvSpPr txBox="1"/>
          <p:nvPr/>
        </p:nvSpPr>
        <p:spPr>
          <a:xfrm>
            <a:off x="5291663" y="4949957"/>
            <a:ext cx="3852337" cy="215444"/>
          </a:xfrm>
          <a:prstGeom prst="rect">
            <a:avLst/>
          </a:prstGeom>
          <a:noFill/>
        </p:spPr>
        <p:txBody>
          <a:bodyPr wrap="none" rtlCol="0">
            <a:spAutoFit/>
          </a:bodyPr>
          <a:lstStyle/>
          <a:p>
            <a:r>
              <a:rPr lang="de-CH" sz="800">
                <a:latin typeface="Arial" panose="020B0604020202020204" pitchFamily="34" charset="0"/>
                <a:cs typeface="Arial" panose="020B0604020202020204" pitchFamily="34" charset="0"/>
                <a:hlinkClick r:id="rId5"/>
              </a:rPr>
              <a:t>https://nbn-resolving.org/urn/resolver.pl?urn=urn:nbn:de:kobv:b4-200905193933</a:t>
            </a:r>
            <a:r>
              <a:rPr lang="de-CH" sz="800">
                <a:latin typeface="Arial" panose="020B0604020202020204" pitchFamily="34" charset="0"/>
                <a:cs typeface="Arial" panose="020B0604020202020204" pitchFamily="34" charset="0"/>
              </a:rPr>
              <a:t> </a:t>
            </a:r>
          </a:p>
        </p:txBody>
      </p:sp>
      <p:sp>
        <p:nvSpPr>
          <p:cNvPr id="11" name="Nach links gekrümmter Pfeil 10"/>
          <p:cNvSpPr/>
          <p:nvPr/>
        </p:nvSpPr>
        <p:spPr>
          <a:xfrm>
            <a:off x="8534399" y="2668859"/>
            <a:ext cx="223024" cy="780585"/>
          </a:xfrm>
          <a:prstGeom prst="curved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Tree>
    <p:extLst>
      <p:ext uri="{BB962C8B-B14F-4D97-AF65-F5344CB8AC3E}">
        <p14:creationId xmlns:p14="http://schemas.microsoft.com/office/powerpoint/2010/main" val="1297621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E40C9B34-0D01-5593-D223-7E3CAB445578}"/>
              </a:ext>
            </a:extLst>
          </p:cNvPr>
          <p:cNvSpPr>
            <a:spLocks noGrp="1"/>
          </p:cNvSpPr>
          <p:nvPr>
            <p:ph type="body" idx="11"/>
          </p:nvPr>
        </p:nvSpPr>
        <p:spPr/>
        <p:txBody>
          <a:bodyPr/>
          <a:lstStyle/>
          <a:p>
            <a:r>
              <a:rPr lang="de-CH">
                <a:latin typeface="Arial"/>
                <a:cs typeface="Arial"/>
              </a:rPr>
              <a:t>Daten – warum ist das Thema wichtig?</a:t>
            </a:r>
            <a:endParaRPr lang="de-CH"/>
          </a:p>
        </p:txBody>
      </p:sp>
      <p:sp>
        <p:nvSpPr>
          <p:cNvPr id="6" name="Textplatzhalter 5">
            <a:extLst>
              <a:ext uri="{FF2B5EF4-FFF2-40B4-BE49-F238E27FC236}">
                <a16:creationId xmlns:a16="http://schemas.microsoft.com/office/drawing/2014/main" id="{F1B8DED6-D504-E107-44C1-EE8ACA79A40D}"/>
              </a:ext>
            </a:extLst>
          </p:cNvPr>
          <p:cNvSpPr>
            <a:spLocks noGrp="1"/>
          </p:cNvSpPr>
          <p:nvPr>
            <p:ph type="body" sz="quarter" idx="12"/>
          </p:nvPr>
        </p:nvSpPr>
        <p:spPr>
          <a:xfrm>
            <a:off x="606675" y="2495550"/>
            <a:ext cx="4155800" cy="1295550"/>
          </a:xfrm>
        </p:spPr>
        <p:txBody>
          <a:bodyPr wrap="square" lIns="0" tIns="0" rIns="0" bIns="0" anchor="t">
            <a:noAutofit/>
          </a:bodyPr>
          <a:lstStyle/>
          <a:p>
            <a:r>
              <a:rPr lang="de-CH">
                <a:latin typeface="Arial"/>
                <a:cs typeface="Arial"/>
              </a:rPr>
              <a:t>Daten = "elektronisch gespeicherte Zeichen, Angaben, Informationen"</a:t>
            </a:r>
            <a:endParaRPr lang="de-CH"/>
          </a:p>
          <a:p>
            <a:r>
              <a:rPr lang="de-CH">
                <a:latin typeface="Arial"/>
                <a:cs typeface="Arial"/>
              </a:rPr>
              <a:t>(</a:t>
            </a:r>
            <a:r>
              <a:rPr lang="de-CH">
                <a:latin typeface="Arial"/>
                <a:cs typeface="Arial"/>
                <a:hlinkClick r:id="rId3"/>
              </a:rPr>
              <a:t>Duden</a:t>
            </a:r>
            <a:r>
              <a:rPr lang="de-CH">
                <a:latin typeface="Arial"/>
                <a:cs typeface="Arial"/>
              </a:rPr>
              <a:t>)</a:t>
            </a:r>
            <a:endParaRPr lang="de-CH"/>
          </a:p>
        </p:txBody>
      </p:sp>
      <p:sp>
        <p:nvSpPr>
          <p:cNvPr id="8" name="Textplatzhalter 7">
            <a:extLst>
              <a:ext uri="{FF2B5EF4-FFF2-40B4-BE49-F238E27FC236}">
                <a16:creationId xmlns:a16="http://schemas.microsoft.com/office/drawing/2014/main" id="{AC969F26-9BED-3E47-7F23-030B38612CA3}"/>
              </a:ext>
            </a:extLst>
          </p:cNvPr>
          <p:cNvSpPr>
            <a:spLocks noGrp="1"/>
          </p:cNvSpPr>
          <p:nvPr>
            <p:ph type="body" sz="quarter" idx="20"/>
          </p:nvPr>
        </p:nvSpPr>
        <p:spPr/>
        <p:txBody>
          <a:bodyPr/>
          <a:lstStyle/>
          <a:p>
            <a:endParaRPr lang="de-CH"/>
          </a:p>
        </p:txBody>
      </p:sp>
      <p:sp>
        <p:nvSpPr>
          <p:cNvPr id="4" name="Titel 3">
            <a:extLst>
              <a:ext uri="{FF2B5EF4-FFF2-40B4-BE49-F238E27FC236}">
                <a16:creationId xmlns:a16="http://schemas.microsoft.com/office/drawing/2014/main" id="{BA9453CD-41D5-7888-BC55-B263C845B6F0}"/>
              </a:ext>
            </a:extLst>
          </p:cNvPr>
          <p:cNvSpPr>
            <a:spLocks noGrp="1"/>
          </p:cNvSpPr>
          <p:nvPr>
            <p:ph type="title"/>
          </p:nvPr>
        </p:nvSpPr>
        <p:spPr/>
        <p:txBody>
          <a:bodyPr/>
          <a:lstStyle/>
          <a:p>
            <a:r>
              <a:rPr lang="de-CH"/>
              <a:t>Data </a:t>
            </a:r>
            <a:r>
              <a:rPr lang="de-CH" err="1"/>
              <a:t>Literacy</a:t>
            </a:r>
            <a:r>
              <a:rPr lang="de-CH"/>
              <a:t> Einblick</a:t>
            </a:r>
          </a:p>
        </p:txBody>
      </p:sp>
      <p:sp>
        <p:nvSpPr>
          <p:cNvPr id="3" name="Foliennummernplatzhalter 2">
            <a:extLst>
              <a:ext uri="{FF2B5EF4-FFF2-40B4-BE49-F238E27FC236}">
                <a16:creationId xmlns:a16="http://schemas.microsoft.com/office/drawing/2014/main" id="{F6B8319E-5593-A7CF-136E-75C0DC88CA06}"/>
              </a:ext>
            </a:extLst>
          </p:cNvPr>
          <p:cNvSpPr>
            <a:spLocks noGrp="1"/>
          </p:cNvSpPr>
          <p:nvPr>
            <p:ph type="sldNum" sz="quarter" idx="21"/>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3069986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ieren 4"/>
          <p:cNvGrpSpPr/>
          <p:nvPr/>
        </p:nvGrpSpPr>
        <p:grpSpPr>
          <a:xfrm>
            <a:off x="4741900" y="2004795"/>
            <a:ext cx="4062460" cy="3045145"/>
            <a:chOff x="4741900" y="2004795"/>
            <a:chExt cx="4062460" cy="3045145"/>
          </a:xfrm>
        </p:grpSpPr>
        <p:pic>
          <p:nvPicPr>
            <p:cNvPr id="15" name="Grafik 14"/>
            <p:cNvPicPr>
              <a:picLocks noChangeAspect="1"/>
            </p:cNvPicPr>
            <p:nvPr/>
          </p:nvPicPr>
          <p:blipFill>
            <a:blip r:embed="rId3"/>
            <a:stretch>
              <a:fillRect/>
            </a:stretch>
          </p:blipFill>
          <p:spPr>
            <a:xfrm>
              <a:off x="4741900" y="2004795"/>
              <a:ext cx="4062460" cy="2860141"/>
            </a:xfrm>
            <a:prstGeom prst="rect">
              <a:avLst/>
            </a:prstGeom>
          </p:spPr>
        </p:pic>
        <p:sp>
          <p:nvSpPr>
            <p:cNvPr id="3" name="Textfeld 2"/>
            <p:cNvSpPr txBox="1"/>
            <p:nvPr/>
          </p:nvSpPr>
          <p:spPr>
            <a:xfrm>
              <a:off x="4741900" y="4834496"/>
              <a:ext cx="2178802" cy="215444"/>
            </a:xfrm>
            <a:prstGeom prst="rect">
              <a:avLst/>
            </a:prstGeom>
            <a:noFill/>
          </p:spPr>
          <p:txBody>
            <a:bodyPr wrap="none" rtlCol="0">
              <a:spAutoFit/>
            </a:bodyPr>
            <a:lstStyle/>
            <a:p>
              <a:r>
                <a:rPr lang="de-CH" sz="800">
                  <a:latin typeface="Arial" panose="020B0604020202020204" pitchFamily="34" charset="0"/>
                  <a:cs typeface="Arial" panose="020B0604020202020204" pitchFamily="34" charset="0"/>
                  <a:hlinkClick r:id="rId4"/>
                </a:rPr>
                <a:t>https://de.wikipedia.org/wiki/Conrad_Meyer</a:t>
              </a:r>
              <a:r>
                <a:rPr lang="de-CH" sz="800">
                  <a:latin typeface="Arial" panose="020B0604020202020204" pitchFamily="34" charset="0"/>
                  <a:cs typeface="Arial" panose="020B0604020202020204" pitchFamily="34" charset="0"/>
                </a:rPr>
                <a:t> </a:t>
              </a:r>
            </a:p>
          </p:txBody>
        </p:sp>
      </p:grpSp>
      <p:sp>
        <p:nvSpPr>
          <p:cNvPr id="2" name="Textplatzhalter 1"/>
          <p:cNvSpPr>
            <a:spLocks noGrp="1"/>
          </p:cNvSpPr>
          <p:nvPr>
            <p:ph type="body" idx="11"/>
          </p:nvPr>
        </p:nvSpPr>
        <p:spPr/>
        <p:txBody>
          <a:bodyPr/>
          <a:lstStyle/>
          <a:p>
            <a:r>
              <a:rPr lang="de-CH">
                <a:latin typeface="Arial"/>
                <a:cs typeface="Arial"/>
              </a:rPr>
              <a:t>Eindeutige Identifizierung I</a:t>
            </a:r>
            <a:endParaRPr lang="en-US">
              <a:latin typeface="Arial"/>
              <a:cs typeface="Arial"/>
            </a:endParaRPr>
          </a:p>
          <a:p>
            <a:endParaRPr lang="de-CH"/>
          </a:p>
        </p:txBody>
      </p:sp>
      <p:sp>
        <p:nvSpPr>
          <p:cNvPr id="4" name="Textplatzhalter 3"/>
          <p:cNvSpPr>
            <a:spLocks noGrp="1"/>
          </p:cNvSpPr>
          <p:nvPr>
            <p:ph type="body" sz="quarter" idx="17"/>
          </p:nvPr>
        </p:nvSpPr>
        <p:spPr>
          <a:xfrm>
            <a:off x="540000" y="2067694"/>
            <a:ext cx="3887984" cy="2702306"/>
          </a:xfrm>
        </p:spPr>
        <p:txBody>
          <a:bodyPr lIns="0" tIns="0" rIns="0" bIns="0" anchor="t"/>
          <a:lstStyle/>
          <a:p>
            <a:pPr marL="285750" indent="-285750">
              <a:buFont typeface="Arial" panose="020B0604020202020204" pitchFamily="34" charset="0"/>
              <a:buChar char="•"/>
            </a:pPr>
            <a:r>
              <a:rPr lang="de-CH"/>
              <a:t>Weiss man </a:t>
            </a:r>
            <a:r>
              <a:rPr lang="de-CH" b="1"/>
              <a:t>eindeutig</a:t>
            </a:r>
            <a:r>
              <a:rPr lang="de-CH"/>
              <a:t>, welche Personen, Orte und andere «Entitäten» vorkommen / erfasst sind?</a:t>
            </a:r>
          </a:p>
          <a:p>
            <a:pPr marL="285750" indent="-285750">
              <a:buFont typeface="Arial" panose="020B0604020202020204" pitchFamily="34" charset="0"/>
              <a:buChar char="•"/>
            </a:pPr>
            <a:r>
              <a:rPr lang="de-CH"/>
              <a:t>Vieldeutigkeit / Ambiguität vieler Namen und Begriffe</a:t>
            </a:r>
          </a:p>
          <a:p>
            <a:pPr marL="285750" indent="-285750">
              <a:buFont typeface="Arial" panose="020B0604020202020204" pitchFamily="34" charset="0"/>
              <a:buChar char="•"/>
            </a:pPr>
            <a:endParaRPr lang="de-CH"/>
          </a:p>
          <a:p>
            <a:pPr marL="285750" indent="-285750">
              <a:buFont typeface="Wingdings" panose="05000000000000000000" pitchFamily="2" charset="2"/>
              <a:buChar char="à"/>
            </a:pPr>
            <a:r>
              <a:rPr lang="de-CH"/>
              <a:t>Eindeutige Kennungen («</a:t>
            </a:r>
            <a:r>
              <a:rPr lang="de-CH" err="1"/>
              <a:t>Identifikato-ren</a:t>
            </a:r>
            <a:r>
              <a:rPr lang="de-CH"/>
              <a:t>») für Personen, Orte, Institutionen</a:t>
            </a:r>
          </a:p>
          <a:p>
            <a:pPr marL="285750" indent="-285750">
              <a:buFont typeface="Arial" panose="020B0604020202020204" pitchFamily="34" charset="0"/>
              <a:buChar char="•"/>
            </a:pPr>
            <a:r>
              <a:rPr lang="de-CH"/>
              <a:t>oft Nummern, da diese eindeutiger sind</a:t>
            </a:r>
          </a:p>
          <a:p>
            <a:pPr marL="285750" indent="-285750">
              <a:buFont typeface="Arial" panose="020B0604020202020204" pitchFamily="34" charset="0"/>
              <a:buChar char="•"/>
            </a:pPr>
            <a:endParaRPr lang="de-CH"/>
          </a:p>
          <a:p>
            <a:endParaRPr lang="de-CH"/>
          </a:p>
          <a:p>
            <a:pPr marL="285750" indent="-285750">
              <a:buChar char="•"/>
            </a:pPr>
            <a:endParaRPr lang="de-CH"/>
          </a:p>
          <a:p>
            <a:endParaRPr lang="de-CH"/>
          </a:p>
          <a:p>
            <a:endParaRPr lang="de-CH"/>
          </a:p>
        </p:txBody>
      </p:sp>
      <p:sp>
        <p:nvSpPr>
          <p:cNvPr id="7" name="Textplatzhalter 6"/>
          <p:cNvSpPr>
            <a:spLocks noGrp="1"/>
          </p:cNvSpPr>
          <p:nvPr>
            <p:ph type="body" sz="quarter" idx="20"/>
          </p:nvPr>
        </p:nvSpPr>
        <p:spPr/>
        <p:txBody>
          <a:bodyPr/>
          <a:lstStyle/>
          <a:p>
            <a:endParaRPr lang="de-CH"/>
          </a:p>
        </p:txBody>
      </p:sp>
      <p:sp>
        <p:nvSpPr>
          <p:cNvPr id="8" name="Titel 7"/>
          <p:cNvSpPr>
            <a:spLocks noGrp="1"/>
          </p:cNvSpPr>
          <p:nvPr>
            <p:ph type="title"/>
          </p:nvPr>
        </p:nvSpPr>
        <p:spPr/>
        <p:txBody>
          <a:bodyPr/>
          <a:lstStyle/>
          <a:p>
            <a:r>
              <a:rPr lang="de-CH"/>
              <a:t>Einführung Data </a:t>
            </a:r>
            <a:r>
              <a:rPr lang="de-CH" err="1"/>
              <a:t>Literacy</a:t>
            </a:r>
            <a:endParaRPr lang="de-CH"/>
          </a:p>
        </p:txBody>
      </p:sp>
      <p:grpSp>
        <p:nvGrpSpPr>
          <p:cNvPr id="10" name="Gruppieren 9"/>
          <p:cNvGrpSpPr/>
          <p:nvPr/>
        </p:nvGrpSpPr>
        <p:grpSpPr>
          <a:xfrm>
            <a:off x="5236328" y="1671338"/>
            <a:ext cx="3963449" cy="3045803"/>
            <a:chOff x="5236328" y="1090768"/>
            <a:chExt cx="3963449" cy="3045803"/>
          </a:xfrm>
        </p:grpSpPr>
        <p:pic>
          <p:nvPicPr>
            <p:cNvPr id="6" name="Grafik 5"/>
            <p:cNvPicPr>
              <a:picLocks noChangeAspect="1"/>
            </p:cNvPicPr>
            <p:nvPr/>
          </p:nvPicPr>
          <p:blipFill rotWithShape="1">
            <a:blip r:embed="rId5"/>
            <a:srcRect b="24846"/>
            <a:stretch/>
          </p:blipFill>
          <p:spPr>
            <a:xfrm>
              <a:off x="5236328" y="1090768"/>
              <a:ext cx="3741417" cy="3045803"/>
            </a:xfrm>
            <a:prstGeom prst="rect">
              <a:avLst/>
            </a:prstGeom>
            <a:ln>
              <a:solidFill>
                <a:schemeClr val="bg1">
                  <a:lumMod val="75000"/>
                </a:schemeClr>
              </a:solidFill>
            </a:ln>
          </p:spPr>
        </p:pic>
        <p:sp>
          <p:nvSpPr>
            <p:cNvPr id="9" name="Textfeld 8"/>
            <p:cNvSpPr txBox="1"/>
            <p:nvPr/>
          </p:nvSpPr>
          <p:spPr>
            <a:xfrm>
              <a:off x="8892000" y="2542770"/>
              <a:ext cx="307777" cy="1584729"/>
            </a:xfrm>
            <a:prstGeom prst="rect">
              <a:avLst/>
            </a:prstGeom>
            <a:noFill/>
          </p:spPr>
          <p:txBody>
            <a:bodyPr vert="vert270" wrap="none" rtlCol="0">
              <a:spAutoFit/>
            </a:bodyPr>
            <a:lstStyle/>
            <a:p>
              <a:r>
                <a:rPr lang="de-CH" sz="800">
                  <a:latin typeface="Arial" panose="020B0604020202020204" pitchFamily="34" charset="0"/>
                  <a:cs typeface="Arial" panose="020B0604020202020204" pitchFamily="34" charset="0"/>
                  <a:hlinkClick r:id="rId6"/>
                </a:rPr>
                <a:t>https://d-nb.info/gnd/118581775</a:t>
              </a:r>
              <a:r>
                <a:rPr lang="de-CH" sz="800">
                  <a:latin typeface="Arial" panose="020B0604020202020204" pitchFamily="34" charset="0"/>
                  <a:cs typeface="Arial" panose="020B0604020202020204" pitchFamily="34" charset="0"/>
                </a:rPr>
                <a:t> </a:t>
              </a:r>
            </a:p>
          </p:txBody>
        </p:sp>
      </p:grpSp>
    </p:spTree>
    <p:extLst>
      <p:ext uri="{BB962C8B-B14F-4D97-AF65-F5344CB8AC3E}">
        <p14:creationId xmlns:p14="http://schemas.microsoft.com/office/powerpoint/2010/main" val="419131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1"/>
          </p:nvPr>
        </p:nvSpPr>
        <p:spPr/>
        <p:txBody>
          <a:bodyPr/>
          <a:lstStyle/>
          <a:p>
            <a:r>
              <a:rPr lang="de-CH">
                <a:latin typeface="Arial"/>
                <a:cs typeface="Arial"/>
              </a:rPr>
              <a:t>Eindeutige Identifizierung II</a:t>
            </a:r>
            <a:endParaRPr lang="en-US">
              <a:latin typeface="Arial"/>
              <a:cs typeface="Arial"/>
            </a:endParaRPr>
          </a:p>
          <a:p>
            <a:endParaRPr lang="de-CH"/>
          </a:p>
        </p:txBody>
      </p:sp>
      <p:sp>
        <p:nvSpPr>
          <p:cNvPr id="4" name="Textplatzhalter 3"/>
          <p:cNvSpPr>
            <a:spLocks noGrp="1"/>
          </p:cNvSpPr>
          <p:nvPr>
            <p:ph type="body" sz="quarter" idx="17"/>
          </p:nvPr>
        </p:nvSpPr>
        <p:spPr>
          <a:xfrm>
            <a:off x="540000" y="2067694"/>
            <a:ext cx="3887984" cy="2702306"/>
          </a:xfrm>
        </p:spPr>
        <p:txBody>
          <a:bodyPr lIns="0" tIns="0" rIns="0" bIns="0" anchor="t"/>
          <a:lstStyle/>
          <a:p>
            <a:pPr marL="285750" indent="-285750">
              <a:buFont typeface="Arial" panose="020B0604020202020204" pitchFamily="34" charset="0"/>
              <a:buChar char="•"/>
            </a:pPr>
            <a:r>
              <a:rPr lang="de-CH"/>
              <a:t>Eindeutige </a:t>
            </a:r>
            <a:r>
              <a:rPr lang="de-CH" err="1"/>
              <a:t>Identifikatoren</a:t>
            </a:r>
            <a:r>
              <a:rPr lang="de-CH"/>
              <a:t> vereinfachen die Referenzierung im Internet</a:t>
            </a:r>
          </a:p>
          <a:p>
            <a:pPr marL="285750" indent="-285750">
              <a:buFont typeface="Arial" panose="020B0604020202020204" pitchFamily="34" charset="0"/>
              <a:buChar char="•"/>
            </a:pPr>
            <a:r>
              <a:rPr lang="de-CH" b="1"/>
              <a:t>Normdaten</a:t>
            </a:r>
            <a:endParaRPr lang="de-CH"/>
          </a:p>
          <a:p>
            <a:pPr marL="971533" lvl="1" indent="-285750"/>
            <a:r>
              <a:rPr lang="de-CH" sz="1600">
                <a:latin typeface="Arial" panose="020B0604020202020204" pitchFamily="34" charset="0"/>
                <a:cs typeface="Arial" panose="020B0604020202020204" pitchFamily="34" charset="0"/>
              </a:rPr>
              <a:t>Festlegen einer Namens-«Normalform»</a:t>
            </a:r>
          </a:p>
          <a:p>
            <a:pPr marL="971533" lvl="1" indent="-285750"/>
            <a:r>
              <a:rPr lang="de-CH" sz="1600" err="1">
                <a:latin typeface="Arial" panose="020B0604020202020204" pitchFamily="34" charset="0"/>
                <a:cs typeface="Arial" panose="020B0604020202020204" pitchFamily="34" charset="0"/>
              </a:rPr>
              <a:t>Vernüpfung</a:t>
            </a:r>
            <a:r>
              <a:rPr lang="de-CH" sz="1600">
                <a:latin typeface="Arial" panose="020B0604020202020204" pitchFamily="34" charset="0"/>
                <a:cs typeface="Arial" panose="020B0604020202020204" pitchFamily="34" charset="0"/>
              </a:rPr>
              <a:t> mit weiteren Informationen</a:t>
            </a:r>
          </a:p>
          <a:p>
            <a:pPr marL="285750" indent="-285750">
              <a:buFont typeface="Arial" panose="020B0604020202020204" pitchFamily="34" charset="0"/>
              <a:buChar char="•"/>
            </a:pPr>
            <a:r>
              <a:rPr lang="de-CH"/>
              <a:t>Beispiele</a:t>
            </a:r>
          </a:p>
          <a:p>
            <a:pPr marL="742315" lvl="2" indent="-285750">
              <a:lnSpc>
                <a:spcPts val="2000"/>
              </a:lnSpc>
              <a:spcBef>
                <a:spcPts val="0"/>
              </a:spcBef>
            </a:pPr>
            <a:r>
              <a:rPr lang="de-CH" sz="1600">
                <a:latin typeface="Arial" panose="020B0604020202020204" pitchFamily="34" charset="0"/>
                <a:cs typeface="Arial" panose="020B0604020202020204" pitchFamily="34" charset="0"/>
                <a:hlinkClick r:id="rId3"/>
              </a:rPr>
              <a:t>GND: Gemeinsame Normdatei</a:t>
            </a:r>
            <a:endParaRPr lang="de-CH" sz="1600">
              <a:latin typeface="Arial" panose="020B0604020202020204" pitchFamily="34" charset="0"/>
              <a:cs typeface="Arial" panose="020B0604020202020204" pitchFamily="34" charset="0"/>
            </a:endParaRPr>
          </a:p>
          <a:p>
            <a:pPr marL="742315" lvl="2" indent="-285750">
              <a:lnSpc>
                <a:spcPts val="2000"/>
              </a:lnSpc>
              <a:spcBef>
                <a:spcPts val="0"/>
              </a:spcBef>
            </a:pPr>
            <a:r>
              <a:rPr lang="de-CH" sz="1600">
                <a:latin typeface="Arial" panose="020B0604020202020204" pitchFamily="34" charset="0"/>
                <a:cs typeface="Arial" panose="020B0604020202020204" pitchFamily="34" charset="0"/>
                <a:hlinkClick r:id="rId4"/>
              </a:rPr>
              <a:t>Getty </a:t>
            </a:r>
            <a:r>
              <a:rPr lang="de-CH" sz="1600" err="1">
                <a:latin typeface="Arial" panose="020B0604020202020204" pitchFamily="34" charset="0"/>
                <a:cs typeface="Arial" panose="020B0604020202020204" pitchFamily="34" charset="0"/>
                <a:hlinkClick r:id="rId4"/>
              </a:rPr>
              <a:t>Geonames</a:t>
            </a:r>
            <a:endParaRPr lang="de-CH" sz="1600">
              <a:latin typeface="Arial" panose="020B0604020202020204" pitchFamily="34" charset="0"/>
              <a:cs typeface="Arial" panose="020B0604020202020204" pitchFamily="34" charset="0"/>
            </a:endParaRPr>
          </a:p>
          <a:p>
            <a:endParaRPr lang="de-CH"/>
          </a:p>
          <a:p>
            <a:endParaRPr lang="de-CH"/>
          </a:p>
        </p:txBody>
      </p:sp>
      <p:sp>
        <p:nvSpPr>
          <p:cNvPr id="7" name="Textplatzhalter 6"/>
          <p:cNvSpPr>
            <a:spLocks noGrp="1"/>
          </p:cNvSpPr>
          <p:nvPr>
            <p:ph type="body" sz="quarter" idx="20"/>
          </p:nvPr>
        </p:nvSpPr>
        <p:spPr/>
        <p:txBody>
          <a:bodyPr/>
          <a:lstStyle/>
          <a:p>
            <a:endParaRPr lang="de-CH"/>
          </a:p>
        </p:txBody>
      </p:sp>
      <p:sp>
        <p:nvSpPr>
          <p:cNvPr id="8" name="Titel 7"/>
          <p:cNvSpPr>
            <a:spLocks noGrp="1"/>
          </p:cNvSpPr>
          <p:nvPr>
            <p:ph type="title"/>
          </p:nvPr>
        </p:nvSpPr>
        <p:spPr/>
        <p:txBody>
          <a:bodyPr/>
          <a:lstStyle/>
          <a:p>
            <a:r>
              <a:rPr lang="de-CH"/>
              <a:t>Einführung Data </a:t>
            </a:r>
            <a:r>
              <a:rPr lang="de-CH" err="1"/>
              <a:t>Literacy</a:t>
            </a:r>
            <a:endParaRPr lang="de-CH"/>
          </a:p>
        </p:txBody>
      </p:sp>
      <p:grpSp>
        <p:nvGrpSpPr>
          <p:cNvPr id="11" name="Gruppieren 10"/>
          <p:cNvGrpSpPr/>
          <p:nvPr/>
        </p:nvGrpSpPr>
        <p:grpSpPr>
          <a:xfrm>
            <a:off x="5236328" y="1090768"/>
            <a:ext cx="3963449" cy="4052731"/>
            <a:chOff x="5236328" y="1090768"/>
            <a:chExt cx="3963449" cy="4052731"/>
          </a:xfrm>
        </p:grpSpPr>
        <p:pic>
          <p:nvPicPr>
            <p:cNvPr id="14" name="Grafik 13"/>
            <p:cNvPicPr>
              <a:picLocks noChangeAspect="1"/>
            </p:cNvPicPr>
            <p:nvPr/>
          </p:nvPicPr>
          <p:blipFill>
            <a:blip r:embed="rId5"/>
            <a:stretch>
              <a:fillRect/>
            </a:stretch>
          </p:blipFill>
          <p:spPr>
            <a:xfrm>
              <a:off x="5236328" y="1090768"/>
              <a:ext cx="3741417" cy="4052731"/>
            </a:xfrm>
            <a:prstGeom prst="rect">
              <a:avLst/>
            </a:prstGeom>
            <a:ln>
              <a:solidFill>
                <a:schemeClr val="bg1">
                  <a:lumMod val="75000"/>
                </a:schemeClr>
              </a:solidFill>
            </a:ln>
          </p:spPr>
        </p:pic>
        <p:sp>
          <p:nvSpPr>
            <p:cNvPr id="15" name="Textfeld 14"/>
            <p:cNvSpPr txBox="1"/>
            <p:nvPr/>
          </p:nvSpPr>
          <p:spPr>
            <a:xfrm>
              <a:off x="8892000" y="3558770"/>
              <a:ext cx="307777" cy="1584729"/>
            </a:xfrm>
            <a:prstGeom prst="rect">
              <a:avLst/>
            </a:prstGeom>
            <a:noFill/>
          </p:spPr>
          <p:txBody>
            <a:bodyPr vert="vert270" wrap="none" rtlCol="0">
              <a:spAutoFit/>
            </a:bodyPr>
            <a:lstStyle/>
            <a:p>
              <a:r>
                <a:rPr lang="de-CH" sz="800">
                  <a:latin typeface="Arial" panose="020B0604020202020204" pitchFamily="34" charset="0"/>
                  <a:cs typeface="Arial" panose="020B0604020202020204" pitchFamily="34" charset="0"/>
                  <a:hlinkClick r:id="rId6"/>
                </a:rPr>
                <a:t>https://d-nb.info/gnd/118581775</a:t>
              </a:r>
              <a:r>
                <a:rPr lang="de-CH" sz="800">
                  <a:latin typeface="Arial" panose="020B0604020202020204" pitchFamily="34" charset="0"/>
                  <a:cs typeface="Arial" panose="020B0604020202020204" pitchFamily="34" charset="0"/>
                </a:rPr>
                <a:t> </a:t>
              </a:r>
            </a:p>
          </p:txBody>
        </p:sp>
      </p:grpSp>
      <p:pic>
        <p:nvPicPr>
          <p:cNvPr id="3" name="Grafik 2"/>
          <p:cNvPicPr>
            <a:picLocks noChangeAspect="1"/>
          </p:cNvPicPr>
          <p:nvPr/>
        </p:nvPicPr>
        <p:blipFill>
          <a:blip r:embed="rId7"/>
          <a:stretch>
            <a:fillRect/>
          </a:stretch>
        </p:blipFill>
        <p:spPr>
          <a:xfrm>
            <a:off x="4932980" y="1659600"/>
            <a:ext cx="3654218" cy="2968763"/>
          </a:xfrm>
          <a:prstGeom prst="rect">
            <a:avLst/>
          </a:prstGeom>
          <a:ln>
            <a:solidFill>
              <a:schemeClr val="bg1">
                <a:lumMod val="75000"/>
              </a:schemeClr>
            </a:solidFill>
          </a:ln>
        </p:spPr>
      </p:pic>
      <p:grpSp>
        <p:nvGrpSpPr>
          <p:cNvPr id="16" name="Gruppieren 15"/>
          <p:cNvGrpSpPr/>
          <p:nvPr/>
        </p:nvGrpSpPr>
        <p:grpSpPr>
          <a:xfrm>
            <a:off x="4515566" y="2049668"/>
            <a:ext cx="4224033" cy="2879805"/>
            <a:chOff x="4558895" y="2131359"/>
            <a:chExt cx="4224033" cy="2879805"/>
          </a:xfrm>
        </p:grpSpPr>
        <p:pic>
          <p:nvPicPr>
            <p:cNvPr id="17" name="Grafik 16"/>
            <p:cNvPicPr>
              <a:picLocks noChangeAspect="1"/>
            </p:cNvPicPr>
            <p:nvPr/>
          </p:nvPicPr>
          <p:blipFill>
            <a:blip r:embed="rId8"/>
            <a:stretch>
              <a:fillRect/>
            </a:stretch>
          </p:blipFill>
          <p:spPr>
            <a:xfrm>
              <a:off x="4558895" y="2131359"/>
              <a:ext cx="4224033" cy="2879805"/>
            </a:xfrm>
            <a:prstGeom prst="rect">
              <a:avLst/>
            </a:prstGeom>
            <a:ln>
              <a:solidFill>
                <a:schemeClr val="bg1">
                  <a:lumMod val="75000"/>
                </a:schemeClr>
              </a:solidFill>
            </a:ln>
          </p:spPr>
        </p:pic>
        <p:sp>
          <p:nvSpPr>
            <p:cNvPr id="18" name="Ellipse 17"/>
            <p:cNvSpPr/>
            <p:nvPr/>
          </p:nvSpPr>
          <p:spPr>
            <a:xfrm>
              <a:off x="7017834" y="3367669"/>
              <a:ext cx="1226634" cy="20072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spTree>
    <p:extLst>
      <p:ext uri="{BB962C8B-B14F-4D97-AF65-F5344CB8AC3E}">
        <p14:creationId xmlns:p14="http://schemas.microsoft.com/office/powerpoint/2010/main" val="376713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1"/>
          </p:nvPr>
        </p:nvSpPr>
        <p:spPr/>
        <p:txBody>
          <a:bodyPr/>
          <a:lstStyle/>
          <a:p>
            <a:r>
              <a:rPr lang="de-CH"/>
              <a:t>Aufgabe 1</a:t>
            </a:r>
          </a:p>
        </p:txBody>
      </p:sp>
      <p:sp>
        <p:nvSpPr>
          <p:cNvPr id="4" name="Textplatzhalter 3"/>
          <p:cNvSpPr>
            <a:spLocks noGrp="1"/>
          </p:cNvSpPr>
          <p:nvPr>
            <p:ph type="body" sz="quarter" idx="17"/>
          </p:nvPr>
        </p:nvSpPr>
        <p:spPr>
          <a:xfrm>
            <a:off x="540000" y="2067694"/>
            <a:ext cx="4032000" cy="2702306"/>
          </a:xfrm>
        </p:spPr>
        <p:txBody>
          <a:bodyPr lIns="0" tIns="0" rIns="0" bIns="0" anchor="t"/>
          <a:lstStyle/>
          <a:p>
            <a:r>
              <a:rPr lang="de-CH">
                <a:latin typeface="Arial"/>
                <a:cs typeface="Arial"/>
              </a:rPr>
              <a:t>1) Öffnen Sie diese Seiten in Ihrem Browser:</a:t>
            </a:r>
          </a:p>
          <a:p>
            <a:pPr marL="285750" indent="-285750">
              <a:buFont typeface="Arial" panose="020B0604020202020204" pitchFamily="34" charset="0"/>
              <a:buChar char="•"/>
            </a:pPr>
            <a:r>
              <a:rPr lang="de-CH">
                <a:latin typeface="Arial"/>
                <a:cs typeface="Arial"/>
                <a:hlinkClick r:id="rId3"/>
              </a:rPr>
              <a:t>https://www.projekt-gutenberg.org</a:t>
            </a:r>
            <a:endParaRPr lang="de-CH"/>
          </a:p>
          <a:p>
            <a:pPr marL="285750" indent="-285750">
              <a:buFont typeface="Arial" panose="020B0604020202020204" pitchFamily="34" charset="0"/>
              <a:buChar char="•"/>
            </a:pPr>
            <a:r>
              <a:rPr lang="de-CH">
                <a:latin typeface="Arial"/>
                <a:cs typeface="Arial"/>
                <a:hlinkClick r:id="rId4"/>
              </a:rPr>
              <a:t>https://www.deutschestextarchiv.de/</a:t>
            </a:r>
            <a:endParaRPr lang="de-CH">
              <a:latin typeface="Arial"/>
              <a:cs typeface="Arial"/>
            </a:endParaRPr>
          </a:p>
          <a:p>
            <a:pPr marL="285750" indent="-285750">
              <a:buFont typeface="Arial" panose="020B0604020202020204" pitchFamily="34" charset="0"/>
              <a:buChar char="•"/>
            </a:pPr>
            <a:r>
              <a:rPr lang="de-CH">
                <a:latin typeface="Arial"/>
                <a:cs typeface="Arial"/>
                <a:hlinkClick r:id="rId5"/>
              </a:rPr>
              <a:t>https://www.kleist-digital.de</a:t>
            </a:r>
            <a:endParaRPr lang="de-CH">
              <a:latin typeface="Arial"/>
              <a:cs typeface="Arial"/>
            </a:endParaRPr>
          </a:p>
          <a:p>
            <a:pPr marL="285750" indent="-285750">
              <a:buFontTx/>
              <a:buChar char="-"/>
            </a:pPr>
            <a:endParaRPr lang="de-CH"/>
          </a:p>
          <a:p>
            <a:r>
              <a:rPr lang="de-CH">
                <a:latin typeface="Arial"/>
                <a:cs typeface="Arial"/>
              </a:rPr>
              <a:t>2) Suchen Sie dort nach Kleists Drama «Der zerbrochene Krug»</a:t>
            </a:r>
            <a:endParaRPr lang="de-CH" i="1">
              <a:latin typeface="Arial"/>
              <a:cs typeface="Arial"/>
            </a:endParaRPr>
          </a:p>
          <a:p>
            <a:endParaRPr lang="de-CH"/>
          </a:p>
          <a:p>
            <a:r>
              <a:rPr lang="de-CH">
                <a:latin typeface="Arial"/>
                <a:cs typeface="Arial"/>
              </a:rPr>
              <a:t>3) Prüfen Sie die Textangebote nach den Kriterien 1-3. Welches schneidet dabei besser ab?</a:t>
            </a:r>
          </a:p>
          <a:p>
            <a:endParaRPr lang="de-CH"/>
          </a:p>
          <a:p>
            <a:endParaRPr lang="de-CH"/>
          </a:p>
          <a:p>
            <a:endParaRPr lang="de-CH"/>
          </a:p>
          <a:p>
            <a:pPr marL="285750" indent="-285750">
              <a:buFontTx/>
              <a:buChar char="-"/>
            </a:pPr>
            <a:endParaRPr lang="de-CH"/>
          </a:p>
          <a:p>
            <a:endParaRPr lang="de-CH"/>
          </a:p>
          <a:p>
            <a:endParaRPr lang="de-CH"/>
          </a:p>
        </p:txBody>
      </p:sp>
      <p:sp>
        <p:nvSpPr>
          <p:cNvPr id="7" name="Textplatzhalter 6"/>
          <p:cNvSpPr>
            <a:spLocks noGrp="1"/>
          </p:cNvSpPr>
          <p:nvPr>
            <p:ph type="body" sz="quarter" idx="20"/>
          </p:nvPr>
        </p:nvSpPr>
        <p:spPr/>
        <p:txBody>
          <a:bodyPr/>
          <a:lstStyle/>
          <a:p>
            <a:endParaRPr lang="de-CH"/>
          </a:p>
        </p:txBody>
      </p:sp>
      <p:sp>
        <p:nvSpPr>
          <p:cNvPr id="8" name="Titel 7"/>
          <p:cNvSpPr>
            <a:spLocks noGrp="1"/>
          </p:cNvSpPr>
          <p:nvPr>
            <p:ph type="title"/>
          </p:nvPr>
        </p:nvSpPr>
        <p:spPr/>
        <p:txBody>
          <a:bodyPr/>
          <a:lstStyle/>
          <a:p>
            <a:r>
              <a:rPr lang="de-CH"/>
              <a:t>Einführung Data </a:t>
            </a:r>
            <a:r>
              <a:rPr lang="de-CH" err="1"/>
              <a:t>Literacy</a:t>
            </a:r>
            <a:endParaRPr lang="de-CH"/>
          </a:p>
        </p:txBody>
      </p:sp>
      <p:sp>
        <p:nvSpPr>
          <p:cNvPr id="5" name="Textfeld 4"/>
          <p:cNvSpPr txBox="1"/>
          <p:nvPr/>
        </p:nvSpPr>
        <p:spPr>
          <a:xfrm>
            <a:off x="4932040" y="2030817"/>
            <a:ext cx="3744416" cy="1600438"/>
          </a:xfrm>
          <a:prstGeom prst="rect">
            <a:avLst/>
          </a:prstGeom>
          <a:noFill/>
        </p:spPr>
        <p:txBody>
          <a:bodyPr wrap="square" lIns="91440" tIns="45720" rIns="91440" bIns="45720" rtlCol="0" anchor="t">
            <a:spAutoFit/>
          </a:bodyPr>
          <a:lstStyle/>
          <a:p>
            <a:r>
              <a:rPr lang="de-CH" sz="1400" b="1">
                <a:latin typeface="Arial" panose="020B0604020202020204" pitchFamily="34" charset="0"/>
                <a:cs typeface="Arial" panose="020B0604020202020204" pitchFamily="34" charset="0"/>
              </a:rPr>
              <a:t>Kriterien:</a:t>
            </a:r>
          </a:p>
          <a:p>
            <a:pPr marL="285750" indent="-285750">
              <a:buFont typeface="Arial,Sans-Serif" panose="020B0604020202020204" pitchFamily="34" charset="0"/>
              <a:buChar char="•"/>
            </a:pPr>
            <a:r>
              <a:rPr lang="de-CH" sz="1400">
                <a:latin typeface="Arial"/>
                <a:cs typeface="Arial"/>
              </a:rPr>
              <a:t>Basisinformationen (Autor, Titel, zeitliche Verortung, Provenienz des Textes)</a:t>
            </a:r>
            <a:endParaRPr lang="en-US" sz="1400">
              <a:ea typeface="+mn-lt"/>
              <a:cs typeface="+mn-lt"/>
            </a:endParaRPr>
          </a:p>
          <a:p>
            <a:pPr marL="285750" indent="-285750">
              <a:buFont typeface="Arial" panose="020B0604020202020204" pitchFamily="34" charset="0"/>
              <a:buChar char="•"/>
            </a:pPr>
            <a:r>
              <a:rPr lang="de-CH" sz="1400">
                <a:latin typeface="Arial"/>
                <a:cs typeface="Arial"/>
              </a:rPr>
              <a:t>Dauerhafter Identifikator (DOI, URN, Handle)</a:t>
            </a:r>
            <a:endParaRPr lang="de-CH">
              <a:latin typeface="Arial"/>
              <a:cs typeface="Arial"/>
            </a:endParaRPr>
          </a:p>
          <a:p>
            <a:pPr marL="285750" indent="-285750">
              <a:buFont typeface="Arial" panose="020B0604020202020204" pitchFamily="34" charset="0"/>
              <a:buChar char="•"/>
            </a:pPr>
            <a:r>
              <a:rPr lang="de-CH" sz="1400">
                <a:latin typeface="Arial" panose="020B0604020202020204" pitchFamily="34" charset="0"/>
                <a:cs typeface="Arial" panose="020B0604020202020204" pitchFamily="34" charset="0"/>
              </a:rPr>
              <a:t>Eindeutige Identifizierung von Entitäten (Personen, Orten)</a:t>
            </a:r>
          </a:p>
        </p:txBody>
      </p:sp>
    </p:spTree>
    <p:extLst>
      <p:ext uri="{BB962C8B-B14F-4D97-AF65-F5344CB8AC3E}">
        <p14:creationId xmlns:p14="http://schemas.microsoft.com/office/powerpoint/2010/main" val="4021008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1"/>
          </p:nvPr>
        </p:nvSpPr>
        <p:spPr/>
        <p:txBody>
          <a:bodyPr/>
          <a:lstStyle/>
          <a:p>
            <a:r>
              <a:rPr lang="de-CH"/>
              <a:t>Zugänglichkeit</a:t>
            </a:r>
          </a:p>
        </p:txBody>
      </p:sp>
      <p:sp>
        <p:nvSpPr>
          <p:cNvPr id="4" name="Textplatzhalter 3"/>
          <p:cNvSpPr>
            <a:spLocks noGrp="1"/>
          </p:cNvSpPr>
          <p:nvPr>
            <p:ph type="body" sz="quarter" idx="17"/>
          </p:nvPr>
        </p:nvSpPr>
        <p:spPr>
          <a:xfrm>
            <a:off x="540000" y="2067694"/>
            <a:ext cx="3183588" cy="2702306"/>
          </a:xfrm>
        </p:spPr>
        <p:txBody>
          <a:bodyPr/>
          <a:lstStyle/>
          <a:p>
            <a:pPr marL="285750" indent="-285750">
              <a:buFont typeface="Arial" panose="020B0604020202020204" pitchFamily="34" charset="0"/>
              <a:buChar char="•"/>
            </a:pPr>
            <a:r>
              <a:rPr lang="de-CH"/>
              <a:t>Sind die Daten leicht </a:t>
            </a:r>
            <a:r>
              <a:rPr lang="de-CH" b="1"/>
              <a:t>zugänglich</a:t>
            </a:r>
            <a:r>
              <a:rPr lang="de-CH"/>
              <a:t> und können sie leicht (nach-)genutzt werden?</a:t>
            </a:r>
          </a:p>
          <a:p>
            <a:pPr marL="285750" indent="-285750">
              <a:buFont typeface="Arial" panose="020B0604020202020204" pitchFamily="34" charset="0"/>
              <a:buChar char="•"/>
            </a:pPr>
            <a:r>
              <a:rPr lang="de-CH"/>
              <a:t>Klare Darstellung auf Webseite (Usability)</a:t>
            </a:r>
          </a:p>
          <a:p>
            <a:pPr marL="285750" indent="-285750">
              <a:buFont typeface="Arial" panose="020B0604020202020204" pitchFamily="34" charset="0"/>
              <a:buChar char="•"/>
            </a:pPr>
            <a:r>
              <a:rPr lang="de-CH"/>
              <a:t>Einfache Möglichkeit zur Ansicht und zum Download </a:t>
            </a:r>
          </a:p>
          <a:p>
            <a:pPr marL="285750" indent="-285750">
              <a:buFont typeface="Arial" panose="020B0604020202020204" pitchFamily="34" charset="0"/>
              <a:buChar char="•"/>
            </a:pPr>
            <a:r>
              <a:rPr lang="de-CH"/>
              <a:t>Für Computer: Schnittstelle (API)</a:t>
            </a:r>
            <a:endParaRPr lang="de-CH">
              <a:sym typeface="Wingdings" panose="05000000000000000000" pitchFamily="2" charset="2"/>
            </a:endParaRPr>
          </a:p>
          <a:p>
            <a:r>
              <a:rPr lang="de-CH" sz="1600">
                <a:latin typeface="Arial" panose="020B0604020202020204" pitchFamily="34" charset="0"/>
                <a:cs typeface="Arial" panose="020B0604020202020204" pitchFamily="34" charset="0"/>
                <a:hlinkClick r:id="rId3"/>
              </a:rPr>
              <a:t>&gt; Demo-Link</a:t>
            </a:r>
            <a:endParaRPr lang="de-CH"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CH">
              <a:sym typeface="Wingdings" panose="05000000000000000000" pitchFamily="2" charset="2"/>
            </a:endParaRPr>
          </a:p>
          <a:p>
            <a:pPr marL="285750" indent="-285750">
              <a:buFont typeface="Arial" panose="020B0604020202020204" pitchFamily="34" charset="0"/>
              <a:buChar char="•"/>
            </a:pPr>
            <a:endParaRPr lang="de-CH">
              <a:sym typeface="Wingdings" panose="05000000000000000000" pitchFamily="2" charset="2"/>
            </a:endParaRPr>
          </a:p>
          <a:p>
            <a:pPr marL="285750" indent="-285750">
              <a:buFontTx/>
              <a:buChar char="-"/>
            </a:pPr>
            <a:endParaRPr lang="de-CH"/>
          </a:p>
        </p:txBody>
      </p:sp>
      <p:sp>
        <p:nvSpPr>
          <p:cNvPr id="7" name="Textplatzhalter 6"/>
          <p:cNvSpPr>
            <a:spLocks noGrp="1"/>
          </p:cNvSpPr>
          <p:nvPr>
            <p:ph type="body" sz="quarter" idx="20"/>
          </p:nvPr>
        </p:nvSpPr>
        <p:spPr/>
        <p:txBody>
          <a:bodyPr/>
          <a:lstStyle/>
          <a:p>
            <a:endParaRPr lang="de-CH"/>
          </a:p>
        </p:txBody>
      </p:sp>
      <p:sp>
        <p:nvSpPr>
          <p:cNvPr id="8" name="Titel 7"/>
          <p:cNvSpPr>
            <a:spLocks noGrp="1"/>
          </p:cNvSpPr>
          <p:nvPr>
            <p:ph type="title"/>
          </p:nvPr>
        </p:nvSpPr>
        <p:spPr/>
        <p:txBody>
          <a:bodyPr/>
          <a:lstStyle/>
          <a:p>
            <a:r>
              <a:rPr lang="de-CH"/>
              <a:t>Einführung Data </a:t>
            </a:r>
            <a:r>
              <a:rPr lang="de-CH" err="1"/>
              <a:t>Literacy</a:t>
            </a:r>
            <a:endParaRPr lang="de-CH"/>
          </a:p>
        </p:txBody>
      </p:sp>
      <p:pic>
        <p:nvPicPr>
          <p:cNvPr id="14" name="Grafik 13">
            <a:extLst>
              <a:ext uri="{FF2B5EF4-FFF2-40B4-BE49-F238E27FC236}">
                <a16:creationId xmlns:a16="http://schemas.microsoft.com/office/drawing/2014/main" id="{6800EBB4-8081-7EC8-2F57-F5898B446295}"/>
              </a:ext>
            </a:extLst>
          </p:cNvPr>
          <p:cNvPicPr>
            <a:picLocks noChangeAspect="1"/>
          </p:cNvPicPr>
          <p:nvPr/>
        </p:nvPicPr>
        <p:blipFill rotWithShape="1">
          <a:blip r:embed="rId4"/>
          <a:srcRect l="26933" r="-1"/>
          <a:stretch/>
        </p:blipFill>
        <p:spPr>
          <a:xfrm>
            <a:off x="3914917" y="1662249"/>
            <a:ext cx="5132407" cy="3200451"/>
          </a:xfrm>
          <a:prstGeom prst="rect">
            <a:avLst/>
          </a:prstGeom>
        </p:spPr>
      </p:pic>
      <p:sp>
        <p:nvSpPr>
          <p:cNvPr id="11" name="Ellipse 10"/>
          <p:cNvSpPr/>
          <p:nvPr/>
        </p:nvSpPr>
        <p:spPr>
          <a:xfrm>
            <a:off x="7486315" y="2219616"/>
            <a:ext cx="1561009" cy="54050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 name="Ellipse 2">
            <a:extLst>
              <a:ext uri="{FF2B5EF4-FFF2-40B4-BE49-F238E27FC236}">
                <a16:creationId xmlns:a16="http://schemas.microsoft.com/office/drawing/2014/main" id="{1CE66161-2D05-6DC5-42AA-199462A01F2C}"/>
              </a:ext>
            </a:extLst>
          </p:cNvPr>
          <p:cNvSpPr/>
          <p:nvPr/>
        </p:nvSpPr>
        <p:spPr>
          <a:xfrm>
            <a:off x="7486315" y="2842004"/>
            <a:ext cx="1561009" cy="87352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415027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1)">
                                      <p:cBhvr>
                                        <p:cTn id="11" dur="2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heel(1)">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1"/>
          </p:nvPr>
        </p:nvSpPr>
        <p:spPr/>
        <p:txBody>
          <a:bodyPr/>
          <a:lstStyle/>
          <a:p>
            <a:r>
              <a:rPr lang="de-CH"/>
              <a:t>Zugänglichkeit</a:t>
            </a:r>
          </a:p>
        </p:txBody>
      </p:sp>
      <p:sp>
        <p:nvSpPr>
          <p:cNvPr id="4" name="Textplatzhalter 3"/>
          <p:cNvSpPr>
            <a:spLocks noGrp="1"/>
          </p:cNvSpPr>
          <p:nvPr>
            <p:ph type="body" sz="quarter" idx="17"/>
          </p:nvPr>
        </p:nvSpPr>
        <p:spPr>
          <a:xfrm>
            <a:off x="540000" y="2067694"/>
            <a:ext cx="3108891" cy="2702306"/>
          </a:xfrm>
          <a:noFill/>
        </p:spPr>
        <p:txBody>
          <a:bodyPr lIns="0" tIns="0" rIns="0" bIns="0" anchor="t"/>
          <a:lstStyle/>
          <a:p>
            <a:pPr marL="285750" indent="-285750">
              <a:buFont typeface="Arial" panose="020B0604020202020204" pitchFamily="34" charset="0"/>
              <a:buChar char="•"/>
            </a:pPr>
            <a:r>
              <a:rPr lang="de-CH">
                <a:latin typeface="Arial"/>
                <a:cs typeface="Arial"/>
              </a:rPr>
              <a:t>Was darf man mit den Texten eigentlich alles machen?</a:t>
            </a:r>
          </a:p>
          <a:p>
            <a:pPr marL="285750" indent="-285750">
              <a:buFont typeface="Arial" panose="020B0604020202020204" pitchFamily="34" charset="0"/>
              <a:buChar char="•"/>
            </a:pPr>
            <a:r>
              <a:rPr lang="de-CH">
                <a:latin typeface="Arial"/>
                <a:cs typeface="Arial"/>
              </a:rPr>
              <a:t>So wenige rechtliche Beschränkungen wie möglich </a:t>
            </a:r>
            <a:r>
              <a:rPr lang="de-CH">
                <a:latin typeface="Arial"/>
                <a:cs typeface="Arial"/>
                <a:sym typeface="Wingdings" panose="05000000000000000000" pitchFamily="2" charset="2"/>
              </a:rPr>
              <a:t> </a:t>
            </a:r>
            <a:r>
              <a:rPr lang="de-CH">
                <a:latin typeface="Arial"/>
                <a:cs typeface="Arial"/>
              </a:rPr>
              <a:t>«</a:t>
            </a:r>
            <a:r>
              <a:rPr lang="de-CH">
                <a:latin typeface="Arial"/>
                <a:cs typeface="Arial"/>
                <a:hlinkClick r:id="rId3"/>
              </a:rPr>
              <a:t>Open Access</a:t>
            </a:r>
            <a:r>
              <a:rPr lang="de-CH">
                <a:latin typeface="Arial"/>
                <a:cs typeface="Arial"/>
              </a:rPr>
              <a:t>» statt «alle Rechte vorbehalten»</a:t>
            </a:r>
          </a:p>
          <a:p>
            <a:pPr marL="285750" indent="-285750">
              <a:buFont typeface="Arial" panose="020B0604020202020204" pitchFamily="34" charset="0"/>
              <a:buChar char="•"/>
            </a:pPr>
            <a:endParaRPr lang="de-CH"/>
          </a:p>
          <a:p>
            <a:endParaRPr lang="de-CH"/>
          </a:p>
          <a:p>
            <a:pPr marL="285750" indent="-285750">
              <a:buChar char="•"/>
            </a:pPr>
            <a:endParaRPr lang="de-CH"/>
          </a:p>
          <a:p>
            <a:pPr marL="285750" indent="-285750">
              <a:buFont typeface="Arial" panose="020B0604020202020204" pitchFamily="34" charset="0"/>
              <a:buChar char="•"/>
            </a:pPr>
            <a:endParaRPr lang="de-CH">
              <a:sym typeface="Wingdings" panose="05000000000000000000" pitchFamily="2" charset="2"/>
            </a:endParaRPr>
          </a:p>
          <a:p>
            <a:pPr marL="285750" indent="-285750">
              <a:buFontTx/>
              <a:buChar char="-"/>
            </a:pPr>
            <a:endParaRPr lang="de-CH"/>
          </a:p>
        </p:txBody>
      </p:sp>
      <p:sp>
        <p:nvSpPr>
          <p:cNvPr id="7" name="Textplatzhalter 6"/>
          <p:cNvSpPr>
            <a:spLocks noGrp="1"/>
          </p:cNvSpPr>
          <p:nvPr>
            <p:ph type="body" sz="quarter" idx="20"/>
          </p:nvPr>
        </p:nvSpPr>
        <p:spPr/>
        <p:txBody>
          <a:bodyPr/>
          <a:lstStyle/>
          <a:p>
            <a:endParaRPr lang="de-CH"/>
          </a:p>
        </p:txBody>
      </p:sp>
      <p:sp>
        <p:nvSpPr>
          <p:cNvPr id="8" name="Titel 7"/>
          <p:cNvSpPr>
            <a:spLocks noGrp="1"/>
          </p:cNvSpPr>
          <p:nvPr>
            <p:ph type="title"/>
          </p:nvPr>
        </p:nvSpPr>
        <p:spPr/>
        <p:txBody>
          <a:bodyPr/>
          <a:lstStyle/>
          <a:p>
            <a:r>
              <a:rPr lang="de-CH"/>
              <a:t>Einführung Data </a:t>
            </a:r>
            <a:r>
              <a:rPr lang="de-CH" err="1"/>
              <a:t>Literacy</a:t>
            </a:r>
            <a:endParaRPr lang="de-CH"/>
          </a:p>
        </p:txBody>
      </p:sp>
      <p:grpSp>
        <p:nvGrpSpPr>
          <p:cNvPr id="9" name="Gruppieren 8"/>
          <p:cNvGrpSpPr/>
          <p:nvPr/>
        </p:nvGrpSpPr>
        <p:grpSpPr>
          <a:xfrm>
            <a:off x="4465911" y="2399858"/>
            <a:ext cx="4298992" cy="2259593"/>
            <a:chOff x="4425750" y="1995686"/>
            <a:chExt cx="4298992" cy="2259593"/>
          </a:xfrm>
        </p:grpSpPr>
        <p:pic>
          <p:nvPicPr>
            <p:cNvPr id="5" name="Grafik 4"/>
            <p:cNvPicPr>
              <a:picLocks noChangeAspect="1"/>
            </p:cNvPicPr>
            <p:nvPr/>
          </p:nvPicPr>
          <p:blipFill>
            <a:blip r:embed="rId4"/>
            <a:stretch>
              <a:fillRect/>
            </a:stretch>
          </p:blipFill>
          <p:spPr>
            <a:xfrm>
              <a:off x="4425750" y="1995686"/>
              <a:ext cx="4250706" cy="2068557"/>
            </a:xfrm>
            <a:prstGeom prst="rect">
              <a:avLst/>
            </a:prstGeom>
            <a:ln>
              <a:solidFill>
                <a:schemeClr val="tx1"/>
              </a:solidFill>
            </a:ln>
            <a:effectLst>
              <a:outerShdw blurRad="292100" dist="139700" dir="2700000" algn="tl" rotWithShape="0">
                <a:srgbClr val="333333">
                  <a:alpha val="65000"/>
                </a:srgbClr>
              </a:outerShdw>
            </a:effectLst>
          </p:spPr>
        </p:pic>
        <p:sp>
          <p:nvSpPr>
            <p:cNvPr id="6" name="Textfeld 5"/>
            <p:cNvSpPr txBox="1"/>
            <p:nvPr/>
          </p:nvSpPr>
          <p:spPr>
            <a:xfrm>
              <a:off x="6395258" y="4039835"/>
              <a:ext cx="2329484" cy="215444"/>
            </a:xfrm>
            <a:prstGeom prst="rect">
              <a:avLst/>
            </a:prstGeom>
            <a:noFill/>
            <a:ln>
              <a:solidFill>
                <a:schemeClr val="tx1"/>
              </a:solidFill>
            </a:ln>
          </p:spPr>
          <p:txBody>
            <a:bodyPr wrap="none" rtlCol="0">
              <a:spAutoFit/>
            </a:bodyPr>
            <a:lstStyle/>
            <a:p>
              <a:r>
                <a:rPr lang="de-CH" sz="800">
                  <a:latin typeface="Arial" panose="020B0604020202020204" pitchFamily="34" charset="0"/>
                  <a:cs typeface="Arial" panose="020B0604020202020204" pitchFamily="34" charset="0"/>
                  <a:hlinkClick r:id="rId5"/>
                </a:rPr>
                <a:t>https://creativecommons.org/about/cclicenses/</a:t>
              </a:r>
              <a:r>
                <a:rPr lang="de-CH" sz="800">
                  <a:latin typeface="Arial" panose="020B0604020202020204" pitchFamily="34" charset="0"/>
                  <a:cs typeface="Arial" panose="020B0604020202020204" pitchFamily="34" charset="0"/>
                </a:rPr>
                <a:t> </a:t>
              </a:r>
            </a:p>
          </p:txBody>
        </p:sp>
      </p:grpSp>
      <p:pic>
        <p:nvPicPr>
          <p:cNvPr id="3" name="Grafik 2">
            <a:extLst>
              <a:ext uri="{FF2B5EF4-FFF2-40B4-BE49-F238E27FC236}">
                <a16:creationId xmlns:a16="http://schemas.microsoft.com/office/drawing/2014/main" id="{E8C8D96A-3A48-72F0-472A-C90421A7084D}"/>
              </a:ext>
            </a:extLst>
          </p:cNvPr>
          <p:cNvPicPr>
            <a:picLocks noChangeAspect="1"/>
          </p:cNvPicPr>
          <p:nvPr/>
        </p:nvPicPr>
        <p:blipFill rotWithShape="1">
          <a:blip r:embed="rId6"/>
          <a:srcRect l="26933" r="-1"/>
          <a:stretch/>
        </p:blipFill>
        <p:spPr>
          <a:xfrm>
            <a:off x="3864157" y="1672284"/>
            <a:ext cx="5132407" cy="3200451"/>
          </a:xfrm>
          <a:prstGeom prst="rect">
            <a:avLst/>
          </a:prstGeom>
          <a:ln>
            <a:noFill/>
          </a:ln>
          <a:effectLst>
            <a:outerShdw blurRad="292100" dist="139700" dir="2700000" algn="tl" rotWithShape="0">
              <a:srgbClr val="333333">
                <a:alpha val="65000"/>
              </a:srgbClr>
            </a:outerShdw>
          </a:effectLst>
        </p:spPr>
      </p:pic>
      <p:sp>
        <p:nvSpPr>
          <p:cNvPr id="10" name="Ellipse 9">
            <a:extLst>
              <a:ext uri="{FF2B5EF4-FFF2-40B4-BE49-F238E27FC236}">
                <a16:creationId xmlns:a16="http://schemas.microsoft.com/office/drawing/2014/main" id="{49490EDE-E844-83C6-6DE1-18DAECEF9938}"/>
              </a:ext>
            </a:extLst>
          </p:cNvPr>
          <p:cNvSpPr/>
          <p:nvPr/>
        </p:nvSpPr>
        <p:spPr>
          <a:xfrm>
            <a:off x="4691350" y="3769581"/>
            <a:ext cx="2823519" cy="54050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541654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heel(1)">
                                      <p:cBhvr>
                                        <p:cTn id="1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1"/>
          </p:nvPr>
        </p:nvSpPr>
        <p:spPr/>
        <p:txBody>
          <a:bodyPr/>
          <a:lstStyle/>
          <a:p>
            <a:r>
              <a:rPr lang="de-CH"/>
              <a:t>Standards</a:t>
            </a:r>
          </a:p>
        </p:txBody>
      </p:sp>
      <p:sp>
        <p:nvSpPr>
          <p:cNvPr id="4" name="Textplatzhalter 3"/>
          <p:cNvSpPr>
            <a:spLocks noGrp="1"/>
          </p:cNvSpPr>
          <p:nvPr>
            <p:ph type="body" sz="quarter" idx="17"/>
          </p:nvPr>
        </p:nvSpPr>
        <p:spPr>
          <a:xfrm>
            <a:off x="540000" y="2067694"/>
            <a:ext cx="3815976" cy="2702306"/>
          </a:xfrm>
        </p:spPr>
        <p:txBody>
          <a:bodyPr lIns="0" tIns="0" rIns="0" bIns="0" anchor="t"/>
          <a:lstStyle/>
          <a:p>
            <a:pPr marL="285750" indent="-285750">
              <a:buFont typeface="Arial" panose="020B0604020202020204" pitchFamily="34" charset="0"/>
              <a:buChar char="•"/>
            </a:pPr>
            <a:r>
              <a:rPr lang="de-CH">
                <a:latin typeface="Arial"/>
                <a:cs typeface="Arial"/>
              </a:rPr>
              <a:t>Werden die Daten </a:t>
            </a:r>
            <a:r>
              <a:rPr lang="de-CH" b="1">
                <a:latin typeface="Arial"/>
                <a:cs typeface="Arial"/>
              </a:rPr>
              <a:t>nach anerkannten Standards aufbereitet</a:t>
            </a:r>
            <a:r>
              <a:rPr lang="de-CH">
                <a:latin typeface="Arial"/>
                <a:cs typeface="Arial"/>
              </a:rPr>
              <a:t>, die eine flexible Nachnutzung erlauben?</a:t>
            </a:r>
          </a:p>
          <a:p>
            <a:pPr marL="285750" indent="-285750">
              <a:buFont typeface="Arial" panose="020B0604020202020204" pitchFamily="34" charset="0"/>
              <a:buChar char="•"/>
            </a:pPr>
            <a:r>
              <a:rPr lang="de-CH">
                <a:latin typeface="Arial"/>
                <a:cs typeface="Arial"/>
              </a:rPr>
              <a:t>Für Text-Daten: TEI-XML</a:t>
            </a:r>
          </a:p>
          <a:p>
            <a:pPr marL="285750" indent="-285750">
              <a:buFont typeface="Wingdings" panose="05000000000000000000" pitchFamily="2" charset="2"/>
              <a:buChar char="Ø"/>
            </a:pPr>
            <a:r>
              <a:rPr lang="de-CH">
                <a:latin typeface="Arial"/>
                <a:cs typeface="Arial"/>
              </a:rPr>
              <a:t>formatunabhängige Einbettung von Informationen (inhaltlich, Layout) </a:t>
            </a:r>
            <a:r>
              <a:rPr lang="de-CH">
                <a:latin typeface="Arial"/>
                <a:cs typeface="Arial"/>
                <a:sym typeface="Wingdings" panose="05000000000000000000" pitchFamily="2" charset="2"/>
              </a:rPr>
              <a:t> «</a:t>
            </a:r>
            <a:r>
              <a:rPr lang="de-CH">
                <a:latin typeface="Arial"/>
                <a:cs typeface="Arial"/>
              </a:rPr>
              <a:t>Annotationen»</a:t>
            </a:r>
          </a:p>
          <a:p>
            <a:pPr marL="285750" indent="-285750">
              <a:buFont typeface="Wingdings" panose="05000000000000000000" pitchFamily="2" charset="2"/>
              <a:buChar char="Ø"/>
            </a:pPr>
            <a:r>
              <a:rPr lang="de-CH">
                <a:latin typeface="Arial"/>
                <a:cs typeface="Arial"/>
              </a:rPr>
              <a:t>kann in verschiedenen Formaten (PDF; HTML) dargestellt werden</a:t>
            </a:r>
          </a:p>
          <a:p>
            <a:pPr marL="285750" indent="-285750">
              <a:buFont typeface="Arial" panose="020B0604020202020204" pitchFamily="34" charset="0"/>
              <a:buChar char="•"/>
            </a:pPr>
            <a:endParaRPr lang="de-CH">
              <a:sym typeface="Wingdings" panose="05000000000000000000" pitchFamily="2" charset="2"/>
            </a:endParaRPr>
          </a:p>
          <a:p>
            <a:pPr marL="285750" indent="-285750">
              <a:buFont typeface="Arial" panose="020B0604020202020204" pitchFamily="34" charset="0"/>
              <a:buChar char="•"/>
            </a:pPr>
            <a:endParaRPr lang="de-CH">
              <a:sym typeface="Wingdings" panose="05000000000000000000" pitchFamily="2" charset="2"/>
            </a:endParaRPr>
          </a:p>
          <a:p>
            <a:pPr marL="285750" indent="-285750">
              <a:buFont typeface="Arial" panose="020B0604020202020204" pitchFamily="34" charset="0"/>
              <a:buChar char="•"/>
            </a:pPr>
            <a:endParaRPr lang="de-CH">
              <a:sym typeface="Wingdings" panose="05000000000000000000" pitchFamily="2" charset="2"/>
            </a:endParaRPr>
          </a:p>
          <a:p>
            <a:pPr marL="285750" indent="-285750">
              <a:buFontTx/>
              <a:buChar char="-"/>
            </a:pPr>
            <a:endParaRPr lang="de-CH"/>
          </a:p>
        </p:txBody>
      </p:sp>
      <p:sp>
        <p:nvSpPr>
          <p:cNvPr id="7" name="Textplatzhalter 6"/>
          <p:cNvSpPr>
            <a:spLocks noGrp="1"/>
          </p:cNvSpPr>
          <p:nvPr>
            <p:ph type="body" sz="quarter" idx="20"/>
          </p:nvPr>
        </p:nvSpPr>
        <p:spPr/>
        <p:txBody>
          <a:bodyPr/>
          <a:lstStyle/>
          <a:p>
            <a:endParaRPr lang="de-CH"/>
          </a:p>
        </p:txBody>
      </p:sp>
      <p:sp>
        <p:nvSpPr>
          <p:cNvPr id="8" name="Titel 7"/>
          <p:cNvSpPr>
            <a:spLocks noGrp="1"/>
          </p:cNvSpPr>
          <p:nvPr>
            <p:ph type="title"/>
          </p:nvPr>
        </p:nvSpPr>
        <p:spPr/>
        <p:txBody>
          <a:bodyPr/>
          <a:lstStyle/>
          <a:p>
            <a:r>
              <a:rPr lang="de-CH"/>
              <a:t>Einführung Data </a:t>
            </a:r>
            <a:r>
              <a:rPr lang="de-CH" err="1"/>
              <a:t>Literacy</a:t>
            </a:r>
            <a:endParaRPr lang="de-CH"/>
          </a:p>
        </p:txBody>
      </p:sp>
      <p:pic>
        <p:nvPicPr>
          <p:cNvPr id="3" name="Grafik 2"/>
          <p:cNvPicPr>
            <a:picLocks noChangeAspect="1"/>
          </p:cNvPicPr>
          <p:nvPr/>
        </p:nvPicPr>
        <p:blipFill>
          <a:blip r:embed="rId3"/>
          <a:stretch>
            <a:fillRect/>
          </a:stretch>
        </p:blipFill>
        <p:spPr>
          <a:xfrm>
            <a:off x="5881783" y="1102165"/>
            <a:ext cx="2938689" cy="3781806"/>
          </a:xfrm>
          <a:prstGeom prst="rect">
            <a:avLst/>
          </a:prstGeom>
          <a:noFill/>
          <a:ln>
            <a:solidFill>
              <a:schemeClr val="bg1">
                <a:lumMod val="75000"/>
              </a:schemeClr>
            </a:solidFill>
          </a:ln>
        </p:spPr>
      </p:pic>
      <p:pic>
        <p:nvPicPr>
          <p:cNvPr id="5" name="Grafik 4"/>
          <p:cNvPicPr>
            <a:picLocks noChangeAspect="1"/>
          </p:cNvPicPr>
          <p:nvPr/>
        </p:nvPicPr>
        <p:blipFill>
          <a:blip r:embed="rId4"/>
          <a:stretch>
            <a:fillRect/>
          </a:stretch>
        </p:blipFill>
        <p:spPr>
          <a:xfrm>
            <a:off x="4788026" y="1732134"/>
            <a:ext cx="4112539" cy="3172304"/>
          </a:xfrm>
          <a:prstGeom prst="rect">
            <a:avLst/>
          </a:prstGeom>
        </p:spPr>
      </p:pic>
    </p:spTree>
    <p:extLst>
      <p:ext uri="{BB962C8B-B14F-4D97-AF65-F5344CB8AC3E}">
        <p14:creationId xmlns:p14="http://schemas.microsoft.com/office/powerpoint/2010/main" val="239978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1"/>
          </p:nvPr>
        </p:nvSpPr>
        <p:spPr/>
        <p:txBody>
          <a:bodyPr/>
          <a:lstStyle/>
          <a:p>
            <a:r>
              <a:rPr lang="de-CH"/>
              <a:t>Aufgabe 2</a:t>
            </a:r>
          </a:p>
        </p:txBody>
      </p:sp>
      <p:sp>
        <p:nvSpPr>
          <p:cNvPr id="4" name="Textplatzhalter 3"/>
          <p:cNvSpPr>
            <a:spLocks noGrp="1"/>
          </p:cNvSpPr>
          <p:nvPr>
            <p:ph type="body" sz="quarter" idx="17"/>
          </p:nvPr>
        </p:nvSpPr>
        <p:spPr>
          <a:xfrm>
            <a:off x="540000" y="2067694"/>
            <a:ext cx="4032000" cy="2702306"/>
          </a:xfrm>
        </p:spPr>
        <p:txBody>
          <a:bodyPr lIns="0" tIns="0" rIns="0" bIns="0" anchor="t"/>
          <a:lstStyle/>
          <a:p>
            <a:r>
              <a:rPr lang="de-CH">
                <a:latin typeface="Arial"/>
                <a:cs typeface="Arial"/>
              </a:rPr>
              <a:t>1) Öffnen Sie diese Seiten in Ihrem Browser:</a:t>
            </a:r>
          </a:p>
          <a:p>
            <a:pPr marL="285750" indent="-285750">
              <a:buFont typeface="Arial" panose="020B0604020202020204" pitchFamily="34" charset="0"/>
              <a:buChar char="•"/>
            </a:pPr>
            <a:r>
              <a:rPr lang="de-CH">
                <a:latin typeface="Arial"/>
                <a:cs typeface="Arial"/>
                <a:hlinkClick r:id="rId3"/>
              </a:rPr>
              <a:t>https://www.projekt-gutenberg.org</a:t>
            </a:r>
            <a:endParaRPr lang="de-CH"/>
          </a:p>
          <a:p>
            <a:pPr marL="285750" indent="-285750">
              <a:buFont typeface="Arial" panose="020B0604020202020204" pitchFamily="34" charset="0"/>
              <a:buChar char="•"/>
            </a:pPr>
            <a:r>
              <a:rPr lang="de-CH">
                <a:latin typeface="Arial"/>
                <a:cs typeface="Arial"/>
                <a:hlinkClick r:id="rId4"/>
              </a:rPr>
              <a:t>https://www.kleist-digital.de</a:t>
            </a:r>
            <a:endParaRPr lang="de-CH"/>
          </a:p>
          <a:p>
            <a:pPr marL="285750" indent="-285750">
              <a:buFont typeface="Arial" panose="020B0604020202020204" pitchFamily="34" charset="0"/>
              <a:buChar char="•"/>
            </a:pPr>
            <a:r>
              <a:rPr lang="de-CH">
                <a:latin typeface="Arial"/>
                <a:cs typeface="Arial"/>
                <a:hlinkClick r:id="rId5"/>
              </a:rPr>
              <a:t>https://www.deutschestextarchiv.de/</a:t>
            </a:r>
            <a:r>
              <a:rPr lang="de-CH">
                <a:latin typeface="Arial"/>
                <a:cs typeface="Arial"/>
              </a:rPr>
              <a:t> </a:t>
            </a:r>
          </a:p>
          <a:p>
            <a:pPr marL="285750" indent="-285750">
              <a:buFontTx/>
              <a:buChar char="-"/>
            </a:pPr>
            <a:endParaRPr lang="de-CH"/>
          </a:p>
          <a:p>
            <a:r>
              <a:rPr lang="de-CH">
                <a:latin typeface="Arial"/>
                <a:cs typeface="Arial"/>
              </a:rPr>
              <a:t>2) Suchen Sie dort nach Kleists Drama "Der zerbrochene Krug"</a:t>
            </a:r>
            <a:endParaRPr lang="de-CH" i="1">
              <a:latin typeface="Arial"/>
              <a:cs typeface="Arial"/>
            </a:endParaRPr>
          </a:p>
          <a:p>
            <a:endParaRPr lang="de-CH"/>
          </a:p>
          <a:p>
            <a:r>
              <a:rPr lang="de-CH">
                <a:latin typeface="Arial"/>
                <a:cs typeface="Arial"/>
              </a:rPr>
              <a:t>3) Prüfen Sie die Textangebote nach den Kriterien 4-5. Welches schneidet dabei besser ab?</a:t>
            </a:r>
          </a:p>
          <a:p>
            <a:endParaRPr lang="de-CH"/>
          </a:p>
          <a:p>
            <a:endParaRPr lang="de-CH"/>
          </a:p>
          <a:p>
            <a:endParaRPr lang="de-CH"/>
          </a:p>
          <a:p>
            <a:pPr marL="285750" indent="-285750">
              <a:buFontTx/>
              <a:buChar char="-"/>
            </a:pPr>
            <a:endParaRPr lang="de-CH"/>
          </a:p>
          <a:p>
            <a:endParaRPr lang="de-CH"/>
          </a:p>
          <a:p>
            <a:endParaRPr lang="de-CH"/>
          </a:p>
        </p:txBody>
      </p:sp>
      <p:sp>
        <p:nvSpPr>
          <p:cNvPr id="7" name="Textplatzhalter 6"/>
          <p:cNvSpPr>
            <a:spLocks noGrp="1"/>
          </p:cNvSpPr>
          <p:nvPr>
            <p:ph type="body" sz="quarter" idx="20"/>
          </p:nvPr>
        </p:nvSpPr>
        <p:spPr/>
        <p:txBody>
          <a:bodyPr/>
          <a:lstStyle/>
          <a:p>
            <a:endParaRPr lang="de-CH"/>
          </a:p>
        </p:txBody>
      </p:sp>
      <p:sp>
        <p:nvSpPr>
          <p:cNvPr id="8" name="Titel 7"/>
          <p:cNvSpPr>
            <a:spLocks noGrp="1"/>
          </p:cNvSpPr>
          <p:nvPr>
            <p:ph type="title"/>
          </p:nvPr>
        </p:nvSpPr>
        <p:spPr/>
        <p:txBody>
          <a:bodyPr/>
          <a:lstStyle/>
          <a:p>
            <a:r>
              <a:rPr lang="de-CH"/>
              <a:t>Einführung Data </a:t>
            </a:r>
            <a:r>
              <a:rPr lang="de-CH" err="1"/>
              <a:t>Literacy</a:t>
            </a:r>
            <a:endParaRPr lang="de-CH"/>
          </a:p>
        </p:txBody>
      </p:sp>
      <p:sp>
        <p:nvSpPr>
          <p:cNvPr id="5" name="Textfeld 4"/>
          <p:cNvSpPr txBox="1"/>
          <p:nvPr/>
        </p:nvSpPr>
        <p:spPr>
          <a:xfrm>
            <a:off x="4932040" y="2030817"/>
            <a:ext cx="3744416" cy="2246769"/>
          </a:xfrm>
          <a:prstGeom prst="rect">
            <a:avLst/>
          </a:prstGeom>
          <a:noFill/>
        </p:spPr>
        <p:txBody>
          <a:bodyPr wrap="square" rtlCol="0">
            <a:spAutoFit/>
          </a:bodyPr>
          <a:lstStyle/>
          <a:p>
            <a:r>
              <a:rPr lang="de-CH" sz="1400" b="1">
                <a:latin typeface="Arial" panose="020B0604020202020204" pitchFamily="34" charset="0"/>
                <a:cs typeface="Arial" panose="020B0604020202020204" pitchFamily="34" charset="0"/>
              </a:rPr>
              <a:t>Kriterien:</a:t>
            </a:r>
          </a:p>
          <a:p>
            <a:pPr marL="285750" indent="-285750">
              <a:buFont typeface="Arial" panose="020B0604020202020204" pitchFamily="34" charset="0"/>
              <a:buChar char="•"/>
            </a:pPr>
            <a:r>
              <a:rPr lang="de-CH" sz="1400">
                <a:solidFill>
                  <a:schemeClr val="bg2">
                    <a:lumMod val="50000"/>
                  </a:schemeClr>
                </a:solidFill>
                <a:latin typeface="Arial" panose="020B0604020202020204" pitchFamily="34" charset="0"/>
                <a:cs typeface="Arial" panose="020B0604020202020204" pitchFamily="34" charset="0"/>
              </a:rPr>
              <a:t>Basisinformationen (Autor, Titel, zeitliche Verortung, Provenienz des Textes)</a:t>
            </a:r>
          </a:p>
          <a:p>
            <a:pPr marL="285750" indent="-285750">
              <a:buFont typeface="Arial" panose="020B0604020202020204" pitchFamily="34" charset="0"/>
              <a:buChar char="•"/>
            </a:pPr>
            <a:r>
              <a:rPr lang="de-CH" sz="1400">
                <a:solidFill>
                  <a:schemeClr val="bg2">
                    <a:lumMod val="50000"/>
                  </a:schemeClr>
                </a:solidFill>
                <a:latin typeface="Arial" panose="020B0604020202020204" pitchFamily="34" charset="0"/>
                <a:cs typeface="Arial" panose="020B0604020202020204" pitchFamily="34" charset="0"/>
              </a:rPr>
              <a:t>Dauerhafter Identifikator (DOI, URN, Handle)</a:t>
            </a:r>
          </a:p>
          <a:p>
            <a:pPr marL="285750" indent="-285750">
              <a:buFont typeface="Arial" panose="020B0604020202020204" pitchFamily="34" charset="0"/>
              <a:buChar char="•"/>
            </a:pPr>
            <a:r>
              <a:rPr lang="de-CH" sz="1400">
                <a:solidFill>
                  <a:schemeClr val="bg2">
                    <a:lumMod val="50000"/>
                  </a:schemeClr>
                </a:solidFill>
                <a:latin typeface="Arial" panose="020B0604020202020204" pitchFamily="34" charset="0"/>
                <a:cs typeface="Arial" panose="020B0604020202020204" pitchFamily="34" charset="0"/>
              </a:rPr>
              <a:t>Eindeutige Identifizierung von Entitäten (Personen, Orten)</a:t>
            </a:r>
          </a:p>
          <a:p>
            <a:pPr marL="285750" indent="-285750">
              <a:buFont typeface="Arial" panose="020B0604020202020204" pitchFamily="34" charset="0"/>
              <a:buChar char="•"/>
            </a:pPr>
            <a:r>
              <a:rPr lang="de-CH" sz="1400">
                <a:latin typeface="Arial" panose="020B0604020202020204" pitchFamily="34" charset="0"/>
                <a:cs typeface="Arial" panose="020B0604020202020204" pitchFamily="34" charset="0"/>
              </a:rPr>
              <a:t>Leichte Zugänglichkeit und (Nach-)Nutz-barkeit (Lizenz, Downloadmöglichkeit)</a:t>
            </a:r>
          </a:p>
          <a:p>
            <a:pPr marL="285750" indent="-285750">
              <a:buFont typeface="Arial" panose="020B0604020202020204" pitchFamily="34" charset="0"/>
              <a:buChar char="•"/>
            </a:pPr>
            <a:r>
              <a:rPr lang="de-CH" sz="1400">
                <a:latin typeface="Arial" panose="020B0604020202020204" pitchFamily="34" charset="0"/>
                <a:cs typeface="Arial" panose="020B0604020202020204" pitchFamily="34" charset="0"/>
              </a:rPr>
              <a:t>Aufbereitung nach Standards (TEI-XML)</a:t>
            </a:r>
          </a:p>
        </p:txBody>
      </p:sp>
    </p:spTree>
    <p:extLst>
      <p:ext uri="{BB962C8B-B14F-4D97-AF65-F5344CB8AC3E}">
        <p14:creationId xmlns:p14="http://schemas.microsoft.com/office/powerpoint/2010/main" val="134339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feld 16"/>
          <p:cNvSpPr txBox="1"/>
          <p:nvPr/>
        </p:nvSpPr>
        <p:spPr>
          <a:xfrm>
            <a:off x="1260764" y="2931790"/>
            <a:ext cx="6983644" cy="369332"/>
          </a:xfrm>
          <a:prstGeom prst="rect">
            <a:avLst/>
          </a:prstGeom>
          <a:noFill/>
        </p:spPr>
        <p:txBody>
          <a:bodyPr wrap="square" rtlCol="0">
            <a:spAutoFit/>
          </a:bodyPr>
          <a:lstStyle/>
          <a:p>
            <a:r>
              <a:rPr lang="de-CH">
                <a:latin typeface="Arial" panose="020B0604020202020204" pitchFamily="34" charset="0"/>
                <a:cs typeface="Arial" panose="020B0604020202020204" pitchFamily="34" charset="0"/>
              </a:rPr>
              <a:t>Was kann man mit digitalen Texten noch machen – ausser lesen?</a:t>
            </a:r>
          </a:p>
        </p:txBody>
      </p:sp>
      <p:sp>
        <p:nvSpPr>
          <p:cNvPr id="2" name="Textplatzhalter 1"/>
          <p:cNvSpPr>
            <a:spLocks noGrp="1"/>
          </p:cNvSpPr>
          <p:nvPr>
            <p:ph type="body" idx="11"/>
          </p:nvPr>
        </p:nvSpPr>
        <p:spPr/>
        <p:txBody>
          <a:bodyPr/>
          <a:lstStyle/>
          <a:p>
            <a:r>
              <a:rPr lang="de-CH"/>
              <a:t>Ausblick</a:t>
            </a:r>
          </a:p>
        </p:txBody>
      </p:sp>
      <p:sp>
        <p:nvSpPr>
          <p:cNvPr id="4" name="Textplatzhalter 3"/>
          <p:cNvSpPr>
            <a:spLocks noGrp="1"/>
          </p:cNvSpPr>
          <p:nvPr>
            <p:ph type="body" sz="quarter" idx="17"/>
          </p:nvPr>
        </p:nvSpPr>
        <p:spPr>
          <a:xfrm>
            <a:off x="540000" y="2067694"/>
            <a:ext cx="4032000" cy="2702306"/>
          </a:xfrm>
        </p:spPr>
        <p:txBody>
          <a:bodyPr/>
          <a:lstStyle/>
          <a:p>
            <a:endParaRPr lang="de-CH"/>
          </a:p>
          <a:p>
            <a:endParaRPr lang="de-CH"/>
          </a:p>
          <a:p>
            <a:endParaRPr lang="de-CH"/>
          </a:p>
          <a:p>
            <a:pPr marL="285750" indent="-285750">
              <a:buFontTx/>
              <a:buChar char="-"/>
            </a:pPr>
            <a:endParaRPr lang="de-CH"/>
          </a:p>
          <a:p>
            <a:endParaRPr lang="de-CH"/>
          </a:p>
          <a:p>
            <a:endParaRPr lang="de-CH"/>
          </a:p>
        </p:txBody>
      </p:sp>
      <p:sp>
        <p:nvSpPr>
          <p:cNvPr id="7" name="Textplatzhalter 6"/>
          <p:cNvSpPr>
            <a:spLocks noGrp="1"/>
          </p:cNvSpPr>
          <p:nvPr>
            <p:ph type="body" sz="quarter" idx="20"/>
          </p:nvPr>
        </p:nvSpPr>
        <p:spPr/>
        <p:txBody>
          <a:bodyPr/>
          <a:lstStyle/>
          <a:p>
            <a:endParaRPr lang="de-CH"/>
          </a:p>
        </p:txBody>
      </p:sp>
      <p:sp>
        <p:nvSpPr>
          <p:cNvPr id="8" name="Titel 7"/>
          <p:cNvSpPr>
            <a:spLocks noGrp="1"/>
          </p:cNvSpPr>
          <p:nvPr>
            <p:ph type="title"/>
          </p:nvPr>
        </p:nvSpPr>
        <p:spPr/>
        <p:txBody>
          <a:bodyPr/>
          <a:lstStyle/>
          <a:p>
            <a:r>
              <a:rPr lang="de-CH"/>
              <a:t>Einführung Data </a:t>
            </a:r>
            <a:r>
              <a:rPr lang="de-CH" err="1"/>
              <a:t>Literacy</a:t>
            </a:r>
            <a:endParaRPr lang="de-CH"/>
          </a:p>
        </p:txBody>
      </p:sp>
      <p:grpSp>
        <p:nvGrpSpPr>
          <p:cNvPr id="11" name="Gruppieren 10"/>
          <p:cNvGrpSpPr/>
          <p:nvPr/>
        </p:nvGrpSpPr>
        <p:grpSpPr>
          <a:xfrm>
            <a:off x="1375811" y="460800"/>
            <a:ext cx="6815257" cy="4620793"/>
            <a:chOff x="1386840" y="472927"/>
            <a:chExt cx="6815257" cy="4620793"/>
          </a:xfrm>
        </p:grpSpPr>
        <p:pic>
          <p:nvPicPr>
            <p:cNvPr id="3" name="Grafik 2"/>
            <p:cNvPicPr>
              <a:picLocks noChangeAspect="1"/>
            </p:cNvPicPr>
            <p:nvPr/>
          </p:nvPicPr>
          <p:blipFill>
            <a:blip r:embed="rId3"/>
            <a:stretch>
              <a:fillRect/>
            </a:stretch>
          </p:blipFill>
          <p:spPr>
            <a:xfrm>
              <a:off x="1386840" y="472927"/>
              <a:ext cx="6560820" cy="4620793"/>
            </a:xfrm>
            <a:prstGeom prst="rect">
              <a:avLst/>
            </a:prstGeom>
          </p:spPr>
        </p:pic>
        <p:sp>
          <p:nvSpPr>
            <p:cNvPr id="10" name="Textfeld 9"/>
            <p:cNvSpPr txBox="1"/>
            <p:nvPr/>
          </p:nvSpPr>
          <p:spPr>
            <a:xfrm>
              <a:off x="7894320" y="606681"/>
              <a:ext cx="307777" cy="4378763"/>
            </a:xfrm>
            <a:prstGeom prst="rect">
              <a:avLst/>
            </a:prstGeom>
            <a:noFill/>
          </p:spPr>
          <p:txBody>
            <a:bodyPr vert="vert270" wrap="none" rtlCol="0">
              <a:spAutoFit/>
            </a:bodyPr>
            <a:lstStyle/>
            <a:p>
              <a:r>
                <a:rPr lang="de-CH" sz="800">
                  <a:latin typeface="Arial" panose="020B0604020202020204" pitchFamily="34" charset="0"/>
                  <a:cs typeface="Arial" panose="020B0604020202020204" pitchFamily="34" charset="0"/>
                  <a:hlinkClick r:id="rId4"/>
                </a:rPr>
                <a:t>https://voyant-tools.org/?input=https://textgridlab.org/1.0/tgcrud-public/rest/textgrid:r0tx.0/data</a:t>
              </a:r>
              <a:r>
                <a:rPr lang="de-CH" sz="800">
                  <a:latin typeface="Arial" panose="020B0604020202020204" pitchFamily="34" charset="0"/>
                  <a:cs typeface="Arial" panose="020B0604020202020204" pitchFamily="34" charset="0"/>
                </a:rPr>
                <a:t> </a:t>
              </a:r>
            </a:p>
          </p:txBody>
        </p:sp>
      </p:grpSp>
    </p:spTree>
    <p:extLst>
      <p:ext uri="{BB962C8B-B14F-4D97-AF65-F5344CB8AC3E}">
        <p14:creationId xmlns:p14="http://schemas.microsoft.com/office/powerpoint/2010/main" val="35150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A850DE-085A-649C-9916-00D3681FDCAD}"/>
              </a:ext>
            </a:extLst>
          </p:cNvPr>
          <p:cNvSpPr>
            <a:spLocks noGrp="1"/>
          </p:cNvSpPr>
          <p:nvPr>
            <p:ph type="body" idx="11"/>
          </p:nvPr>
        </p:nvSpPr>
        <p:spPr/>
        <p:txBody>
          <a:bodyPr/>
          <a:lstStyle/>
          <a:p>
            <a:r>
              <a:rPr lang="de-CH"/>
              <a:t>Fragen?</a:t>
            </a:r>
          </a:p>
        </p:txBody>
      </p:sp>
      <p:sp>
        <p:nvSpPr>
          <p:cNvPr id="3" name="Textplatzhalter 2">
            <a:extLst>
              <a:ext uri="{FF2B5EF4-FFF2-40B4-BE49-F238E27FC236}">
                <a16:creationId xmlns:a16="http://schemas.microsoft.com/office/drawing/2014/main" id="{E95A8BD2-C76B-F30C-0C33-96DD540F8788}"/>
              </a:ext>
            </a:extLst>
          </p:cNvPr>
          <p:cNvSpPr>
            <a:spLocks noGrp="1"/>
          </p:cNvSpPr>
          <p:nvPr>
            <p:ph type="body" sz="quarter" idx="12"/>
          </p:nvPr>
        </p:nvSpPr>
        <p:spPr/>
        <p:txBody>
          <a:bodyPr/>
          <a:lstStyle/>
          <a:p>
            <a:endParaRPr lang="de-CH" sz="1400"/>
          </a:p>
        </p:txBody>
      </p:sp>
      <p:sp>
        <p:nvSpPr>
          <p:cNvPr id="4" name="Textplatzhalter 3">
            <a:extLst>
              <a:ext uri="{FF2B5EF4-FFF2-40B4-BE49-F238E27FC236}">
                <a16:creationId xmlns:a16="http://schemas.microsoft.com/office/drawing/2014/main" id="{B8F8D0BB-6F50-C814-1F51-003EFFC1A7DD}"/>
              </a:ext>
            </a:extLst>
          </p:cNvPr>
          <p:cNvSpPr>
            <a:spLocks noGrp="1"/>
          </p:cNvSpPr>
          <p:nvPr>
            <p:ph type="body" sz="quarter" idx="14"/>
          </p:nvPr>
        </p:nvSpPr>
        <p:spPr/>
        <p:txBody>
          <a:bodyPr/>
          <a:lstStyle/>
          <a:p>
            <a:endParaRPr lang="de-CH"/>
          </a:p>
        </p:txBody>
      </p:sp>
      <p:sp>
        <p:nvSpPr>
          <p:cNvPr id="5" name="Textplatzhalter 4">
            <a:extLst>
              <a:ext uri="{FF2B5EF4-FFF2-40B4-BE49-F238E27FC236}">
                <a16:creationId xmlns:a16="http://schemas.microsoft.com/office/drawing/2014/main" id="{37ABC60F-B91A-D0EB-3907-04480B6B19AC}"/>
              </a:ext>
            </a:extLst>
          </p:cNvPr>
          <p:cNvSpPr>
            <a:spLocks noGrp="1"/>
          </p:cNvSpPr>
          <p:nvPr>
            <p:ph type="body" sz="quarter" idx="20"/>
          </p:nvPr>
        </p:nvSpPr>
        <p:spPr/>
        <p:txBody>
          <a:bodyPr/>
          <a:lstStyle/>
          <a:p>
            <a:r>
              <a:rPr lang="de-CH"/>
              <a:t> </a:t>
            </a:r>
          </a:p>
        </p:txBody>
      </p:sp>
      <p:sp>
        <p:nvSpPr>
          <p:cNvPr id="6" name="Titel 5">
            <a:extLst>
              <a:ext uri="{FF2B5EF4-FFF2-40B4-BE49-F238E27FC236}">
                <a16:creationId xmlns:a16="http://schemas.microsoft.com/office/drawing/2014/main" id="{75B28BF0-BB55-8894-C36E-D56AEE9272ED}"/>
              </a:ext>
            </a:extLst>
          </p:cNvPr>
          <p:cNvSpPr>
            <a:spLocks noGrp="1"/>
          </p:cNvSpPr>
          <p:nvPr>
            <p:ph type="title"/>
          </p:nvPr>
        </p:nvSpPr>
        <p:spPr/>
        <p:txBody>
          <a:bodyPr/>
          <a:lstStyle/>
          <a:p>
            <a:r>
              <a:rPr lang="de-CH"/>
              <a:t>Data </a:t>
            </a:r>
            <a:r>
              <a:rPr lang="de-CH" err="1"/>
              <a:t>Literacy</a:t>
            </a:r>
            <a:r>
              <a:rPr lang="de-CH"/>
              <a:t> Einblick</a:t>
            </a:r>
          </a:p>
        </p:txBody>
      </p:sp>
    </p:spTree>
    <p:extLst>
      <p:ext uri="{BB962C8B-B14F-4D97-AF65-F5344CB8AC3E}">
        <p14:creationId xmlns:p14="http://schemas.microsoft.com/office/powerpoint/2010/main" val="5438059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A850DE-085A-649C-9916-00D3681FDCAD}"/>
              </a:ext>
            </a:extLst>
          </p:cNvPr>
          <p:cNvSpPr>
            <a:spLocks noGrp="1"/>
          </p:cNvSpPr>
          <p:nvPr>
            <p:ph type="body" idx="11"/>
          </p:nvPr>
        </p:nvSpPr>
        <p:spPr>
          <a:xfrm>
            <a:off x="540000" y="1170000"/>
            <a:ext cx="7219581" cy="410369"/>
          </a:xfrm>
        </p:spPr>
        <p:txBody>
          <a:bodyPr/>
          <a:lstStyle/>
          <a:p>
            <a:r>
              <a:rPr lang="de-CH">
                <a:latin typeface="Arial"/>
                <a:cs typeface="Arial"/>
              </a:rPr>
              <a:t>Weiterführende Kurse &amp; Angebote der </a:t>
            </a:r>
            <a:r>
              <a:rPr lang="de-CH" err="1">
                <a:latin typeface="Arial"/>
                <a:cs typeface="Arial"/>
              </a:rPr>
              <a:t>UniBE</a:t>
            </a:r>
            <a:endParaRPr lang="de-CH"/>
          </a:p>
        </p:txBody>
      </p:sp>
      <p:sp>
        <p:nvSpPr>
          <p:cNvPr id="3" name="Textplatzhalter 2">
            <a:extLst>
              <a:ext uri="{FF2B5EF4-FFF2-40B4-BE49-F238E27FC236}">
                <a16:creationId xmlns:a16="http://schemas.microsoft.com/office/drawing/2014/main" id="{E95A8BD2-C76B-F30C-0C33-96DD540F8788}"/>
              </a:ext>
            </a:extLst>
          </p:cNvPr>
          <p:cNvSpPr>
            <a:spLocks noGrp="1"/>
          </p:cNvSpPr>
          <p:nvPr>
            <p:ph type="body" sz="quarter" idx="12"/>
          </p:nvPr>
        </p:nvSpPr>
        <p:spPr>
          <a:xfrm>
            <a:off x="540000" y="2190750"/>
            <a:ext cx="7321852" cy="2610000"/>
          </a:xfrm>
        </p:spPr>
        <p:txBody>
          <a:bodyPr wrap="square" lIns="0" tIns="0" rIns="0" bIns="0" anchor="t">
            <a:noAutofit/>
          </a:bodyPr>
          <a:lstStyle/>
          <a:p>
            <a:pPr marL="342900" indent="-342900">
              <a:buFont typeface="Arial" panose="020B0604020202020204" pitchFamily="34" charset="0"/>
              <a:buChar char="•"/>
            </a:pPr>
            <a:r>
              <a:rPr lang="de-CH" sz="1400">
                <a:latin typeface="Arial"/>
                <a:cs typeface="Arial"/>
                <a:hlinkClick r:id="rId3"/>
              </a:rPr>
              <a:t>Data </a:t>
            </a:r>
            <a:r>
              <a:rPr lang="de-CH" sz="1400" err="1">
                <a:latin typeface="Arial"/>
                <a:cs typeface="Arial"/>
                <a:hlinkClick r:id="rId3"/>
              </a:rPr>
              <a:t>Literacy</a:t>
            </a:r>
            <a:r>
              <a:rPr lang="de-CH" sz="1400">
                <a:latin typeface="Arial"/>
                <a:cs typeface="Arial"/>
                <a:hlinkClick r:id="rId3"/>
              </a:rPr>
              <a:t> Selbstlernmodul: </a:t>
            </a:r>
            <a:r>
              <a:rPr lang="de-CH" sz="1400">
                <a:latin typeface="Arial"/>
                <a:cs typeface="Arial"/>
              </a:rPr>
              <a:t>Einblick in Metadaten, Datenstandards, Dateiformate und Möglichkeiten der Dateistrukturierung (UB)</a:t>
            </a:r>
            <a:endParaRPr lang="en-US"/>
          </a:p>
          <a:p>
            <a:pPr marL="342900" indent="-342900">
              <a:buFont typeface="Arial" panose="020B0604020202020204" pitchFamily="34" charset="0"/>
              <a:buChar char="•"/>
            </a:pPr>
            <a:endParaRPr lang="de-CH" sz="1400">
              <a:latin typeface="Arial"/>
              <a:cs typeface="Arial"/>
            </a:endParaRPr>
          </a:p>
          <a:p>
            <a:pPr marL="342900" indent="-342900">
              <a:buFont typeface="Arial" panose="020B0604020202020204" pitchFamily="34" charset="0"/>
              <a:buChar char="•"/>
            </a:pPr>
            <a:r>
              <a:rPr lang="de-CH" sz="1400">
                <a:latin typeface="Arial"/>
                <a:cs typeface="Arial"/>
                <a:hlinkClick r:id="rId4"/>
              </a:rPr>
              <a:t>Data Literacy für Geisteswissenschaftler:innen</a:t>
            </a:r>
            <a:r>
              <a:rPr lang="de-CH" sz="1400">
                <a:latin typeface="Arial"/>
                <a:cs typeface="Arial"/>
              </a:rPr>
              <a:t> (Digital </a:t>
            </a:r>
            <a:r>
              <a:rPr lang="de-CH" sz="1400" err="1">
                <a:latin typeface="Arial"/>
                <a:cs typeface="Arial"/>
              </a:rPr>
              <a:t>Humanities</a:t>
            </a:r>
            <a:r>
              <a:rPr lang="de-CH" sz="1400">
                <a:latin typeface="Arial"/>
                <a:cs typeface="Arial"/>
              </a:rPr>
              <a:t>, jeweils im FS)</a:t>
            </a:r>
          </a:p>
          <a:p>
            <a:pPr marL="342900" indent="-342900">
              <a:buFont typeface="Arial" panose="020B0604020202020204" pitchFamily="34" charset="0"/>
              <a:buChar char="•"/>
            </a:pPr>
            <a:endParaRPr lang="de-CH" sz="1400">
              <a:latin typeface="Arial"/>
              <a:cs typeface="Arial"/>
            </a:endParaRPr>
          </a:p>
          <a:p>
            <a:pPr marL="342900" indent="-342900">
              <a:buFont typeface="Arial" panose="020B0604020202020204" pitchFamily="34" charset="0"/>
              <a:buChar char="•"/>
            </a:pPr>
            <a:r>
              <a:rPr lang="de-CH" sz="1400">
                <a:latin typeface="Arial"/>
                <a:cs typeface="Arial"/>
                <a:hlinkClick r:id="rId5"/>
              </a:rPr>
              <a:t>Grundkurs Programmieren</a:t>
            </a:r>
            <a:r>
              <a:rPr lang="de-CH" sz="1400">
                <a:latin typeface="Arial"/>
                <a:cs typeface="Arial"/>
              </a:rPr>
              <a:t> (für alle Studierenden der </a:t>
            </a:r>
            <a:r>
              <a:rPr lang="de-CH" sz="1400" err="1">
                <a:latin typeface="Arial"/>
                <a:cs typeface="Arial"/>
              </a:rPr>
              <a:t>UniBE</a:t>
            </a:r>
            <a:r>
              <a:rPr lang="de-CH" sz="1400">
                <a:latin typeface="Arial"/>
                <a:cs typeface="Arial"/>
              </a:rPr>
              <a:t>)</a:t>
            </a:r>
          </a:p>
          <a:p>
            <a:pPr marL="342900" indent="-342900">
              <a:buFont typeface="Arial" panose="020B0604020202020204" pitchFamily="34" charset="0"/>
              <a:buChar char="•"/>
            </a:pPr>
            <a:endParaRPr lang="de-CH" sz="1400"/>
          </a:p>
        </p:txBody>
      </p:sp>
      <p:sp>
        <p:nvSpPr>
          <p:cNvPr id="5" name="Textplatzhalter 4">
            <a:extLst>
              <a:ext uri="{FF2B5EF4-FFF2-40B4-BE49-F238E27FC236}">
                <a16:creationId xmlns:a16="http://schemas.microsoft.com/office/drawing/2014/main" id="{37ABC60F-B91A-D0EB-3907-04480B6B19AC}"/>
              </a:ext>
            </a:extLst>
          </p:cNvPr>
          <p:cNvSpPr>
            <a:spLocks noGrp="1"/>
          </p:cNvSpPr>
          <p:nvPr>
            <p:ph type="body" sz="quarter" idx="20"/>
          </p:nvPr>
        </p:nvSpPr>
        <p:spPr/>
        <p:txBody>
          <a:bodyPr/>
          <a:lstStyle/>
          <a:p>
            <a:r>
              <a:rPr lang="de-CH"/>
              <a:t> </a:t>
            </a:r>
          </a:p>
        </p:txBody>
      </p:sp>
      <p:sp>
        <p:nvSpPr>
          <p:cNvPr id="6" name="Titel 5">
            <a:extLst>
              <a:ext uri="{FF2B5EF4-FFF2-40B4-BE49-F238E27FC236}">
                <a16:creationId xmlns:a16="http://schemas.microsoft.com/office/drawing/2014/main" id="{75B28BF0-BB55-8894-C36E-D56AEE9272ED}"/>
              </a:ext>
            </a:extLst>
          </p:cNvPr>
          <p:cNvSpPr>
            <a:spLocks noGrp="1"/>
          </p:cNvSpPr>
          <p:nvPr>
            <p:ph type="title"/>
          </p:nvPr>
        </p:nvSpPr>
        <p:spPr/>
        <p:txBody>
          <a:bodyPr/>
          <a:lstStyle/>
          <a:p>
            <a:r>
              <a:rPr lang="de-CH">
                <a:latin typeface="Arial"/>
                <a:cs typeface="Arial"/>
              </a:rPr>
              <a:t>Data </a:t>
            </a:r>
            <a:r>
              <a:rPr lang="de-CH" err="1">
                <a:latin typeface="Arial"/>
                <a:cs typeface="Arial"/>
              </a:rPr>
              <a:t>Literacy</a:t>
            </a:r>
            <a:r>
              <a:rPr lang="de-CH">
                <a:latin typeface="Arial"/>
                <a:cs typeface="Arial"/>
              </a:rPr>
              <a:t> Ausblick</a:t>
            </a:r>
            <a:endParaRPr lang="en-US"/>
          </a:p>
        </p:txBody>
      </p:sp>
    </p:spTree>
    <p:extLst>
      <p:ext uri="{BB962C8B-B14F-4D97-AF65-F5344CB8AC3E}">
        <p14:creationId xmlns:p14="http://schemas.microsoft.com/office/powerpoint/2010/main" val="1613367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AC969F26-9BED-3E47-7F23-030B38612CA3}"/>
              </a:ext>
            </a:extLst>
          </p:cNvPr>
          <p:cNvSpPr>
            <a:spLocks noGrp="1"/>
          </p:cNvSpPr>
          <p:nvPr>
            <p:ph type="body" sz="quarter" idx="20"/>
          </p:nvPr>
        </p:nvSpPr>
        <p:spPr/>
        <p:txBody>
          <a:bodyPr/>
          <a:lstStyle/>
          <a:p>
            <a:endParaRPr lang="de-CH"/>
          </a:p>
        </p:txBody>
      </p:sp>
      <p:sp>
        <p:nvSpPr>
          <p:cNvPr id="4" name="Titel 3">
            <a:extLst>
              <a:ext uri="{FF2B5EF4-FFF2-40B4-BE49-F238E27FC236}">
                <a16:creationId xmlns:a16="http://schemas.microsoft.com/office/drawing/2014/main" id="{BA9453CD-41D5-7888-BC55-B263C845B6F0}"/>
              </a:ext>
            </a:extLst>
          </p:cNvPr>
          <p:cNvSpPr>
            <a:spLocks noGrp="1"/>
          </p:cNvSpPr>
          <p:nvPr>
            <p:ph type="title"/>
          </p:nvPr>
        </p:nvSpPr>
        <p:spPr/>
        <p:txBody>
          <a:bodyPr/>
          <a:lstStyle/>
          <a:p>
            <a:r>
              <a:rPr lang="de-CH"/>
              <a:t>Data </a:t>
            </a:r>
            <a:r>
              <a:rPr lang="de-CH" err="1"/>
              <a:t>Literacy</a:t>
            </a:r>
            <a:r>
              <a:rPr lang="de-CH"/>
              <a:t> Einblick</a:t>
            </a:r>
          </a:p>
        </p:txBody>
      </p:sp>
      <p:sp>
        <p:nvSpPr>
          <p:cNvPr id="3" name="Foliennummernplatzhalter 2">
            <a:extLst>
              <a:ext uri="{FF2B5EF4-FFF2-40B4-BE49-F238E27FC236}">
                <a16:creationId xmlns:a16="http://schemas.microsoft.com/office/drawing/2014/main" id="{F6B8319E-5593-A7CF-136E-75C0DC88CA06}"/>
              </a:ext>
            </a:extLst>
          </p:cNvPr>
          <p:cNvSpPr>
            <a:spLocks noGrp="1"/>
          </p:cNvSpPr>
          <p:nvPr>
            <p:ph type="sldNum" sz="quarter" idx="21"/>
          </p:nvPr>
        </p:nvSpPr>
        <p:spPr/>
        <p:txBody>
          <a:bodyPr/>
          <a:lstStyle/>
          <a:p>
            <a:fld id="{B6F15528-21DE-4FAA-801E-634DDDAF4B2B}" type="slidenum">
              <a:rPr lang="en-US" smtClean="0"/>
              <a:pPr/>
              <a:t>3</a:t>
            </a:fld>
            <a:endParaRPr lang="en-US"/>
          </a:p>
        </p:txBody>
      </p:sp>
      <p:pic>
        <p:nvPicPr>
          <p:cNvPr id="10" name="Grafik 12">
            <a:extLst>
              <a:ext uri="{FF2B5EF4-FFF2-40B4-BE49-F238E27FC236}">
                <a16:creationId xmlns:a16="http://schemas.microsoft.com/office/drawing/2014/main" id="{C1DFE0FB-E19C-DD91-030E-61977612A06A}"/>
              </a:ext>
            </a:extLst>
          </p:cNvPr>
          <p:cNvPicPr>
            <a:picLocks noChangeAspect="1"/>
          </p:cNvPicPr>
          <p:nvPr/>
        </p:nvPicPr>
        <p:blipFill>
          <a:blip r:embed="rId3"/>
          <a:stretch>
            <a:fillRect/>
          </a:stretch>
        </p:blipFill>
        <p:spPr>
          <a:xfrm>
            <a:off x="395536" y="2032089"/>
            <a:ext cx="8534839" cy="2800494"/>
          </a:xfrm>
          <a:prstGeom prst="rect">
            <a:avLst/>
          </a:prstGeom>
          <a:ln>
            <a:noFill/>
          </a:ln>
          <a:effectLst>
            <a:outerShdw blurRad="292100" dist="139700" dir="2700000" algn="tl" rotWithShape="0">
              <a:srgbClr val="333333">
                <a:alpha val="65000"/>
              </a:srgbClr>
            </a:outerShdw>
          </a:effectLst>
        </p:spPr>
      </p:pic>
      <p:pic>
        <p:nvPicPr>
          <p:cNvPr id="2" name="Grafik 10">
            <a:extLst>
              <a:ext uri="{FF2B5EF4-FFF2-40B4-BE49-F238E27FC236}">
                <a16:creationId xmlns:a16="http://schemas.microsoft.com/office/drawing/2014/main" id="{59B745B0-92EB-BA72-7D67-771841E7587A}"/>
              </a:ext>
            </a:extLst>
          </p:cNvPr>
          <p:cNvPicPr>
            <a:picLocks noChangeAspect="1"/>
          </p:cNvPicPr>
          <p:nvPr/>
        </p:nvPicPr>
        <p:blipFill rotWithShape="1">
          <a:blip r:embed="rId4"/>
          <a:srcRect r="35124" b="15810"/>
          <a:stretch/>
        </p:blipFill>
        <p:spPr>
          <a:xfrm>
            <a:off x="1454332" y="1362349"/>
            <a:ext cx="4503307" cy="3537979"/>
          </a:xfrm>
          <a:prstGeom prst="rect">
            <a:avLst/>
          </a:prstGeom>
          <a:ln>
            <a:noFill/>
          </a:ln>
          <a:effectLst>
            <a:outerShdw blurRad="292100" dist="139700" dir="2700000" algn="tl" rotWithShape="0">
              <a:srgbClr val="333333">
                <a:alpha val="65000"/>
              </a:srgbClr>
            </a:outerShdw>
          </a:effectLst>
        </p:spPr>
      </p:pic>
      <p:grpSp>
        <p:nvGrpSpPr>
          <p:cNvPr id="14" name="Gruppieren 8">
            <a:extLst>
              <a:ext uri="{FF2B5EF4-FFF2-40B4-BE49-F238E27FC236}">
                <a16:creationId xmlns:a16="http://schemas.microsoft.com/office/drawing/2014/main" id="{3079EB48-DFAD-3B06-BED6-35B446B62CEB}"/>
              </a:ext>
            </a:extLst>
          </p:cNvPr>
          <p:cNvGrpSpPr/>
          <p:nvPr/>
        </p:nvGrpSpPr>
        <p:grpSpPr>
          <a:xfrm>
            <a:off x="3669035" y="1228353"/>
            <a:ext cx="4680520" cy="3024335"/>
            <a:chOff x="3196424" y="1090769"/>
            <a:chExt cx="5680206" cy="3887844"/>
          </a:xfrm>
        </p:grpSpPr>
        <p:pic>
          <p:nvPicPr>
            <p:cNvPr id="12" name="Grafik 9">
              <a:extLst>
                <a:ext uri="{FF2B5EF4-FFF2-40B4-BE49-F238E27FC236}">
                  <a16:creationId xmlns:a16="http://schemas.microsoft.com/office/drawing/2014/main" id="{5247000A-8519-4551-AFFA-DBF46F69D62B}"/>
                </a:ext>
              </a:extLst>
            </p:cNvPr>
            <p:cNvPicPr>
              <a:picLocks noChangeAspect="1"/>
            </p:cNvPicPr>
            <p:nvPr/>
          </p:nvPicPr>
          <p:blipFill>
            <a:blip r:embed="rId5"/>
            <a:stretch>
              <a:fillRect/>
            </a:stretch>
          </p:blipFill>
          <p:spPr>
            <a:xfrm>
              <a:off x="3196424" y="1090769"/>
              <a:ext cx="5680206" cy="3887844"/>
            </a:xfrm>
            <a:prstGeom prst="rect">
              <a:avLst/>
            </a:prstGeom>
          </p:spPr>
        </p:pic>
        <p:sp>
          <p:nvSpPr>
            <p:cNvPr id="13" name="Rechteck 10">
              <a:extLst>
                <a:ext uri="{FF2B5EF4-FFF2-40B4-BE49-F238E27FC236}">
                  <a16:creationId xmlns:a16="http://schemas.microsoft.com/office/drawing/2014/main" id="{B70368D0-0401-7BDF-330B-96400BDEB94C}"/>
                </a:ext>
              </a:extLst>
            </p:cNvPr>
            <p:cNvSpPr/>
            <p:nvPr/>
          </p:nvSpPr>
          <p:spPr>
            <a:xfrm>
              <a:off x="3538330" y="1765190"/>
              <a:ext cx="1057524" cy="1662583"/>
            </a:xfrm>
            <a:prstGeom prst="rect">
              <a:avLst/>
            </a:prstGeom>
            <a:solidFill>
              <a:srgbClr val="FFFFFF"/>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pic>
        <p:nvPicPr>
          <p:cNvPr id="16" name="Picture 16">
            <a:extLst>
              <a:ext uri="{FF2B5EF4-FFF2-40B4-BE49-F238E27FC236}">
                <a16:creationId xmlns:a16="http://schemas.microsoft.com/office/drawing/2014/main" id="{5519FE92-D390-ADAE-7F00-92BD5A15838D}"/>
              </a:ext>
            </a:extLst>
          </p:cNvPr>
          <p:cNvPicPr>
            <a:picLocks noChangeAspect="1"/>
          </p:cNvPicPr>
          <p:nvPr/>
        </p:nvPicPr>
        <p:blipFill>
          <a:blip r:embed="rId6"/>
          <a:stretch>
            <a:fillRect/>
          </a:stretch>
        </p:blipFill>
        <p:spPr>
          <a:xfrm>
            <a:off x="5048250" y="834726"/>
            <a:ext cx="3829050" cy="4007448"/>
          </a:xfrm>
          <a:prstGeom prst="rect">
            <a:avLst/>
          </a:prstGeom>
        </p:spPr>
      </p:pic>
    </p:spTree>
    <p:extLst>
      <p:ext uri="{BB962C8B-B14F-4D97-AF65-F5344CB8AC3E}">
        <p14:creationId xmlns:p14="http://schemas.microsoft.com/office/powerpoint/2010/main" val="180704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A850DE-085A-649C-9916-00D3681FDCAD}"/>
              </a:ext>
            </a:extLst>
          </p:cNvPr>
          <p:cNvSpPr>
            <a:spLocks noGrp="1"/>
          </p:cNvSpPr>
          <p:nvPr>
            <p:ph type="body" idx="11"/>
          </p:nvPr>
        </p:nvSpPr>
        <p:spPr>
          <a:xfrm>
            <a:off x="540000" y="1170000"/>
            <a:ext cx="7219581" cy="410369"/>
          </a:xfrm>
        </p:spPr>
        <p:txBody>
          <a:bodyPr/>
          <a:lstStyle/>
          <a:p>
            <a:r>
              <a:rPr lang="de-CH">
                <a:latin typeface="Arial"/>
                <a:cs typeface="Arial"/>
              </a:rPr>
              <a:t>Quellen und weiterführende Hinweise</a:t>
            </a:r>
            <a:endParaRPr lang="de-CH"/>
          </a:p>
        </p:txBody>
      </p:sp>
      <p:sp>
        <p:nvSpPr>
          <p:cNvPr id="3" name="Textplatzhalter 2">
            <a:extLst>
              <a:ext uri="{FF2B5EF4-FFF2-40B4-BE49-F238E27FC236}">
                <a16:creationId xmlns:a16="http://schemas.microsoft.com/office/drawing/2014/main" id="{E95A8BD2-C76B-F30C-0C33-96DD540F8788}"/>
              </a:ext>
            </a:extLst>
          </p:cNvPr>
          <p:cNvSpPr>
            <a:spLocks noGrp="1"/>
          </p:cNvSpPr>
          <p:nvPr>
            <p:ph type="body" sz="quarter" idx="12"/>
          </p:nvPr>
        </p:nvSpPr>
        <p:spPr>
          <a:xfrm>
            <a:off x="540000" y="2190750"/>
            <a:ext cx="8557370" cy="2610000"/>
          </a:xfrm>
        </p:spPr>
        <p:txBody>
          <a:bodyPr wrap="square" lIns="0" tIns="0" rIns="0" bIns="0" anchor="t">
            <a:noAutofit/>
          </a:bodyPr>
          <a:lstStyle/>
          <a:p>
            <a:pPr marL="342900" indent="-342900">
              <a:buFont typeface="Arial" panose="020B0604020202020204" pitchFamily="34" charset="0"/>
              <a:buChar char="•"/>
            </a:pPr>
            <a:r>
              <a:rPr lang="en-US" sz="1400" err="1">
                <a:latin typeface="Arial"/>
                <a:cs typeface="Arial"/>
              </a:rPr>
              <a:t>CrashCourse</a:t>
            </a:r>
            <a:r>
              <a:rPr lang="en-US" sz="1400">
                <a:latin typeface="Arial"/>
                <a:cs typeface="Arial"/>
              </a:rPr>
              <a:t>: Representing Numbers and Letters with Binary: Crash Course Computer Science #4, 15.03.2017. Online: &lt;https://www.youtube.com/watch?v=1GSjbWt0c9M&gt;</a:t>
            </a:r>
          </a:p>
          <a:p>
            <a:pPr marL="342900" indent="-342900">
              <a:buFont typeface="Arial" panose="020B0604020202020204" pitchFamily="34" charset="0"/>
              <a:buChar char="•"/>
            </a:pPr>
            <a:r>
              <a:rPr lang="en-US" sz="1400" err="1">
                <a:latin typeface="Arial"/>
                <a:cs typeface="Arial"/>
              </a:rPr>
              <a:t>CrashCourse</a:t>
            </a:r>
            <a:r>
              <a:rPr lang="en-US" sz="1400">
                <a:latin typeface="Arial"/>
                <a:cs typeface="Arial"/>
              </a:rPr>
              <a:t>: Files &amp; File Systems: Crash Course Computer Science #20, 13.07.2017. Online: </a:t>
            </a:r>
            <a:r>
              <a:rPr lang="en-US" sz="1400">
                <a:latin typeface="Arial"/>
                <a:cs typeface="Arial"/>
                <a:hlinkClick r:id="rId3"/>
              </a:rPr>
              <a:t>https://www.youtube.com/watch?v=KN8YgJnShPM</a:t>
            </a:r>
            <a:r>
              <a:rPr lang="en-US" sz="1400">
                <a:latin typeface="Arial"/>
                <a:cs typeface="Arial"/>
              </a:rPr>
              <a:t> </a:t>
            </a:r>
          </a:p>
          <a:p>
            <a:pPr marL="342900" indent="-342900">
              <a:buFont typeface="Arial" panose="020B0604020202020204" pitchFamily="34" charset="0"/>
              <a:buChar char="•"/>
            </a:pPr>
            <a:r>
              <a:rPr lang="de-DE" sz="1400">
                <a:latin typeface="Arial"/>
                <a:cs typeface="Arial"/>
              </a:rPr>
              <a:t>Marie Flüh (2019): „Textvisualisierung mit </a:t>
            </a:r>
            <a:r>
              <a:rPr lang="de-DE" sz="1400" err="1">
                <a:latin typeface="Arial"/>
                <a:cs typeface="Arial"/>
              </a:rPr>
              <a:t>Voyant</a:t>
            </a:r>
            <a:r>
              <a:rPr lang="de-DE" sz="1400">
                <a:latin typeface="Arial"/>
                <a:cs typeface="Arial"/>
              </a:rPr>
              <a:t>“. In: </a:t>
            </a:r>
            <a:r>
              <a:rPr lang="de-DE" sz="1400" err="1">
                <a:latin typeface="Arial"/>
                <a:cs typeface="Arial"/>
              </a:rPr>
              <a:t>forTEXT</a:t>
            </a:r>
            <a:r>
              <a:rPr lang="de-DE" sz="1400">
                <a:latin typeface="Arial"/>
                <a:cs typeface="Arial"/>
              </a:rPr>
              <a:t>. Literatur digital erforschen. URL: https://fortext.net/routinen/lerneinheiten/textvisualisierung-mit-voyant  [Zugriff: 01. Juni 2023]. </a:t>
            </a:r>
          </a:p>
          <a:p>
            <a:pPr marL="342900" indent="-342900">
              <a:buFont typeface="Arial" panose="020B0604020202020204" pitchFamily="34" charset="0"/>
              <a:buChar char="•"/>
            </a:pPr>
            <a:r>
              <a:rPr lang="de-CH" sz="1400">
                <a:latin typeface="Arial"/>
                <a:cs typeface="Arial"/>
              </a:rPr>
              <a:t>GO FAIR, FAIR </a:t>
            </a:r>
            <a:r>
              <a:rPr lang="de-CH" sz="1400" err="1">
                <a:latin typeface="Arial"/>
                <a:cs typeface="Arial"/>
              </a:rPr>
              <a:t>Principles</a:t>
            </a:r>
            <a:r>
              <a:rPr lang="de-CH" sz="1400">
                <a:latin typeface="Arial"/>
                <a:cs typeface="Arial"/>
              </a:rPr>
              <a:t>, </a:t>
            </a:r>
            <a:r>
              <a:rPr lang="de-CH" sz="1400">
                <a:latin typeface="Arial"/>
                <a:cs typeface="Arial"/>
                <a:hlinkClick r:id="rId4"/>
              </a:rPr>
              <a:t>https://www.go-fair.org/fair-principles/</a:t>
            </a:r>
            <a:r>
              <a:rPr lang="de-CH" sz="1400">
                <a:latin typeface="Arial"/>
                <a:cs typeface="Arial"/>
              </a:rPr>
              <a:t> (31. Mai 2023)</a:t>
            </a:r>
          </a:p>
          <a:p>
            <a:pPr marL="342900" indent="-342900">
              <a:buFont typeface="Arial" panose="020B0604020202020204" pitchFamily="34" charset="0"/>
              <a:buChar char="•"/>
            </a:pPr>
            <a:r>
              <a:rPr lang="en-US" sz="1400"/>
              <a:t>Henny, Ulrike; </a:t>
            </a:r>
            <a:r>
              <a:rPr lang="en-US" sz="1400" err="1"/>
              <a:t>Neuber</a:t>
            </a:r>
            <a:r>
              <a:rPr lang="en-US" sz="1400"/>
              <a:t>, </a:t>
            </a:r>
            <a:r>
              <a:rPr lang="en-US" sz="1400" err="1"/>
              <a:t>Frederike</a:t>
            </a:r>
            <a:r>
              <a:rPr lang="en-US" sz="1400"/>
              <a:t>: Criteria for Reviewing Digital Text Collections, version 1.0, 02.2017, &lt;</a:t>
            </a:r>
            <a:r>
              <a:rPr lang="en-US" sz="1400">
                <a:hlinkClick r:id="rId5"/>
              </a:rPr>
              <a:t>https://www.i-d-e.de/publikationen/weitereschriften/criteria-text-collections-version-1-0/</a:t>
            </a:r>
            <a:r>
              <a:rPr lang="en-US" sz="1400"/>
              <a:t>&gt; (29.03.2023).</a:t>
            </a:r>
          </a:p>
          <a:p>
            <a:pPr marL="342900" indent="-342900">
              <a:buFont typeface="Arial" panose="020B0604020202020204" pitchFamily="34" charset="0"/>
              <a:buChar char="•"/>
            </a:pPr>
            <a:endParaRPr lang="de-CH" sz="1400">
              <a:latin typeface="Arial"/>
              <a:cs typeface="Arial"/>
              <a:hlinkClick r:id="rId6"/>
            </a:endParaRPr>
          </a:p>
        </p:txBody>
      </p:sp>
      <p:sp>
        <p:nvSpPr>
          <p:cNvPr id="5" name="Textplatzhalter 4">
            <a:extLst>
              <a:ext uri="{FF2B5EF4-FFF2-40B4-BE49-F238E27FC236}">
                <a16:creationId xmlns:a16="http://schemas.microsoft.com/office/drawing/2014/main" id="{37ABC60F-B91A-D0EB-3907-04480B6B19AC}"/>
              </a:ext>
            </a:extLst>
          </p:cNvPr>
          <p:cNvSpPr>
            <a:spLocks noGrp="1"/>
          </p:cNvSpPr>
          <p:nvPr>
            <p:ph type="body" sz="quarter" idx="20"/>
          </p:nvPr>
        </p:nvSpPr>
        <p:spPr/>
        <p:txBody>
          <a:bodyPr/>
          <a:lstStyle/>
          <a:p>
            <a:r>
              <a:rPr lang="de-CH"/>
              <a:t> </a:t>
            </a:r>
          </a:p>
        </p:txBody>
      </p:sp>
      <p:sp>
        <p:nvSpPr>
          <p:cNvPr id="6" name="Titel 5">
            <a:extLst>
              <a:ext uri="{FF2B5EF4-FFF2-40B4-BE49-F238E27FC236}">
                <a16:creationId xmlns:a16="http://schemas.microsoft.com/office/drawing/2014/main" id="{75B28BF0-BB55-8894-C36E-D56AEE9272ED}"/>
              </a:ext>
            </a:extLst>
          </p:cNvPr>
          <p:cNvSpPr>
            <a:spLocks noGrp="1"/>
          </p:cNvSpPr>
          <p:nvPr>
            <p:ph type="title"/>
          </p:nvPr>
        </p:nvSpPr>
        <p:spPr/>
        <p:txBody>
          <a:bodyPr/>
          <a:lstStyle/>
          <a:p>
            <a:r>
              <a:rPr lang="de-CH">
                <a:latin typeface="Arial"/>
                <a:cs typeface="Arial"/>
              </a:rPr>
              <a:t>Data </a:t>
            </a:r>
            <a:r>
              <a:rPr lang="de-CH" err="1">
                <a:latin typeface="Arial"/>
                <a:cs typeface="Arial"/>
              </a:rPr>
              <a:t>Literacy</a:t>
            </a:r>
            <a:r>
              <a:rPr lang="de-CH">
                <a:latin typeface="Arial"/>
                <a:cs typeface="Arial"/>
              </a:rPr>
              <a:t> Ausblick</a:t>
            </a:r>
            <a:endParaRPr lang="en-US"/>
          </a:p>
        </p:txBody>
      </p:sp>
    </p:spTree>
    <p:extLst>
      <p:ext uri="{BB962C8B-B14F-4D97-AF65-F5344CB8AC3E}">
        <p14:creationId xmlns:p14="http://schemas.microsoft.com/office/powerpoint/2010/main" val="40255901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A850DE-085A-649C-9916-00D3681FDCAD}"/>
              </a:ext>
            </a:extLst>
          </p:cNvPr>
          <p:cNvSpPr>
            <a:spLocks noGrp="1"/>
          </p:cNvSpPr>
          <p:nvPr>
            <p:ph type="body" idx="11"/>
          </p:nvPr>
        </p:nvSpPr>
        <p:spPr>
          <a:xfrm>
            <a:off x="540000" y="1170000"/>
            <a:ext cx="7219581" cy="410369"/>
          </a:xfrm>
        </p:spPr>
        <p:txBody>
          <a:bodyPr/>
          <a:lstStyle/>
          <a:p>
            <a:r>
              <a:rPr lang="de-CH">
                <a:latin typeface="Arial"/>
                <a:cs typeface="Arial"/>
              </a:rPr>
              <a:t>Quellen und weiterführende Hinweise</a:t>
            </a:r>
            <a:endParaRPr lang="de-CH"/>
          </a:p>
        </p:txBody>
      </p:sp>
      <p:sp>
        <p:nvSpPr>
          <p:cNvPr id="3" name="Textplatzhalter 2">
            <a:extLst>
              <a:ext uri="{FF2B5EF4-FFF2-40B4-BE49-F238E27FC236}">
                <a16:creationId xmlns:a16="http://schemas.microsoft.com/office/drawing/2014/main" id="{E95A8BD2-C76B-F30C-0C33-96DD540F8788}"/>
              </a:ext>
            </a:extLst>
          </p:cNvPr>
          <p:cNvSpPr>
            <a:spLocks noGrp="1"/>
          </p:cNvSpPr>
          <p:nvPr>
            <p:ph type="body" sz="quarter" idx="12"/>
          </p:nvPr>
        </p:nvSpPr>
        <p:spPr>
          <a:xfrm>
            <a:off x="540000" y="2190750"/>
            <a:ext cx="8557370" cy="2610000"/>
          </a:xfrm>
        </p:spPr>
        <p:txBody>
          <a:bodyPr wrap="square" lIns="0" tIns="0" rIns="0" bIns="0" anchor="t">
            <a:noAutofit/>
          </a:bodyPr>
          <a:lstStyle/>
          <a:p>
            <a:pPr marL="342900" indent="-342900">
              <a:buFont typeface="Arial" panose="020B0604020202020204" pitchFamily="34" charset="0"/>
              <a:buChar char="•"/>
            </a:pPr>
            <a:r>
              <a:rPr lang="en-US" sz="1400" err="1"/>
              <a:t>Neuber</a:t>
            </a:r>
            <a:r>
              <a:rPr lang="en-US" sz="1400"/>
              <a:t>, </a:t>
            </a:r>
            <a:r>
              <a:rPr lang="en-US" sz="1400" err="1"/>
              <a:t>Frederike</a:t>
            </a:r>
            <a:r>
              <a:rPr lang="en-US" sz="1400"/>
              <a:t>; Schulz, Daniela: EDITORIAL: FAIR Enough? Evaluating Digital Scholarly Editions and the Application of the FAIR Data Principles, in: RIDE – A review journal for digital editions and resources 16, 2023. </a:t>
            </a:r>
            <a:r>
              <a:rPr lang="en-US" sz="1400">
                <a:hlinkClick r:id="rId3"/>
              </a:rPr>
              <a:t>https://doi.org/10.18716/RIDE.A.16.0</a:t>
            </a:r>
            <a:r>
              <a:rPr lang="en-US" sz="1400"/>
              <a:t> (29.03.2023).</a:t>
            </a:r>
            <a:endParaRPr lang="de-CH" sz="1400"/>
          </a:p>
          <a:p>
            <a:pPr marL="342900" indent="-342900">
              <a:buFont typeface="Arial" panose="020B0604020202020204" pitchFamily="34" charset="0"/>
              <a:buChar char="•"/>
            </a:pPr>
            <a:r>
              <a:rPr lang="de-CH" sz="1400"/>
              <a:t>Sahle, Patrick: Kriterien für die Besprechung digitaler Editionen V. 1.1, Institut für </a:t>
            </a:r>
            <a:r>
              <a:rPr lang="de-CH" sz="1400" err="1"/>
              <a:t>Dokumentologie</a:t>
            </a:r>
            <a:r>
              <a:rPr lang="de-CH" sz="1400"/>
              <a:t> und </a:t>
            </a:r>
            <a:r>
              <a:rPr lang="de-CH" sz="1400" err="1"/>
              <a:t>Editorik</a:t>
            </a:r>
            <a:r>
              <a:rPr lang="de-CH" sz="1400"/>
              <a:t>, 06.2014, </a:t>
            </a:r>
            <a:r>
              <a:rPr lang="de-CH" sz="1400">
                <a:hlinkClick r:id="rId4"/>
              </a:rPr>
              <a:t>https://www.i-d-e.de/publikationen/weitereschriften/kriterien-version-1-1/</a:t>
            </a:r>
            <a:r>
              <a:rPr lang="de-CH" sz="1400"/>
              <a:t> (29.03.2023).</a:t>
            </a:r>
            <a:endParaRPr lang="en-US" sz="1400"/>
          </a:p>
          <a:p>
            <a:pPr marL="342900" indent="-342900">
              <a:buFont typeface="Arial" panose="020B0604020202020204" pitchFamily="34" charset="0"/>
              <a:buChar char="•"/>
            </a:pPr>
            <a:r>
              <a:rPr lang="en-US" sz="1400" err="1"/>
              <a:t>Schöch</a:t>
            </a:r>
            <a:r>
              <a:rPr lang="en-US" sz="1400"/>
              <a:t>, Christof: Big? Smart? Clean? Messy? Data in the Humanities, in: Journal of Digital Humanities 2 (3), 2013. Online: &lt;</a:t>
            </a:r>
            <a:r>
              <a:rPr lang="en-US" sz="1400">
                <a:hlinkClick r:id="rId5"/>
              </a:rPr>
              <a:t>http://journalofdigitalhumanities.org/2-3/big-smart-clean-messy-data-in-the-humanities/</a:t>
            </a:r>
            <a:r>
              <a:rPr lang="en-US" sz="1400"/>
              <a:t>&gt;, Stand: 07.06.2021.</a:t>
            </a:r>
          </a:p>
          <a:p>
            <a:pPr marL="342900" indent="-342900">
              <a:buFont typeface="Arial" panose="020B0604020202020204" pitchFamily="34" charset="0"/>
              <a:buChar char="•"/>
            </a:pPr>
            <a:r>
              <a:rPr lang="it-IT" sz="1400" err="1"/>
              <a:t>Zeng</a:t>
            </a:r>
            <a:r>
              <a:rPr lang="it-IT" sz="1400"/>
              <a:t>, Marcia Lei; </a:t>
            </a:r>
            <a:r>
              <a:rPr lang="it-IT" sz="1400" err="1"/>
              <a:t>Qin</a:t>
            </a:r>
            <a:r>
              <a:rPr lang="it-IT" sz="1400"/>
              <a:t>, </a:t>
            </a:r>
            <a:r>
              <a:rPr lang="it-IT" sz="1400" err="1"/>
              <a:t>Jian</a:t>
            </a:r>
            <a:r>
              <a:rPr lang="it-IT" sz="1400"/>
              <a:t>: Metadata, 3rd ed., London 2022.</a:t>
            </a:r>
          </a:p>
          <a:p>
            <a:pPr marL="342900" indent="-342900">
              <a:buFont typeface="Arial" panose="020B0604020202020204" pitchFamily="34" charset="0"/>
              <a:buChar char="•"/>
            </a:pPr>
            <a:endParaRPr lang="en-US" sz="1400"/>
          </a:p>
          <a:p>
            <a:pPr marL="342900" indent="-342900">
              <a:buFont typeface="Arial" panose="020B0604020202020204" pitchFamily="34" charset="0"/>
              <a:buChar char="•"/>
            </a:pPr>
            <a:endParaRPr lang="de-CH" sz="1400"/>
          </a:p>
          <a:p>
            <a:pPr marL="342900" indent="-342900">
              <a:buFont typeface="Arial" panose="020B0604020202020204" pitchFamily="34" charset="0"/>
              <a:buChar char="•"/>
            </a:pPr>
            <a:endParaRPr lang="de-CH" sz="1400"/>
          </a:p>
          <a:p>
            <a:pPr marL="342900" indent="-342900">
              <a:buFont typeface="Arial" panose="020B0604020202020204" pitchFamily="34" charset="0"/>
              <a:buChar char="•"/>
            </a:pPr>
            <a:endParaRPr lang="de-CH" sz="1400">
              <a:latin typeface="Arial"/>
              <a:cs typeface="Arial"/>
            </a:endParaRPr>
          </a:p>
          <a:p>
            <a:pPr marL="342900" indent="-342900">
              <a:buFont typeface="Arial" panose="020B0604020202020204" pitchFamily="34" charset="0"/>
              <a:buChar char="•"/>
            </a:pPr>
            <a:endParaRPr lang="de-CH" sz="1400">
              <a:latin typeface="Arial"/>
              <a:cs typeface="Arial"/>
            </a:endParaRPr>
          </a:p>
          <a:p>
            <a:pPr marL="342900" indent="-342900">
              <a:buFont typeface="Arial" panose="020B0604020202020204" pitchFamily="34" charset="0"/>
              <a:buChar char="•"/>
            </a:pPr>
            <a:endParaRPr lang="de-CH" sz="1400">
              <a:latin typeface="Arial"/>
              <a:cs typeface="Arial"/>
              <a:hlinkClick r:id="rId6"/>
            </a:endParaRPr>
          </a:p>
        </p:txBody>
      </p:sp>
      <p:sp>
        <p:nvSpPr>
          <p:cNvPr id="5" name="Textplatzhalter 4">
            <a:extLst>
              <a:ext uri="{FF2B5EF4-FFF2-40B4-BE49-F238E27FC236}">
                <a16:creationId xmlns:a16="http://schemas.microsoft.com/office/drawing/2014/main" id="{37ABC60F-B91A-D0EB-3907-04480B6B19AC}"/>
              </a:ext>
            </a:extLst>
          </p:cNvPr>
          <p:cNvSpPr>
            <a:spLocks noGrp="1"/>
          </p:cNvSpPr>
          <p:nvPr>
            <p:ph type="body" sz="quarter" idx="20"/>
          </p:nvPr>
        </p:nvSpPr>
        <p:spPr/>
        <p:txBody>
          <a:bodyPr/>
          <a:lstStyle/>
          <a:p>
            <a:r>
              <a:rPr lang="de-CH"/>
              <a:t> </a:t>
            </a:r>
          </a:p>
        </p:txBody>
      </p:sp>
      <p:sp>
        <p:nvSpPr>
          <p:cNvPr id="6" name="Titel 5">
            <a:extLst>
              <a:ext uri="{FF2B5EF4-FFF2-40B4-BE49-F238E27FC236}">
                <a16:creationId xmlns:a16="http://schemas.microsoft.com/office/drawing/2014/main" id="{75B28BF0-BB55-8894-C36E-D56AEE9272ED}"/>
              </a:ext>
            </a:extLst>
          </p:cNvPr>
          <p:cNvSpPr>
            <a:spLocks noGrp="1"/>
          </p:cNvSpPr>
          <p:nvPr>
            <p:ph type="title"/>
          </p:nvPr>
        </p:nvSpPr>
        <p:spPr/>
        <p:txBody>
          <a:bodyPr/>
          <a:lstStyle/>
          <a:p>
            <a:r>
              <a:rPr lang="de-CH">
                <a:latin typeface="Arial"/>
                <a:cs typeface="Arial"/>
              </a:rPr>
              <a:t>Data </a:t>
            </a:r>
            <a:r>
              <a:rPr lang="de-CH" err="1">
                <a:latin typeface="Arial"/>
                <a:cs typeface="Arial"/>
              </a:rPr>
              <a:t>Literacy</a:t>
            </a:r>
            <a:r>
              <a:rPr lang="de-CH">
                <a:latin typeface="Arial"/>
                <a:cs typeface="Arial"/>
              </a:rPr>
              <a:t> Ausblick</a:t>
            </a:r>
            <a:endParaRPr lang="en-US"/>
          </a:p>
        </p:txBody>
      </p:sp>
    </p:spTree>
    <p:extLst>
      <p:ext uri="{BB962C8B-B14F-4D97-AF65-F5344CB8AC3E}">
        <p14:creationId xmlns:p14="http://schemas.microsoft.com/office/powerpoint/2010/main" val="7128508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a:extLst>
              <a:ext uri="{FF2B5EF4-FFF2-40B4-BE49-F238E27FC236}">
                <a16:creationId xmlns:a16="http://schemas.microsoft.com/office/drawing/2014/main" id="{938EBE61-8EE0-36B3-8979-C565B8896F7D}"/>
              </a:ext>
            </a:extLst>
          </p:cNvPr>
          <p:cNvSpPr>
            <a:spLocks noGrp="1"/>
          </p:cNvSpPr>
          <p:nvPr>
            <p:ph type="body" idx="11"/>
          </p:nvPr>
        </p:nvSpPr>
        <p:spPr/>
        <p:txBody>
          <a:bodyPr/>
          <a:lstStyle/>
          <a:p>
            <a:endParaRPr lang="de-CH"/>
          </a:p>
        </p:txBody>
      </p:sp>
      <p:sp>
        <p:nvSpPr>
          <p:cNvPr id="10" name="Textplatzhalter 9">
            <a:extLst>
              <a:ext uri="{FF2B5EF4-FFF2-40B4-BE49-F238E27FC236}">
                <a16:creationId xmlns:a16="http://schemas.microsoft.com/office/drawing/2014/main" id="{D949D4FB-2AC3-1A4C-ACC8-0B4F993C1C13}"/>
              </a:ext>
            </a:extLst>
          </p:cNvPr>
          <p:cNvSpPr>
            <a:spLocks noGrp="1"/>
          </p:cNvSpPr>
          <p:nvPr>
            <p:ph type="body" sz="quarter" idx="12"/>
          </p:nvPr>
        </p:nvSpPr>
        <p:spPr>
          <a:xfrm>
            <a:off x="540000" y="2075838"/>
            <a:ext cx="7629779" cy="2655756"/>
          </a:xfrm>
        </p:spPr>
        <p:txBody>
          <a:bodyPr/>
          <a:lstStyle/>
          <a:p>
            <a:r>
              <a:rPr lang="de-CH" sz="3200"/>
              <a:t>Vielen Dank für Ihre Aufmerksamkeit!</a:t>
            </a:r>
          </a:p>
          <a:p>
            <a:endParaRPr lang="de-CH"/>
          </a:p>
          <a:p>
            <a:r>
              <a:rPr lang="de-CH" sz="1600"/>
              <a:t>Gero Schreier </a:t>
            </a:r>
            <a:r>
              <a:rPr lang="de-CH" sz="1600">
                <a:hlinkClick r:id="rId3"/>
              </a:rPr>
              <a:t>gero.schreier@unibe.ch</a:t>
            </a:r>
            <a:endParaRPr lang="de-CH" sz="1600"/>
          </a:p>
          <a:p>
            <a:r>
              <a:rPr lang="de-CH" sz="1600"/>
              <a:t>Ursula Loosli </a:t>
            </a:r>
            <a:r>
              <a:rPr lang="de-CH" sz="1600">
                <a:hlinkClick r:id="rId4"/>
              </a:rPr>
              <a:t>ursula.loosli@unibe.ch</a:t>
            </a:r>
            <a:r>
              <a:rPr lang="de-CH" sz="1600"/>
              <a:t> </a:t>
            </a:r>
          </a:p>
          <a:p>
            <a:endParaRPr lang="de-CH" sz="1600"/>
          </a:p>
          <a:p>
            <a:endParaRPr lang="de-CH" sz="1600"/>
          </a:p>
          <a:p>
            <a:endParaRPr lang="de-CH" sz="1600"/>
          </a:p>
        </p:txBody>
      </p:sp>
      <p:sp>
        <p:nvSpPr>
          <p:cNvPr id="12" name="Textplatzhalter 11">
            <a:extLst>
              <a:ext uri="{FF2B5EF4-FFF2-40B4-BE49-F238E27FC236}">
                <a16:creationId xmlns:a16="http://schemas.microsoft.com/office/drawing/2014/main" id="{47362E7B-7BD8-8975-AEDD-8110C7E4719B}"/>
              </a:ext>
            </a:extLst>
          </p:cNvPr>
          <p:cNvSpPr>
            <a:spLocks noGrp="1"/>
          </p:cNvSpPr>
          <p:nvPr>
            <p:ph type="body" sz="quarter" idx="20"/>
          </p:nvPr>
        </p:nvSpPr>
        <p:spPr/>
        <p:txBody>
          <a:bodyPr/>
          <a:lstStyle/>
          <a:p>
            <a:endParaRPr lang="de-CH"/>
          </a:p>
        </p:txBody>
      </p:sp>
      <p:sp>
        <p:nvSpPr>
          <p:cNvPr id="8" name="Title 7">
            <a:extLst>
              <a:ext uri="{FF2B5EF4-FFF2-40B4-BE49-F238E27FC236}">
                <a16:creationId xmlns:a16="http://schemas.microsoft.com/office/drawing/2014/main" id="{CFF82CC9-F7F9-05C3-F181-495ACE90AC9F}"/>
              </a:ext>
            </a:extLst>
          </p:cNvPr>
          <p:cNvSpPr>
            <a:spLocks noGrp="1"/>
          </p:cNvSpPr>
          <p:nvPr>
            <p:ph type="title"/>
          </p:nvPr>
        </p:nvSpPr>
        <p:spPr/>
        <p:txBody>
          <a:bodyPr/>
          <a:lstStyle/>
          <a:p>
            <a:r>
              <a:rPr lang="en-US"/>
              <a:t>Data Literacy </a:t>
            </a:r>
            <a:r>
              <a:rPr lang="en-US" err="1"/>
              <a:t>Einführung</a:t>
            </a:r>
            <a:endParaRPr lang="en-US"/>
          </a:p>
        </p:txBody>
      </p:sp>
    </p:spTree>
    <p:extLst>
      <p:ext uri="{BB962C8B-B14F-4D97-AF65-F5344CB8AC3E}">
        <p14:creationId xmlns:p14="http://schemas.microsoft.com/office/powerpoint/2010/main" val="3528422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E40C9B34-0D01-5593-D223-7E3CAB445578}"/>
              </a:ext>
            </a:extLst>
          </p:cNvPr>
          <p:cNvSpPr>
            <a:spLocks noGrp="1"/>
          </p:cNvSpPr>
          <p:nvPr>
            <p:ph type="body" idx="11"/>
          </p:nvPr>
        </p:nvSpPr>
        <p:spPr/>
        <p:txBody>
          <a:bodyPr/>
          <a:lstStyle/>
          <a:p>
            <a:r>
              <a:rPr lang="de-CH"/>
              <a:t>Data </a:t>
            </a:r>
            <a:r>
              <a:rPr lang="de-CH" err="1"/>
              <a:t>Literacy</a:t>
            </a:r>
            <a:endParaRPr lang="de-CH"/>
          </a:p>
        </p:txBody>
      </p:sp>
      <p:sp>
        <p:nvSpPr>
          <p:cNvPr id="6" name="Textplatzhalter 5">
            <a:extLst>
              <a:ext uri="{FF2B5EF4-FFF2-40B4-BE49-F238E27FC236}">
                <a16:creationId xmlns:a16="http://schemas.microsoft.com/office/drawing/2014/main" id="{F1B8DED6-D504-E107-44C1-EE8ACA79A40D}"/>
              </a:ext>
            </a:extLst>
          </p:cNvPr>
          <p:cNvSpPr>
            <a:spLocks noGrp="1"/>
          </p:cNvSpPr>
          <p:nvPr>
            <p:ph type="body" sz="quarter" idx="12"/>
          </p:nvPr>
        </p:nvSpPr>
        <p:spPr>
          <a:xfrm>
            <a:off x="540000" y="2190750"/>
            <a:ext cx="5832200" cy="2610000"/>
          </a:xfrm>
        </p:spPr>
        <p:txBody>
          <a:bodyPr wrap="square" lIns="0" tIns="0" rIns="0" bIns="0" anchor="t">
            <a:noAutofit/>
          </a:bodyPr>
          <a:lstStyle/>
          <a:p>
            <a:r>
              <a:rPr lang="de-DE" sz="1600">
                <a:latin typeface="Arial"/>
                <a:cs typeface="Arial"/>
              </a:rPr>
              <a:t>"Data </a:t>
            </a:r>
            <a:r>
              <a:rPr lang="de-DE" sz="1600" err="1">
                <a:latin typeface="Arial"/>
                <a:cs typeface="Arial"/>
              </a:rPr>
              <a:t>Literacy</a:t>
            </a:r>
            <a:r>
              <a:rPr lang="de-DE" sz="1600">
                <a:latin typeface="Arial"/>
                <a:cs typeface="Arial"/>
              </a:rPr>
              <a:t> [Datenkompetenz] ist die Fähigkeit, planvoll mit Daten umzugehen und sie im jeweiligen Kontext bewusst einsetzen und hinterfragen zu können. Dazu gehören die Kompetenzen, Daten zu erfassen, erkunden, managen, kuratieren, analysieren, visualisieren, interpretieren, kontextualisieren, beurteilen und anzuwenden.“</a:t>
            </a:r>
          </a:p>
          <a:p>
            <a:endParaRPr lang="de-DE" sz="1600"/>
          </a:p>
          <a:p>
            <a:r>
              <a:rPr lang="de-DE" sz="1600">
                <a:latin typeface="Arial"/>
                <a:cs typeface="Arial"/>
              </a:rPr>
              <a:t>(Hochschulforum Digitalisierung, 2017)</a:t>
            </a:r>
            <a:endParaRPr lang="de-CH" sz="1600">
              <a:latin typeface="Arial"/>
              <a:cs typeface="Arial"/>
            </a:endParaRPr>
          </a:p>
          <a:p>
            <a:r>
              <a:rPr lang="de-CH" sz="1400">
                <a:latin typeface="Arial"/>
                <a:cs typeface="Arial"/>
              </a:rPr>
              <a:t>Vgl. </a:t>
            </a:r>
            <a:r>
              <a:rPr lang="de-CH" sz="1400">
                <a:latin typeface="Arial"/>
                <a:cs typeface="Arial"/>
                <a:hlinkClick r:id="rId3"/>
              </a:rPr>
              <a:t>https://www.dataliteracy.uni-jena.de/</a:t>
            </a:r>
            <a:r>
              <a:rPr lang="de-CH" sz="1400">
                <a:latin typeface="Arial"/>
                <a:cs typeface="Arial"/>
              </a:rPr>
              <a:t> </a:t>
            </a:r>
            <a:endParaRPr lang="de-CH" sz="1400"/>
          </a:p>
        </p:txBody>
      </p:sp>
      <p:sp>
        <p:nvSpPr>
          <p:cNvPr id="8" name="Textplatzhalter 7">
            <a:extLst>
              <a:ext uri="{FF2B5EF4-FFF2-40B4-BE49-F238E27FC236}">
                <a16:creationId xmlns:a16="http://schemas.microsoft.com/office/drawing/2014/main" id="{AC969F26-9BED-3E47-7F23-030B38612CA3}"/>
              </a:ext>
            </a:extLst>
          </p:cNvPr>
          <p:cNvSpPr>
            <a:spLocks noGrp="1"/>
          </p:cNvSpPr>
          <p:nvPr>
            <p:ph type="body" sz="quarter" idx="20"/>
          </p:nvPr>
        </p:nvSpPr>
        <p:spPr/>
        <p:txBody>
          <a:bodyPr/>
          <a:lstStyle/>
          <a:p>
            <a:endParaRPr lang="de-CH"/>
          </a:p>
        </p:txBody>
      </p:sp>
      <p:sp>
        <p:nvSpPr>
          <p:cNvPr id="4" name="Titel 3">
            <a:extLst>
              <a:ext uri="{FF2B5EF4-FFF2-40B4-BE49-F238E27FC236}">
                <a16:creationId xmlns:a16="http://schemas.microsoft.com/office/drawing/2014/main" id="{BA9453CD-41D5-7888-BC55-B263C845B6F0}"/>
              </a:ext>
            </a:extLst>
          </p:cNvPr>
          <p:cNvSpPr>
            <a:spLocks noGrp="1"/>
          </p:cNvSpPr>
          <p:nvPr>
            <p:ph type="title"/>
          </p:nvPr>
        </p:nvSpPr>
        <p:spPr/>
        <p:txBody>
          <a:bodyPr/>
          <a:lstStyle/>
          <a:p>
            <a:r>
              <a:rPr lang="de-CH"/>
              <a:t>Data </a:t>
            </a:r>
            <a:r>
              <a:rPr lang="de-CH" err="1"/>
              <a:t>Literacy</a:t>
            </a:r>
            <a:r>
              <a:rPr lang="de-CH"/>
              <a:t> Einblick</a:t>
            </a:r>
          </a:p>
        </p:txBody>
      </p:sp>
      <p:sp>
        <p:nvSpPr>
          <p:cNvPr id="3" name="Foliennummernplatzhalter 2">
            <a:extLst>
              <a:ext uri="{FF2B5EF4-FFF2-40B4-BE49-F238E27FC236}">
                <a16:creationId xmlns:a16="http://schemas.microsoft.com/office/drawing/2014/main" id="{F6B8319E-5593-A7CF-136E-75C0DC88CA06}"/>
              </a:ext>
            </a:extLst>
          </p:cNvPr>
          <p:cNvSpPr>
            <a:spLocks noGrp="1"/>
          </p:cNvSpPr>
          <p:nvPr>
            <p:ph type="sldNum" sz="quarter" idx="21"/>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964006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A7103B6-BD47-9A4C-9888-F75FC50C81B7}"/>
              </a:ext>
            </a:extLst>
          </p:cNvPr>
          <p:cNvSpPr>
            <a:spLocks noGrp="1" noRot="1" noMove="1" noResize="1" noEditPoints="1" noAdjustHandles="1" noChangeArrowheads="1" noChangeShapeType="1"/>
          </p:cNvSpPr>
          <p:nvPr>
            <p:ph type="body" idx="11"/>
            <p:custDataLst>
              <p:tags r:id="rId1"/>
            </p:custDataLst>
          </p:nvPr>
        </p:nvSpPr>
        <p:spPr/>
        <p:txBody>
          <a:bodyPr/>
          <a:lstStyle/>
          <a:p>
            <a:r>
              <a:rPr lang="de-DE"/>
              <a:t>Ablauf</a:t>
            </a:r>
          </a:p>
          <a:p>
            <a:endParaRPr lang="de-DE"/>
          </a:p>
        </p:txBody>
      </p:sp>
      <p:sp>
        <p:nvSpPr>
          <p:cNvPr id="3" name="Textplatzhalter 2">
            <a:extLst>
              <a:ext uri="{FF2B5EF4-FFF2-40B4-BE49-F238E27FC236}">
                <a16:creationId xmlns:a16="http://schemas.microsoft.com/office/drawing/2014/main" id="{3FB05221-557C-CA4B-83FF-32D22E18C369}"/>
              </a:ext>
            </a:extLst>
          </p:cNvPr>
          <p:cNvSpPr>
            <a:spLocks noGrp="1" noRot="1" noMove="1" noResize="1" noEditPoints="1" noAdjustHandles="1" noChangeArrowheads="1" noChangeShapeType="1"/>
          </p:cNvSpPr>
          <p:nvPr>
            <p:ph type="body" sz="quarter" idx="12"/>
            <p:custDataLst>
              <p:tags r:id="rId2"/>
            </p:custDataLst>
          </p:nvPr>
        </p:nvSpPr>
        <p:spPr/>
        <p:txBody>
          <a:bodyPr/>
          <a:lstStyle/>
          <a:p>
            <a:pPr marL="342900" indent="-342900">
              <a:lnSpc>
                <a:spcPct val="100000"/>
              </a:lnSpc>
              <a:buFont typeface="Arial" panose="020B0604020202020204" pitchFamily="34" charset="0"/>
              <a:buChar char="•"/>
            </a:pPr>
            <a:r>
              <a:rPr lang="de-DE" sz="1800"/>
              <a:t>Einführung</a:t>
            </a:r>
          </a:p>
          <a:p>
            <a:pPr marL="342900" indent="-342900">
              <a:lnSpc>
                <a:spcPct val="100000"/>
              </a:lnSpc>
              <a:buFont typeface="Arial" panose="020B0604020202020204" pitchFamily="34" charset="0"/>
              <a:buChar char="•"/>
            </a:pPr>
            <a:endParaRPr lang="de-DE" sz="1800"/>
          </a:p>
          <a:p>
            <a:pPr marL="342900" indent="-342900">
              <a:lnSpc>
                <a:spcPct val="100000"/>
              </a:lnSpc>
              <a:buFont typeface="Arial" panose="020B0604020202020204" pitchFamily="34" charset="0"/>
              <a:buChar char="•"/>
            </a:pPr>
            <a:r>
              <a:rPr lang="de-DE" sz="1800"/>
              <a:t>Daten und beschreibende Daten (Metadaten)</a:t>
            </a:r>
          </a:p>
          <a:p>
            <a:pPr marL="342900" indent="-342900">
              <a:lnSpc>
                <a:spcPct val="100000"/>
              </a:lnSpc>
              <a:buFont typeface="Arial" panose="020B0604020202020204" pitchFamily="34" charset="0"/>
              <a:buChar char="•"/>
            </a:pPr>
            <a:endParaRPr lang="de-DE" sz="1800"/>
          </a:p>
          <a:p>
            <a:pPr marL="342900" indent="-342900">
              <a:lnSpc>
                <a:spcPct val="100000"/>
              </a:lnSpc>
              <a:buFont typeface="Arial" panose="020B0604020202020204" pitchFamily="34" charset="0"/>
              <a:buChar char="•"/>
            </a:pPr>
            <a:r>
              <a:rPr lang="de-DE" sz="1800"/>
              <a:t>Qualitätskriterien für Datensammlungen in zwei Teilen, inkl. Übungen</a:t>
            </a:r>
          </a:p>
          <a:p>
            <a:pPr marL="342900" indent="-342900">
              <a:lnSpc>
                <a:spcPct val="100000"/>
              </a:lnSpc>
              <a:buFont typeface="Arial" panose="020B0604020202020204" pitchFamily="34" charset="0"/>
              <a:buChar char="•"/>
            </a:pPr>
            <a:endParaRPr lang="de-DE" sz="1800">
              <a:highlight>
                <a:srgbClr val="FFFF00"/>
              </a:highlight>
            </a:endParaRPr>
          </a:p>
        </p:txBody>
      </p:sp>
      <p:sp>
        <p:nvSpPr>
          <p:cNvPr id="4" name="Textplatzhalter 3">
            <a:extLst>
              <a:ext uri="{FF2B5EF4-FFF2-40B4-BE49-F238E27FC236}">
                <a16:creationId xmlns:a16="http://schemas.microsoft.com/office/drawing/2014/main" id="{A48C0D39-0F7D-EF42-9352-D22D010D498F}"/>
              </a:ext>
            </a:extLst>
          </p:cNvPr>
          <p:cNvSpPr>
            <a:spLocks noGrp="1" noRot="1" noMove="1" noResize="1" noEditPoints="1" noAdjustHandles="1" noChangeArrowheads="1" noChangeShapeType="1"/>
          </p:cNvSpPr>
          <p:nvPr>
            <p:ph type="body" sz="quarter" idx="14"/>
            <p:custDataLst>
              <p:tags r:id="rId3"/>
            </p:custDataLst>
          </p:nvPr>
        </p:nvSpPr>
        <p:spPr/>
        <p:txBody>
          <a:bodyPr wrap="square" lIns="0" tIns="0" rIns="0" bIns="0" anchor="t">
            <a:noAutofit/>
          </a:bodyPr>
          <a:lstStyle/>
          <a:p>
            <a:pPr>
              <a:lnSpc>
                <a:spcPts val="2000"/>
              </a:lnSpc>
              <a:defRPr/>
            </a:pPr>
            <a:r>
              <a:rPr lang="de-DE">
                <a:latin typeface="Arial"/>
                <a:cs typeface="Arial"/>
              </a:rPr>
              <a:t>Lernziele: </a:t>
            </a:r>
            <a:endParaRPr lang="de-DE" sz="1800">
              <a:latin typeface="Arial"/>
              <a:ea typeface="Calibri" panose="020F0502020204030204" pitchFamily="34" charset="0"/>
              <a:cs typeface="Arial"/>
            </a:endParaRPr>
          </a:p>
          <a:p>
            <a:pPr>
              <a:lnSpc>
                <a:spcPts val="2000"/>
              </a:lnSpc>
              <a:defRPr/>
            </a:pPr>
            <a:endParaRPr lang="de-DE" sz="1800">
              <a:latin typeface="Arial"/>
              <a:ea typeface="Calibri" panose="020F0502020204030204" pitchFamily="34" charset="0"/>
            </a:endParaRPr>
          </a:p>
          <a:p>
            <a:pPr marL="285750" indent="-285750">
              <a:lnSpc>
                <a:spcPts val="2000"/>
              </a:lnSpc>
              <a:buFont typeface="Arial"/>
              <a:buChar char="•"/>
              <a:defRPr/>
            </a:pPr>
            <a:r>
              <a:rPr lang="de-DE" sz="1600">
                <a:latin typeface="Arial"/>
                <a:ea typeface="Calibri" panose="020F0502020204030204" pitchFamily="34" charset="0"/>
                <a:cs typeface="Arial"/>
              </a:rPr>
              <a:t>Erklären können, was Daten (im geisteswissenschaftlichen) Kontext sind</a:t>
            </a:r>
          </a:p>
          <a:p>
            <a:pPr marL="285750" indent="-285750">
              <a:lnSpc>
                <a:spcPts val="2000"/>
              </a:lnSpc>
              <a:buFont typeface="Arial"/>
              <a:buChar char="•"/>
              <a:defRPr/>
            </a:pPr>
            <a:r>
              <a:rPr lang="de-DE" sz="1600">
                <a:latin typeface="Arial"/>
                <a:ea typeface="Calibri" panose="020F0502020204030204" pitchFamily="34" charset="0"/>
                <a:cs typeface="Arial"/>
              </a:rPr>
              <a:t>Erklären können, </a:t>
            </a:r>
            <a:r>
              <a:rPr lang="de-CH" sz="1600">
                <a:latin typeface="Arial"/>
                <a:ea typeface="Times New Roman" panose="02020603050405020304" pitchFamily="18" charset="0"/>
                <a:cs typeface="Times New Roman"/>
              </a:rPr>
              <a:t>warum Daten standardisiert vorliegen sollten</a:t>
            </a:r>
            <a:endParaRPr lang="de-DE" sz="1600">
              <a:latin typeface="Arial"/>
              <a:ea typeface="Times New Roman" panose="02020603050405020304" pitchFamily="18" charset="0"/>
              <a:cs typeface="Times New Roman"/>
            </a:endParaRPr>
          </a:p>
          <a:p>
            <a:pPr marL="285750" indent="-285750">
              <a:lnSpc>
                <a:spcPts val="2000"/>
              </a:lnSpc>
              <a:buFont typeface="Arial"/>
              <a:buChar char="•"/>
              <a:defRPr/>
            </a:pPr>
            <a:r>
              <a:rPr lang="de-DE" sz="1600">
                <a:latin typeface="Arial"/>
                <a:cs typeface="Times New Roman"/>
              </a:rPr>
              <a:t>Die Qualität digitaler Daten beurteilen können</a:t>
            </a:r>
            <a:endParaRPr lang="de-DE" sz="1800">
              <a:latin typeface="Arial"/>
              <a:cs typeface="Times New Roman"/>
            </a:endParaRPr>
          </a:p>
        </p:txBody>
      </p:sp>
      <p:sp>
        <p:nvSpPr>
          <p:cNvPr id="5" name="Textplatzhalter 4">
            <a:extLst>
              <a:ext uri="{FF2B5EF4-FFF2-40B4-BE49-F238E27FC236}">
                <a16:creationId xmlns:a16="http://schemas.microsoft.com/office/drawing/2014/main" id="{71839D22-9305-084B-ACA4-BEC3F1D12CF6}"/>
              </a:ext>
            </a:extLst>
          </p:cNvPr>
          <p:cNvSpPr>
            <a:spLocks noGrp="1" noRot="1" noMove="1" noResize="1" noEditPoints="1" noAdjustHandles="1" noChangeArrowheads="1" noChangeShapeType="1"/>
          </p:cNvSpPr>
          <p:nvPr>
            <p:ph type="body" sz="quarter" idx="20"/>
            <p:custDataLst>
              <p:tags r:id="rId4"/>
            </p:custDataLst>
          </p:nvPr>
        </p:nvSpPr>
        <p:spPr/>
        <p:txBody>
          <a:bodyPr/>
          <a:lstStyle/>
          <a:p>
            <a:r>
              <a:rPr lang="de-DE"/>
              <a:t> </a:t>
            </a:r>
          </a:p>
        </p:txBody>
      </p:sp>
      <p:sp>
        <p:nvSpPr>
          <p:cNvPr id="6" name="Titel 5">
            <a:extLst>
              <a:ext uri="{FF2B5EF4-FFF2-40B4-BE49-F238E27FC236}">
                <a16:creationId xmlns:a16="http://schemas.microsoft.com/office/drawing/2014/main" id="{54714233-AEC6-FF45-AC0E-9715865E27CA}"/>
              </a:ext>
            </a:extLst>
          </p:cNvPr>
          <p:cNvSpPr>
            <a:spLocks noGrp="1" noRot="1" noMove="1" noResize="1" noEditPoints="1" noAdjustHandles="1" noChangeArrowheads="1" noChangeShapeType="1"/>
          </p:cNvSpPr>
          <p:nvPr>
            <p:ph type="title"/>
            <p:custDataLst>
              <p:tags r:id="rId5"/>
            </p:custDataLst>
          </p:nvPr>
        </p:nvSpPr>
        <p:spPr/>
        <p:txBody>
          <a:bodyPr/>
          <a:lstStyle/>
          <a:p>
            <a:r>
              <a:rPr lang="de-CH"/>
              <a:t>Data </a:t>
            </a:r>
            <a:r>
              <a:rPr lang="de-CH" err="1"/>
              <a:t>Literacy</a:t>
            </a:r>
            <a:r>
              <a:rPr lang="de-CH"/>
              <a:t> Einblick</a:t>
            </a:r>
            <a:endParaRPr lang="de-DE"/>
          </a:p>
        </p:txBody>
      </p:sp>
    </p:spTree>
    <p:extLst>
      <p:ext uri="{BB962C8B-B14F-4D97-AF65-F5344CB8AC3E}">
        <p14:creationId xmlns:p14="http://schemas.microsoft.com/office/powerpoint/2010/main" val="2623058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p:cNvSpPr>
            <a:spLocks noGrp="1"/>
          </p:cNvSpPr>
          <p:nvPr>
            <p:ph type="body" idx="11"/>
          </p:nvPr>
        </p:nvSpPr>
        <p:spPr/>
        <p:txBody>
          <a:bodyPr/>
          <a:lstStyle/>
          <a:p>
            <a:r>
              <a:rPr lang="de-CH">
                <a:latin typeface="Arial"/>
                <a:cs typeface="Arial"/>
              </a:rPr>
              <a:t>Daten </a:t>
            </a:r>
          </a:p>
        </p:txBody>
      </p:sp>
      <p:sp>
        <p:nvSpPr>
          <p:cNvPr id="13" name="Titel 12"/>
          <p:cNvSpPr>
            <a:spLocks noGrp="1"/>
          </p:cNvSpPr>
          <p:nvPr>
            <p:ph type="title"/>
          </p:nvPr>
        </p:nvSpPr>
        <p:spPr>
          <a:ln>
            <a:noFill/>
          </a:ln>
        </p:spPr>
        <p:txBody>
          <a:bodyPr/>
          <a:lstStyle/>
          <a:p>
            <a:r>
              <a:rPr lang="de-CH"/>
              <a:t>Data </a:t>
            </a:r>
            <a:r>
              <a:rPr lang="de-CH" err="1"/>
              <a:t>Literacy</a:t>
            </a:r>
            <a:r>
              <a:rPr lang="de-CH"/>
              <a:t> Einblick</a:t>
            </a:r>
          </a:p>
        </p:txBody>
      </p:sp>
      <p:pic>
        <p:nvPicPr>
          <p:cNvPr id="16" name="Inhaltsplatzhalter 15"/>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557539" y="2430084"/>
            <a:ext cx="3048000" cy="2033016"/>
          </a:xfrm>
        </p:spPr>
      </p:pic>
      <p:sp>
        <p:nvSpPr>
          <p:cNvPr id="15" name="Inhaltsplatzhalter 14"/>
          <p:cNvSpPr>
            <a:spLocks noGrp="1"/>
          </p:cNvSpPr>
          <p:nvPr>
            <p:ph sz="half" idx="21"/>
          </p:nvPr>
        </p:nvSpPr>
        <p:spPr>
          <a:xfrm>
            <a:off x="4864309" y="2445830"/>
            <a:ext cx="1080120" cy="1998128"/>
          </a:xfrm>
        </p:spPr>
        <p:txBody>
          <a:bodyPr/>
          <a:lstStyle/>
          <a:p>
            <a:pPr marL="6350" indent="0">
              <a:buNone/>
            </a:pPr>
            <a:r>
              <a:rPr lang="de-CH" sz="13800">
                <a:solidFill>
                  <a:srgbClr val="7A76A6"/>
                </a:solidFill>
              </a:rPr>
              <a:t>?</a:t>
            </a:r>
            <a:endParaRPr lang="de-CH" sz="4000">
              <a:solidFill>
                <a:srgbClr val="7A76A6"/>
              </a:solidFill>
            </a:endParaRPr>
          </a:p>
        </p:txBody>
      </p:sp>
      <p:sp>
        <p:nvSpPr>
          <p:cNvPr id="4" name="Textplatzhalter 3">
            <a:extLst>
              <a:ext uri="{FF2B5EF4-FFF2-40B4-BE49-F238E27FC236}">
                <a16:creationId xmlns:a16="http://schemas.microsoft.com/office/drawing/2014/main" id="{688358CB-FBFC-E544-A093-8DFC7A7BD52A}"/>
              </a:ext>
            </a:extLst>
          </p:cNvPr>
          <p:cNvSpPr>
            <a:spLocks noGrp="1" noRot="1" noMove="1" noResize="1" noEditPoints="1" noAdjustHandles="1" noChangeArrowheads="1" noChangeShapeType="1"/>
          </p:cNvSpPr>
          <p:nvPr>
            <p:ph type="body" sz="quarter" idx="4294967295"/>
            <p:custDataLst>
              <p:tags r:id="rId1"/>
            </p:custDataLst>
          </p:nvPr>
        </p:nvSpPr>
        <p:spPr>
          <a:xfrm>
            <a:off x="0" y="2160588"/>
            <a:ext cx="3725863" cy="179387"/>
          </a:xfrm>
          <a:prstGeom prst="rect">
            <a:avLst/>
          </a:prstGeom>
        </p:spPr>
        <p:txBody>
          <a:bodyPr/>
          <a:lstStyle/>
          <a:p>
            <a:r>
              <a:rPr lang="de-DE"/>
              <a:t> </a:t>
            </a:r>
          </a:p>
        </p:txBody>
      </p:sp>
      <p:sp>
        <p:nvSpPr>
          <p:cNvPr id="17" name="Textfeld 16"/>
          <p:cNvSpPr txBox="1"/>
          <p:nvPr/>
        </p:nvSpPr>
        <p:spPr>
          <a:xfrm>
            <a:off x="786142" y="4928056"/>
            <a:ext cx="3816424" cy="246221"/>
          </a:xfrm>
          <a:prstGeom prst="rect">
            <a:avLst/>
          </a:prstGeom>
          <a:noFill/>
        </p:spPr>
        <p:txBody>
          <a:bodyPr wrap="square" rtlCol="0">
            <a:spAutoFit/>
          </a:bodyPr>
          <a:lstStyle/>
          <a:p>
            <a:r>
              <a:rPr lang="de-CH" sz="500">
                <a:hlinkClick r:id="rId5"/>
              </a:rPr>
              <a:t>https://hellogiggles.com/reviews-coverage/books/random-facts-books/</a:t>
            </a:r>
            <a:r>
              <a:rPr lang="de-CH" sz="500"/>
              <a:t>, 29.04.19 </a:t>
            </a:r>
          </a:p>
          <a:p>
            <a:r>
              <a:rPr lang="de-CH" sz="500">
                <a:hlinkClick r:id="rId6"/>
              </a:rPr>
              <a:t>https://www.ulb.uni-muenster.de/sammlungen/handschriften/hoya-missale.html</a:t>
            </a:r>
            <a:r>
              <a:rPr lang="de-CH" sz="500"/>
              <a:t> 29.4.19</a:t>
            </a:r>
          </a:p>
        </p:txBody>
      </p:sp>
      <p:pic>
        <p:nvPicPr>
          <p:cNvPr id="3" name="Grafik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06294" y="2070597"/>
            <a:ext cx="1443706" cy="2087777"/>
          </a:xfrm>
          <a:prstGeom prst="rect">
            <a:avLst/>
          </a:prstGeom>
        </p:spPr>
      </p:pic>
      <p:grpSp>
        <p:nvGrpSpPr>
          <p:cNvPr id="5" name="Gruppieren 4">
            <a:extLst>
              <a:ext uri="{FF2B5EF4-FFF2-40B4-BE49-F238E27FC236}">
                <a16:creationId xmlns:a16="http://schemas.microsoft.com/office/drawing/2014/main" id="{15385E96-041E-EA07-E3AD-C8736E90F88C}"/>
              </a:ext>
            </a:extLst>
          </p:cNvPr>
          <p:cNvGrpSpPr/>
          <p:nvPr/>
        </p:nvGrpSpPr>
        <p:grpSpPr>
          <a:xfrm>
            <a:off x="5944429" y="2070597"/>
            <a:ext cx="2961314" cy="2443161"/>
            <a:chOff x="6079343" y="2088706"/>
            <a:chExt cx="2961314" cy="2443161"/>
          </a:xfrm>
        </p:grpSpPr>
        <p:pic>
          <p:nvPicPr>
            <p:cNvPr id="19" name="Picture 6">
              <a:extLst>
                <a:ext uri="{FF2B5EF4-FFF2-40B4-BE49-F238E27FC236}">
                  <a16:creationId xmlns:a16="http://schemas.microsoft.com/office/drawing/2014/main" id="{07CFD3DC-9A77-B49D-BBAF-52674FF58A6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079343" y="2088706"/>
              <a:ext cx="2961314" cy="2443161"/>
            </a:xfrm>
            <a:prstGeom prst="rect">
              <a:avLst/>
            </a:prstGeom>
          </p:spPr>
        </p:pic>
        <p:pic>
          <p:nvPicPr>
            <p:cNvPr id="2" name="Grafik 1"/>
            <p:cNvPicPr>
              <a:picLocks noChangeAspect="1"/>
            </p:cNvPicPr>
            <p:nvPr/>
          </p:nvPicPr>
          <p:blipFill rotWithShape="1">
            <a:blip r:embed="rId10"/>
            <a:srcRect b="37445"/>
            <a:stretch/>
          </p:blipFill>
          <p:spPr>
            <a:xfrm>
              <a:off x="6825949" y="2304157"/>
              <a:ext cx="1468102" cy="1315249"/>
            </a:xfrm>
            <a:prstGeom prst="rect">
              <a:avLst/>
            </a:prstGeom>
          </p:spPr>
        </p:pic>
      </p:grpSp>
      <p:sp>
        <p:nvSpPr>
          <p:cNvPr id="21" name="TextBox 5">
            <a:extLst>
              <a:ext uri="{FF2B5EF4-FFF2-40B4-BE49-F238E27FC236}">
                <a16:creationId xmlns:a16="http://schemas.microsoft.com/office/drawing/2014/main" id="{FB287CEA-BD5D-A996-A610-CA2BDF6EB04F}"/>
              </a:ext>
            </a:extLst>
          </p:cNvPr>
          <p:cNvSpPr txBox="1"/>
          <p:nvPr/>
        </p:nvSpPr>
        <p:spPr>
          <a:xfrm>
            <a:off x="6699503" y="4974222"/>
            <a:ext cx="2015671" cy="153888"/>
          </a:xfrm>
          <a:prstGeom prst="rect">
            <a:avLst/>
          </a:prstGeom>
          <a:noFill/>
        </p:spPr>
        <p:txBody>
          <a:bodyPr rot="0" spcFirstLastPara="0" vertOverflow="overflow" horzOverflow="overflow" vert="horz" wrap="square" lIns="45720" tIns="22860" rIns="45720" bIns="22860" numCol="1" spcCol="0" rtlCol="0" fromWordArt="0" anchor="t" anchorCtr="0" forceAA="0" compatLnSpc="1">
            <a:prstTxWarp prst="textNoShape">
              <a:avLst/>
            </a:prstTxWarp>
            <a:spAutoFit/>
          </a:bodyPr>
          <a:lstStyle/>
          <a:p>
            <a:r>
              <a:rPr lang="en-US" sz="700" err="1">
                <a:latin typeface="Arial" panose="020B0604020202020204" pitchFamily="34" charset="0"/>
                <a:cs typeface="Arial" panose="020B0604020202020204" pitchFamily="34" charset="0"/>
              </a:rPr>
              <a:t>Grafik</a:t>
            </a:r>
            <a:r>
              <a:rPr lang="en-US" sz="700">
                <a:latin typeface="Arial" panose="020B0604020202020204" pitchFamily="34" charset="0"/>
                <a:cs typeface="Arial" panose="020B0604020202020204" pitchFamily="34" charset="0"/>
              </a:rPr>
              <a:t> </a:t>
            </a:r>
            <a:r>
              <a:rPr lang="en-US" sz="700" err="1">
                <a:latin typeface="Arial" panose="020B0604020202020204" pitchFamily="34" charset="0"/>
                <a:cs typeface="Arial" panose="020B0604020202020204" pitchFamily="34" charset="0"/>
              </a:rPr>
              <a:t>erstellt</a:t>
            </a:r>
            <a:r>
              <a:rPr lang="en-US" sz="700">
                <a:latin typeface="Arial" panose="020B0604020202020204" pitchFamily="34" charset="0"/>
                <a:cs typeface="Arial" panose="020B0604020202020204" pitchFamily="34" charset="0"/>
              </a:rPr>
              <a:t> </a:t>
            </a:r>
            <a:r>
              <a:rPr lang="en-US" sz="700" err="1">
                <a:latin typeface="Arial" panose="020B0604020202020204" pitchFamily="34" charset="0"/>
                <a:cs typeface="Arial" panose="020B0604020202020204" pitchFamily="34" charset="0"/>
              </a:rPr>
              <a:t>mit</a:t>
            </a:r>
            <a:r>
              <a:rPr lang="en-US" sz="700">
                <a:latin typeface="Arial" panose="020B0604020202020204" pitchFamily="34" charset="0"/>
                <a:cs typeface="Arial" panose="020B0604020202020204" pitchFamily="34" charset="0"/>
              </a:rPr>
              <a:t> canva.com</a:t>
            </a:r>
          </a:p>
        </p:txBody>
      </p:sp>
    </p:spTree>
    <p:extLst>
      <p:ext uri="{BB962C8B-B14F-4D97-AF65-F5344CB8AC3E}">
        <p14:creationId xmlns:p14="http://schemas.microsoft.com/office/powerpoint/2010/main" val="4843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8FEDB6B-F30B-1B4C-83F2-2B88253C86C7}"/>
              </a:ext>
            </a:extLst>
          </p:cNvPr>
          <p:cNvGrpSpPr/>
          <p:nvPr/>
        </p:nvGrpSpPr>
        <p:grpSpPr>
          <a:xfrm>
            <a:off x="993821" y="1653374"/>
            <a:ext cx="1297019" cy="3209789"/>
            <a:chOff x="993821" y="1653374"/>
            <a:chExt cx="1297019" cy="3209789"/>
          </a:xfrm>
        </p:grpSpPr>
        <p:sp>
          <p:nvSpPr>
            <p:cNvPr id="4" name="TextBox 4"/>
            <p:cNvSpPr txBox="1"/>
            <p:nvPr/>
          </p:nvSpPr>
          <p:spPr>
            <a:xfrm>
              <a:off x="1445670" y="1653374"/>
              <a:ext cx="845170" cy="3209789"/>
            </a:xfrm>
            <a:prstGeom prst="rect">
              <a:avLst/>
            </a:prstGeom>
            <a:ln>
              <a:noFill/>
            </a:ln>
          </p:spPr>
          <p:txBody>
            <a:bodyPr wrap="square" lIns="0" tIns="0" rIns="0" bIns="0" rtlCol="0" anchor="t">
              <a:spAutoFit/>
            </a:bodyPr>
            <a:lstStyle/>
            <a:p>
              <a:pPr algn="ctr">
                <a:lnSpc>
                  <a:spcPts val="26690"/>
                </a:lnSpc>
              </a:pPr>
              <a:r>
                <a:rPr lang="en-US" sz="19050">
                  <a:solidFill>
                    <a:srgbClr val="00C2CB"/>
                  </a:solidFill>
                  <a:latin typeface="Open Sans Light"/>
                  <a:ea typeface="Open Sans Light"/>
                  <a:cs typeface="Open Sans Light"/>
                </a:rPr>
                <a:t>{</a:t>
              </a:r>
              <a:endParaRPr lang="en-US"/>
            </a:p>
          </p:txBody>
        </p:sp>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93821" y="3272832"/>
              <a:ext cx="348545" cy="844117"/>
            </a:xfrm>
            <a:prstGeom prst="rect">
              <a:avLst/>
            </a:prstGeom>
          </p:spPr>
        </p:pic>
      </p:grpSp>
      <p:sp>
        <p:nvSpPr>
          <p:cNvPr id="5" name="TextBox 5"/>
          <p:cNvSpPr txBox="1"/>
          <p:nvPr/>
        </p:nvSpPr>
        <p:spPr>
          <a:xfrm>
            <a:off x="2393896" y="2554316"/>
            <a:ext cx="5953941" cy="1823644"/>
          </a:xfrm>
          <a:prstGeom prst="rect">
            <a:avLst/>
          </a:prstGeom>
        </p:spPr>
        <p:txBody>
          <a:bodyPr lIns="0" tIns="0" rIns="0" bIns="0" rtlCol="0" anchor="t">
            <a:spAutoFit/>
          </a:bodyPr>
          <a:lstStyle/>
          <a:p>
            <a:pPr>
              <a:lnSpc>
                <a:spcPts val="5041"/>
              </a:lnSpc>
            </a:pPr>
            <a:r>
              <a:rPr lang="en-US" sz="3601">
                <a:solidFill>
                  <a:srgbClr val="000000"/>
                </a:solidFill>
                <a:latin typeface="Arial" panose="020B0604020202020204" pitchFamily="34" charset="0"/>
                <a:cs typeface="Arial" panose="020B0604020202020204" pitchFamily="34" charset="0"/>
              </a:rPr>
              <a:t>1010101 1101110 1101001 1100010 1100101 1110010 1101110 ...</a:t>
            </a:r>
          </a:p>
        </p:txBody>
      </p:sp>
      <p:sp>
        <p:nvSpPr>
          <p:cNvPr id="6" name="TextBox 5">
            <a:extLst>
              <a:ext uri="{FF2B5EF4-FFF2-40B4-BE49-F238E27FC236}">
                <a16:creationId xmlns:a16="http://schemas.microsoft.com/office/drawing/2014/main" id="{67069DDE-08F3-41C6-9651-DAFAE2B655BE}"/>
              </a:ext>
            </a:extLst>
          </p:cNvPr>
          <p:cNvSpPr txBox="1"/>
          <p:nvPr/>
        </p:nvSpPr>
        <p:spPr>
          <a:xfrm>
            <a:off x="7236296" y="4930992"/>
            <a:ext cx="2015671" cy="153888"/>
          </a:xfrm>
          <a:prstGeom prst="rect">
            <a:avLst/>
          </a:prstGeom>
          <a:noFill/>
        </p:spPr>
        <p:txBody>
          <a:bodyPr rot="0" spcFirstLastPara="0" vertOverflow="overflow" horzOverflow="overflow" vert="horz" wrap="square" lIns="45720" tIns="22860" rIns="45720" bIns="22860" numCol="1" spcCol="0" rtlCol="0" fromWordArt="0" anchor="t" anchorCtr="0" forceAA="0" compatLnSpc="1">
            <a:prstTxWarp prst="textNoShape">
              <a:avLst/>
            </a:prstTxWarp>
            <a:spAutoFit/>
          </a:bodyPr>
          <a:lstStyle/>
          <a:p>
            <a:r>
              <a:rPr lang="en-US" sz="700" err="1">
                <a:latin typeface="Arial" panose="020B0604020202020204" pitchFamily="34" charset="0"/>
                <a:cs typeface="Arial" panose="020B0604020202020204" pitchFamily="34" charset="0"/>
              </a:rPr>
              <a:t>Grafik</a:t>
            </a:r>
            <a:r>
              <a:rPr lang="en-US" sz="700">
                <a:latin typeface="Arial" panose="020B0604020202020204" pitchFamily="34" charset="0"/>
                <a:cs typeface="Arial" panose="020B0604020202020204" pitchFamily="34" charset="0"/>
              </a:rPr>
              <a:t> </a:t>
            </a:r>
            <a:r>
              <a:rPr lang="en-US" sz="700" err="1">
                <a:latin typeface="Arial" panose="020B0604020202020204" pitchFamily="34" charset="0"/>
                <a:cs typeface="Arial" panose="020B0604020202020204" pitchFamily="34" charset="0"/>
              </a:rPr>
              <a:t>erstellt</a:t>
            </a:r>
            <a:r>
              <a:rPr lang="en-US" sz="700">
                <a:latin typeface="Arial" panose="020B0604020202020204" pitchFamily="34" charset="0"/>
                <a:cs typeface="Arial" panose="020B0604020202020204" pitchFamily="34" charset="0"/>
              </a:rPr>
              <a:t> </a:t>
            </a:r>
            <a:r>
              <a:rPr lang="en-US" sz="700" err="1">
                <a:latin typeface="Arial" panose="020B0604020202020204" pitchFamily="34" charset="0"/>
                <a:cs typeface="Arial" panose="020B0604020202020204" pitchFamily="34" charset="0"/>
              </a:rPr>
              <a:t>mit</a:t>
            </a:r>
            <a:r>
              <a:rPr lang="en-US" sz="700">
                <a:latin typeface="Arial" panose="020B0604020202020204" pitchFamily="34" charset="0"/>
                <a:cs typeface="Arial" panose="020B0604020202020204" pitchFamily="34" charset="0"/>
              </a:rPr>
              <a:t> canva.com</a:t>
            </a:r>
          </a:p>
        </p:txBody>
      </p:sp>
      <p:sp>
        <p:nvSpPr>
          <p:cNvPr id="7" name="Titel 12">
            <a:extLst>
              <a:ext uri="{FF2B5EF4-FFF2-40B4-BE49-F238E27FC236}">
                <a16:creationId xmlns:a16="http://schemas.microsoft.com/office/drawing/2014/main" id="{03256A3F-E954-0D60-390E-1CBEF5BFF3C6}"/>
              </a:ext>
            </a:extLst>
          </p:cNvPr>
          <p:cNvSpPr txBox="1">
            <a:spLocks/>
          </p:cNvSpPr>
          <p:nvPr/>
        </p:nvSpPr>
        <p:spPr>
          <a:xfrm>
            <a:off x="454540" y="646216"/>
            <a:ext cx="7020000" cy="410369"/>
          </a:xfrm>
          <a:prstGeom prst="rect">
            <a:avLst/>
          </a:prstGeom>
          <a:ln>
            <a:noFill/>
          </a:ln>
        </p:spPr>
        <p:txBody>
          <a:bodyPr/>
          <a:lstStyle>
            <a:lvl1pPr algn="l" defTabSz="914377" rtl="0" eaLnBrk="1" latinLnBrk="0" hangingPunct="1">
              <a:lnSpc>
                <a:spcPts val="3200"/>
              </a:lnSpc>
              <a:spcBef>
                <a:spcPct val="0"/>
              </a:spcBef>
              <a:buNone/>
              <a:defRPr sz="2800" kern="1200">
                <a:solidFill>
                  <a:srgbClr val="E6002E"/>
                </a:solidFill>
                <a:latin typeface="Arial" panose="020B0604020202020204" pitchFamily="34" charset="0"/>
                <a:ea typeface="+mj-ea"/>
                <a:cs typeface="Arial" panose="020B0604020202020204" pitchFamily="34" charset="0"/>
              </a:defRPr>
            </a:lvl1pPr>
          </a:lstStyle>
          <a:p>
            <a:r>
              <a:rPr lang="de-CH"/>
              <a:t>Data </a:t>
            </a:r>
            <a:r>
              <a:rPr lang="de-CH" err="1"/>
              <a:t>Literacy</a:t>
            </a:r>
            <a:r>
              <a:rPr lang="de-CH"/>
              <a:t> Einblick</a:t>
            </a:r>
          </a:p>
        </p:txBody>
      </p:sp>
      <p:sp>
        <p:nvSpPr>
          <p:cNvPr id="9" name="Textplatzhalter 7">
            <a:extLst>
              <a:ext uri="{FF2B5EF4-FFF2-40B4-BE49-F238E27FC236}">
                <a16:creationId xmlns:a16="http://schemas.microsoft.com/office/drawing/2014/main" id="{53535BEC-09B8-AD80-1EA0-65F959CFBB1A}"/>
              </a:ext>
            </a:extLst>
          </p:cNvPr>
          <p:cNvSpPr txBox="1">
            <a:spLocks/>
          </p:cNvSpPr>
          <p:nvPr/>
        </p:nvSpPr>
        <p:spPr>
          <a:xfrm>
            <a:off x="454540" y="1118724"/>
            <a:ext cx="7020000" cy="410369"/>
          </a:xfr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CH" sz="2800">
                <a:latin typeface="Arial" panose="020B0604020202020204" pitchFamily="34" charset="0"/>
                <a:cs typeface="Arial" panose="020B0604020202020204" pitchFamily="34" charset="0"/>
              </a:rPr>
              <a:t>Daten als binäre Zeichen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31090" y="165217"/>
            <a:ext cx="4340909" cy="1845057"/>
          </a:xfrm>
          <a:prstGeom prst="rect">
            <a:avLst/>
          </a:prstGeom>
        </p:spPr>
        <p:txBody>
          <a:bodyPr wrap="square" lIns="0" tIns="0" rIns="0" bIns="0" rtlCol="0" anchor="t">
            <a:spAutoFit/>
          </a:bodyPr>
          <a:lstStyle/>
          <a:p>
            <a:pPr>
              <a:lnSpc>
                <a:spcPts val="5041"/>
              </a:lnSpc>
            </a:pPr>
            <a:r>
              <a:rPr lang="en-US" sz="2800">
                <a:solidFill>
                  <a:srgbClr val="000000"/>
                </a:solidFill>
                <a:latin typeface="Arial" panose="020B0604020202020204" pitchFamily="34" charset="0"/>
                <a:cs typeface="Arial" panose="020B0604020202020204" pitchFamily="34" charset="0"/>
              </a:rPr>
              <a:t>1010101 1101110 1101001 1100010 1100101 1110010 1101110 ...</a:t>
            </a: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01993" y="2312321"/>
            <a:ext cx="1971607" cy="1641811"/>
          </a:xfrm>
          <a:prstGeom prst="rect">
            <a:avLst/>
          </a:prstGeom>
        </p:spPr>
      </p:pic>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532698" y="704166"/>
            <a:ext cx="2400900" cy="1999295"/>
          </a:xfrm>
          <a:prstGeom prst="rect">
            <a:avLst/>
          </a:prstGeom>
        </p:spPr>
      </p:pic>
      <p:pic>
        <p:nvPicPr>
          <p:cNvPr id="12" name="Picture 12"/>
          <p:cNvPicPr>
            <a:picLocks noChangeAspect="1"/>
          </p:cNvPicPr>
          <p:nvPr/>
        </p:nvPicPr>
        <p:blipFill>
          <a:blip r:embed="rId5"/>
          <a:srcRect/>
          <a:stretch>
            <a:fillRect/>
          </a:stretch>
        </p:blipFill>
        <p:spPr>
          <a:xfrm>
            <a:off x="6958659" y="869631"/>
            <a:ext cx="1548978" cy="1032975"/>
          </a:xfrm>
          <a:prstGeom prst="rect">
            <a:avLst/>
          </a:prstGeom>
        </p:spPr>
      </p:pic>
      <p:grpSp>
        <p:nvGrpSpPr>
          <p:cNvPr id="13" name="Group 13"/>
          <p:cNvGrpSpPr/>
          <p:nvPr/>
        </p:nvGrpSpPr>
        <p:grpSpPr>
          <a:xfrm>
            <a:off x="2967918" y="3346259"/>
            <a:ext cx="1790367" cy="1551771"/>
            <a:chOff x="775016" y="-285184"/>
            <a:chExt cx="4774311" cy="4138055"/>
          </a:xfrm>
        </p:grpSpPr>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75016" y="-285184"/>
              <a:ext cx="4761362" cy="4138055"/>
            </a:xfrm>
            <a:prstGeom prst="rect">
              <a:avLst/>
            </a:prstGeom>
          </p:spPr>
        </p:pic>
        <p:sp>
          <p:nvSpPr>
            <p:cNvPr id="15" name="TextBox 15"/>
            <p:cNvSpPr txBox="1"/>
            <p:nvPr/>
          </p:nvSpPr>
          <p:spPr>
            <a:xfrm>
              <a:off x="961288" y="1203272"/>
              <a:ext cx="4588039" cy="2407154"/>
            </a:xfrm>
            <a:prstGeom prst="rect">
              <a:avLst/>
            </a:prstGeom>
          </p:spPr>
          <p:txBody>
            <a:bodyPr lIns="0" tIns="0" rIns="0" bIns="0" rtlCol="0" anchor="t">
              <a:spAutoFit/>
            </a:bodyPr>
            <a:lstStyle/>
            <a:p>
              <a:pPr algn="ctr">
                <a:lnSpc>
                  <a:spcPts val="2380"/>
                </a:lnSpc>
              </a:pPr>
              <a:r>
                <a:rPr lang="en-US" sz="1400" err="1">
                  <a:solidFill>
                    <a:srgbClr val="000000"/>
                  </a:solidFill>
                  <a:latin typeface="Arial"/>
                  <a:cs typeface="Arial"/>
                </a:rPr>
                <a:t>Betriebssystem</a:t>
              </a:r>
              <a:endParaRPr lang="en-US" sz="1400">
                <a:solidFill>
                  <a:srgbClr val="000000"/>
                </a:solidFill>
                <a:latin typeface="Arial"/>
                <a:cs typeface="Arial"/>
              </a:endParaRPr>
            </a:p>
            <a:p>
              <a:pPr algn="ctr">
                <a:lnSpc>
                  <a:spcPts val="2380"/>
                </a:lnSpc>
              </a:pPr>
              <a:r>
                <a:rPr lang="en-US" sz="1400">
                  <a:solidFill>
                    <a:srgbClr val="000000"/>
                  </a:solidFill>
                  <a:latin typeface="Arial"/>
                  <a:cs typeface="Arial"/>
                </a:rPr>
                <a:t>+ Software</a:t>
              </a:r>
            </a:p>
            <a:p>
              <a:pPr algn="ctr">
                <a:lnSpc>
                  <a:spcPts val="2380"/>
                </a:lnSpc>
              </a:pPr>
              <a:r>
                <a:rPr lang="en-US" sz="1400">
                  <a:solidFill>
                    <a:srgbClr val="000000"/>
                  </a:solidFill>
                  <a:latin typeface="Arial"/>
                  <a:cs typeface="Arial"/>
                </a:rPr>
                <a:t>+...</a:t>
              </a:r>
            </a:p>
          </p:txBody>
        </p:sp>
      </p:grpSp>
      <p:grpSp>
        <p:nvGrpSpPr>
          <p:cNvPr id="7" name="Group 7"/>
          <p:cNvGrpSpPr/>
          <p:nvPr/>
        </p:nvGrpSpPr>
        <p:grpSpPr>
          <a:xfrm>
            <a:off x="4575573" y="2701104"/>
            <a:ext cx="2578826" cy="1193176"/>
            <a:chOff x="-1713603" y="0"/>
            <a:chExt cx="6876865" cy="3181802"/>
          </a:xfrm>
        </p:grpSpPr>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58027" y="0"/>
              <a:ext cx="4605235" cy="3181802"/>
            </a:xfrm>
            <a:prstGeom prst="rect">
              <a:avLst/>
            </a:prstGeom>
          </p:spPr>
        </p:pic>
        <p:sp>
          <p:nvSpPr>
            <p:cNvPr id="9" name="TextBox 9"/>
            <p:cNvSpPr txBox="1"/>
            <p:nvPr/>
          </p:nvSpPr>
          <p:spPr>
            <a:xfrm>
              <a:off x="-1713603" y="2554743"/>
              <a:ext cx="2479832" cy="482525"/>
            </a:xfrm>
            <a:prstGeom prst="rect">
              <a:avLst/>
            </a:prstGeom>
          </p:spPr>
          <p:txBody>
            <a:bodyPr lIns="0" tIns="0" rIns="0" bIns="0" rtlCol="0" anchor="t">
              <a:spAutoFit/>
            </a:bodyPr>
            <a:lstStyle/>
            <a:p>
              <a:pPr algn="ctr">
                <a:lnSpc>
                  <a:spcPts val="1549"/>
                </a:lnSpc>
              </a:pPr>
              <a:r>
                <a:rPr lang="en-US" sz="1107">
                  <a:solidFill>
                    <a:srgbClr val="000000"/>
                  </a:solidFill>
                  <a:latin typeface="Arial" panose="020B0604020202020204" pitchFamily="34" charset="0"/>
                  <a:cs typeface="Arial" panose="020B0604020202020204" pitchFamily="34" charset="0"/>
                </a:rPr>
                <a:t>Katze.jpg</a:t>
              </a:r>
            </a:p>
          </p:txBody>
        </p:sp>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05406" y="283181"/>
              <a:ext cx="2063434" cy="2229644"/>
            </a:xfrm>
            <a:prstGeom prst="rect">
              <a:avLst/>
            </a:prstGeom>
          </p:spPr>
        </p:pic>
      </p:grpSp>
      <p:sp>
        <p:nvSpPr>
          <p:cNvPr id="19" name="TextBox 5">
            <a:extLst>
              <a:ext uri="{FF2B5EF4-FFF2-40B4-BE49-F238E27FC236}">
                <a16:creationId xmlns:a16="http://schemas.microsoft.com/office/drawing/2014/main" id="{5E375513-38CA-820D-B395-2D8A29702944}"/>
              </a:ext>
            </a:extLst>
          </p:cNvPr>
          <p:cNvSpPr txBox="1"/>
          <p:nvPr/>
        </p:nvSpPr>
        <p:spPr>
          <a:xfrm>
            <a:off x="7236296" y="4930992"/>
            <a:ext cx="2015671" cy="153888"/>
          </a:xfrm>
          <a:prstGeom prst="rect">
            <a:avLst/>
          </a:prstGeom>
          <a:noFill/>
        </p:spPr>
        <p:txBody>
          <a:bodyPr rot="0" spcFirstLastPara="0" vertOverflow="overflow" horzOverflow="overflow" vert="horz" wrap="square" lIns="45720" tIns="22860" rIns="45720" bIns="22860" numCol="1" spcCol="0" rtlCol="0" fromWordArt="0" anchor="t" anchorCtr="0" forceAA="0" compatLnSpc="1">
            <a:prstTxWarp prst="textNoShape">
              <a:avLst/>
            </a:prstTxWarp>
            <a:spAutoFit/>
          </a:bodyPr>
          <a:lstStyle/>
          <a:p>
            <a:r>
              <a:rPr lang="en-US" sz="700" err="1">
                <a:latin typeface="Arial" panose="020B0604020202020204" pitchFamily="34" charset="0"/>
                <a:cs typeface="Arial" panose="020B0604020202020204" pitchFamily="34" charset="0"/>
              </a:rPr>
              <a:t>Grafik</a:t>
            </a:r>
            <a:r>
              <a:rPr lang="en-US" sz="700">
                <a:latin typeface="Arial" panose="020B0604020202020204" pitchFamily="34" charset="0"/>
                <a:cs typeface="Arial" panose="020B0604020202020204" pitchFamily="34" charset="0"/>
              </a:rPr>
              <a:t> </a:t>
            </a:r>
            <a:r>
              <a:rPr lang="en-US" sz="700" err="1">
                <a:latin typeface="Arial" panose="020B0604020202020204" pitchFamily="34" charset="0"/>
                <a:cs typeface="Arial" panose="020B0604020202020204" pitchFamily="34" charset="0"/>
              </a:rPr>
              <a:t>erstellt</a:t>
            </a:r>
            <a:r>
              <a:rPr lang="en-US" sz="700">
                <a:latin typeface="Arial" panose="020B0604020202020204" pitchFamily="34" charset="0"/>
                <a:cs typeface="Arial" panose="020B0604020202020204" pitchFamily="34" charset="0"/>
              </a:rPr>
              <a:t> </a:t>
            </a:r>
            <a:r>
              <a:rPr lang="en-US" sz="700" err="1">
                <a:latin typeface="Arial" panose="020B0604020202020204" pitchFamily="34" charset="0"/>
                <a:cs typeface="Arial" panose="020B0604020202020204" pitchFamily="34" charset="0"/>
              </a:rPr>
              <a:t>mit</a:t>
            </a:r>
            <a:r>
              <a:rPr lang="en-US" sz="700">
                <a:latin typeface="Arial" panose="020B0604020202020204" pitchFamily="34" charset="0"/>
                <a:cs typeface="Arial" panose="020B0604020202020204" pitchFamily="34" charset="0"/>
              </a:rPr>
              <a:t> canva.com</a:t>
            </a:r>
          </a:p>
        </p:txBody>
      </p:sp>
      <p:pic>
        <p:nvPicPr>
          <p:cNvPr id="20" name="Picture 3">
            <a:extLst>
              <a:ext uri="{FF2B5EF4-FFF2-40B4-BE49-F238E27FC236}">
                <a16:creationId xmlns:a16="http://schemas.microsoft.com/office/drawing/2014/main" id="{474357F6-D084-827B-14EC-48C2DD89221E}"/>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69471" y="2038840"/>
            <a:ext cx="348545" cy="8713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E40C9B34-0D01-5593-D223-7E3CAB445578}"/>
              </a:ext>
            </a:extLst>
          </p:cNvPr>
          <p:cNvSpPr>
            <a:spLocks noGrp="1"/>
          </p:cNvSpPr>
          <p:nvPr>
            <p:ph type="body" idx="11"/>
          </p:nvPr>
        </p:nvSpPr>
        <p:spPr/>
        <p:txBody>
          <a:bodyPr/>
          <a:lstStyle/>
          <a:p>
            <a:r>
              <a:rPr lang="de-CH"/>
              <a:t>Beschreibende Daten</a:t>
            </a:r>
          </a:p>
        </p:txBody>
      </p:sp>
      <p:sp>
        <p:nvSpPr>
          <p:cNvPr id="6" name="Textplatzhalter 5">
            <a:extLst>
              <a:ext uri="{FF2B5EF4-FFF2-40B4-BE49-F238E27FC236}">
                <a16:creationId xmlns:a16="http://schemas.microsoft.com/office/drawing/2014/main" id="{F1B8DED6-D504-E107-44C1-EE8ACA79A40D}"/>
              </a:ext>
            </a:extLst>
          </p:cNvPr>
          <p:cNvSpPr>
            <a:spLocks noGrp="1"/>
          </p:cNvSpPr>
          <p:nvPr>
            <p:ph type="body" sz="quarter" idx="12"/>
          </p:nvPr>
        </p:nvSpPr>
        <p:spPr>
          <a:xfrm>
            <a:off x="540000" y="2190750"/>
            <a:ext cx="2768808" cy="2610000"/>
          </a:xfrm>
        </p:spPr>
        <p:txBody>
          <a:bodyPr/>
          <a:lstStyle/>
          <a:p>
            <a:pPr algn="ctr"/>
            <a:r>
              <a:rPr lang="de-CH"/>
              <a:t>«Inhaltliche» Daten</a:t>
            </a:r>
          </a:p>
        </p:txBody>
      </p:sp>
      <p:sp>
        <p:nvSpPr>
          <p:cNvPr id="7" name="Textplatzhalter 6">
            <a:extLst>
              <a:ext uri="{FF2B5EF4-FFF2-40B4-BE49-F238E27FC236}">
                <a16:creationId xmlns:a16="http://schemas.microsoft.com/office/drawing/2014/main" id="{A9DA5779-0290-1690-C936-5DFCB46B0D5C}"/>
              </a:ext>
            </a:extLst>
          </p:cNvPr>
          <p:cNvSpPr>
            <a:spLocks noGrp="1"/>
          </p:cNvSpPr>
          <p:nvPr>
            <p:ph type="body" sz="quarter" idx="14"/>
          </p:nvPr>
        </p:nvSpPr>
        <p:spPr>
          <a:xfrm>
            <a:off x="3450210" y="2190750"/>
            <a:ext cx="5154990" cy="2610000"/>
          </a:xfrm>
        </p:spPr>
        <p:txBody>
          <a:bodyPr/>
          <a:lstStyle/>
          <a:p>
            <a:pPr algn="ctr"/>
            <a:r>
              <a:rPr lang="de-CH"/>
              <a:t>Beschreibende Daten </a:t>
            </a:r>
          </a:p>
        </p:txBody>
      </p:sp>
      <p:sp>
        <p:nvSpPr>
          <p:cNvPr id="8" name="Textplatzhalter 7">
            <a:extLst>
              <a:ext uri="{FF2B5EF4-FFF2-40B4-BE49-F238E27FC236}">
                <a16:creationId xmlns:a16="http://schemas.microsoft.com/office/drawing/2014/main" id="{AC969F26-9BED-3E47-7F23-030B38612CA3}"/>
              </a:ext>
            </a:extLst>
          </p:cNvPr>
          <p:cNvSpPr>
            <a:spLocks noGrp="1"/>
          </p:cNvSpPr>
          <p:nvPr>
            <p:ph type="body" sz="quarter" idx="20"/>
          </p:nvPr>
        </p:nvSpPr>
        <p:spPr/>
        <p:txBody>
          <a:bodyPr/>
          <a:lstStyle/>
          <a:p>
            <a:endParaRPr lang="de-CH"/>
          </a:p>
        </p:txBody>
      </p:sp>
      <p:sp>
        <p:nvSpPr>
          <p:cNvPr id="4" name="Titel 3">
            <a:extLst>
              <a:ext uri="{FF2B5EF4-FFF2-40B4-BE49-F238E27FC236}">
                <a16:creationId xmlns:a16="http://schemas.microsoft.com/office/drawing/2014/main" id="{BA9453CD-41D5-7888-BC55-B263C845B6F0}"/>
              </a:ext>
            </a:extLst>
          </p:cNvPr>
          <p:cNvSpPr>
            <a:spLocks noGrp="1"/>
          </p:cNvSpPr>
          <p:nvPr>
            <p:ph type="title"/>
          </p:nvPr>
        </p:nvSpPr>
        <p:spPr/>
        <p:txBody>
          <a:bodyPr/>
          <a:lstStyle/>
          <a:p>
            <a:r>
              <a:rPr lang="de-CH"/>
              <a:t>Data </a:t>
            </a:r>
            <a:r>
              <a:rPr lang="de-CH" err="1"/>
              <a:t>Literacy</a:t>
            </a:r>
            <a:r>
              <a:rPr lang="de-CH"/>
              <a:t> Einblick</a:t>
            </a:r>
          </a:p>
        </p:txBody>
      </p:sp>
      <p:sp>
        <p:nvSpPr>
          <p:cNvPr id="3" name="Foliennummernplatzhalter 2">
            <a:extLst>
              <a:ext uri="{FF2B5EF4-FFF2-40B4-BE49-F238E27FC236}">
                <a16:creationId xmlns:a16="http://schemas.microsoft.com/office/drawing/2014/main" id="{F6B8319E-5593-A7CF-136E-75C0DC88CA06}"/>
              </a:ext>
            </a:extLst>
          </p:cNvPr>
          <p:cNvSpPr>
            <a:spLocks noGrp="1"/>
          </p:cNvSpPr>
          <p:nvPr>
            <p:ph type="sldNum" sz="quarter" idx="21"/>
          </p:nvPr>
        </p:nvSpPr>
        <p:spPr/>
        <p:txBody>
          <a:bodyPr/>
          <a:lstStyle/>
          <a:p>
            <a:fld id="{B6F15528-21DE-4FAA-801E-634DDDAF4B2B}" type="slidenum">
              <a:rPr lang="en-US" smtClean="0"/>
              <a:pPr/>
              <a:t>9</a:t>
            </a:fld>
            <a:endParaRPr lang="en-US"/>
          </a:p>
        </p:txBody>
      </p:sp>
      <p:pic>
        <p:nvPicPr>
          <p:cNvPr id="13" name="Grafik 12">
            <a:extLst>
              <a:ext uri="{FF2B5EF4-FFF2-40B4-BE49-F238E27FC236}">
                <a16:creationId xmlns:a16="http://schemas.microsoft.com/office/drawing/2014/main" id="{B40E3B76-ACF6-102F-BD4A-35A9E0552464}"/>
              </a:ext>
            </a:extLst>
          </p:cNvPr>
          <p:cNvPicPr>
            <a:picLocks noChangeAspect="1"/>
          </p:cNvPicPr>
          <p:nvPr/>
        </p:nvPicPr>
        <p:blipFill>
          <a:blip r:embed="rId3"/>
          <a:stretch>
            <a:fillRect/>
          </a:stretch>
        </p:blipFill>
        <p:spPr>
          <a:xfrm>
            <a:off x="3450210" y="2872003"/>
            <a:ext cx="5499018" cy="1804365"/>
          </a:xfrm>
          <a:prstGeom prst="rect">
            <a:avLst/>
          </a:prstGeom>
          <a:ln>
            <a:noFill/>
          </a:ln>
          <a:effectLst>
            <a:outerShdw blurRad="292100" dist="139700" dir="2700000" algn="tl" rotWithShape="0">
              <a:srgbClr val="333333">
                <a:alpha val="65000"/>
              </a:srgbClr>
            </a:outerShdw>
          </a:effectLst>
        </p:spPr>
      </p:pic>
      <p:pic>
        <p:nvPicPr>
          <p:cNvPr id="2" name="Grafik 1">
            <a:extLst>
              <a:ext uri="{FF2B5EF4-FFF2-40B4-BE49-F238E27FC236}">
                <a16:creationId xmlns:a16="http://schemas.microsoft.com/office/drawing/2014/main" id="{646F97E1-6D0F-36A2-B628-61DDCBD92B7B}"/>
              </a:ext>
            </a:extLst>
          </p:cNvPr>
          <p:cNvPicPr>
            <a:picLocks noChangeAspect="1"/>
          </p:cNvPicPr>
          <p:nvPr/>
        </p:nvPicPr>
        <p:blipFill rotWithShape="1">
          <a:blip r:embed="rId4"/>
          <a:srcRect b="37445"/>
          <a:stretch/>
        </p:blipFill>
        <p:spPr>
          <a:xfrm>
            <a:off x="494053" y="2697718"/>
            <a:ext cx="2111155" cy="1891350"/>
          </a:xfrm>
          <a:prstGeom prst="rect">
            <a:avLst/>
          </a:prstGeom>
          <a:ln>
            <a:noFill/>
          </a:ln>
          <a:effectLst>
            <a:outerShdw blurRad="292100" dist="139700" dir="2700000" algn="tl" rotWithShape="0">
              <a:srgbClr val="333333">
                <a:alpha val="65000"/>
              </a:srgbClr>
            </a:outerShdw>
          </a:effectLst>
        </p:spPr>
      </p:pic>
      <p:pic>
        <p:nvPicPr>
          <p:cNvPr id="9" name="Grafik 10">
            <a:extLst>
              <a:ext uri="{FF2B5EF4-FFF2-40B4-BE49-F238E27FC236}">
                <a16:creationId xmlns:a16="http://schemas.microsoft.com/office/drawing/2014/main" id="{25A136BE-D0B1-608D-89B0-2989035711A3}"/>
              </a:ext>
            </a:extLst>
          </p:cNvPr>
          <p:cNvPicPr>
            <a:picLocks noChangeAspect="1"/>
          </p:cNvPicPr>
          <p:nvPr/>
        </p:nvPicPr>
        <p:blipFill rotWithShape="1">
          <a:blip r:embed="rId5"/>
          <a:srcRect r="35124" b="15810"/>
          <a:stretch/>
        </p:blipFill>
        <p:spPr>
          <a:xfrm>
            <a:off x="5140213" y="2518670"/>
            <a:ext cx="3153656" cy="2477639"/>
          </a:xfrm>
          <a:prstGeom prst="rect">
            <a:avLst/>
          </a:prstGeom>
          <a:ln>
            <a:noFill/>
          </a:ln>
          <a:effectLst>
            <a:outerShdw blurRad="292100" dist="139700" dir="2700000" algn="tl" rotWithShape="0">
              <a:srgbClr val="333333">
                <a:alpha val="65000"/>
              </a:srgbClr>
            </a:outerShdw>
          </a:effectLst>
        </p:spPr>
      </p:pic>
      <p:pic>
        <p:nvPicPr>
          <p:cNvPr id="10" name="Picture 12">
            <a:extLst>
              <a:ext uri="{FF2B5EF4-FFF2-40B4-BE49-F238E27FC236}">
                <a16:creationId xmlns:a16="http://schemas.microsoft.com/office/drawing/2014/main" id="{259B8800-1C4D-5402-9611-A0908E302581}"/>
              </a:ext>
            </a:extLst>
          </p:cNvPr>
          <p:cNvPicPr>
            <a:picLocks noChangeAspect="1"/>
          </p:cNvPicPr>
          <p:nvPr/>
        </p:nvPicPr>
        <p:blipFill>
          <a:blip r:embed="rId6"/>
          <a:srcRect/>
          <a:stretch>
            <a:fillRect/>
          </a:stretch>
        </p:blipFill>
        <p:spPr>
          <a:xfrm>
            <a:off x="1306670" y="3767775"/>
            <a:ext cx="1548978" cy="1032975"/>
          </a:xfrm>
          <a:prstGeom prst="rect">
            <a:avLst/>
          </a:prstGeom>
        </p:spPr>
      </p:pic>
    </p:spTree>
    <p:extLst>
      <p:ext uri="{BB962C8B-B14F-4D97-AF65-F5344CB8AC3E}">
        <p14:creationId xmlns:p14="http://schemas.microsoft.com/office/powerpoint/2010/main" val="394131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1983"/>
</p:tagLst>
</file>

<file path=ppt/tags/tag10.xml><?xml version="1.0" encoding="utf-8"?>
<p:tagLst xmlns:a="http://schemas.openxmlformats.org/drawingml/2006/main" xmlns:r="http://schemas.openxmlformats.org/officeDocument/2006/relationships" xmlns:p="http://schemas.openxmlformats.org/presentationml/2006/main">
  <p:tag name="SHAPE_LOCKS" val="1983"/>
</p:tagLst>
</file>

<file path=ppt/tags/tag11.xml><?xml version="1.0" encoding="utf-8"?>
<p:tagLst xmlns:a="http://schemas.openxmlformats.org/drawingml/2006/main" xmlns:r="http://schemas.openxmlformats.org/officeDocument/2006/relationships" xmlns:p="http://schemas.openxmlformats.org/presentationml/2006/main">
  <p:tag name="SHAPE_LOCKS" val="1983"/>
</p:tagLst>
</file>

<file path=ppt/tags/tag12.xml><?xml version="1.0" encoding="utf-8"?>
<p:tagLst xmlns:a="http://schemas.openxmlformats.org/drawingml/2006/main" xmlns:r="http://schemas.openxmlformats.org/officeDocument/2006/relationships" xmlns:p="http://schemas.openxmlformats.org/presentationml/2006/main">
  <p:tag name="SHAPE_LOCKS" val="1983"/>
</p:tagLst>
</file>

<file path=ppt/tags/tag13.xml><?xml version="1.0" encoding="utf-8"?>
<p:tagLst xmlns:a="http://schemas.openxmlformats.org/drawingml/2006/main" xmlns:r="http://schemas.openxmlformats.org/officeDocument/2006/relationships" xmlns:p="http://schemas.openxmlformats.org/presentationml/2006/main">
  <p:tag name="SHAPE_LOCKS" val="1983"/>
</p:tagLst>
</file>

<file path=ppt/tags/tag14.xml><?xml version="1.0" encoding="utf-8"?>
<p:tagLst xmlns:a="http://schemas.openxmlformats.org/drawingml/2006/main" xmlns:r="http://schemas.openxmlformats.org/officeDocument/2006/relationships" xmlns:p="http://schemas.openxmlformats.org/presentationml/2006/main">
  <p:tag name="SHAPE_LOCKS" val="1983"/>
</p:tagLst>
</file>

<file path=ppt/tags/tag15.xml><?xml version="1.0" encoding="utf-8"?>
<p:tagLst xmlns:a="http://schemas.openxmlformats.org/drawingml/2006/main" xmlns:r="http://schemas.openxmlformats.org/officeDocument/2006/relationships" xmlns:p="http://schemas.openxmlformats.org/presentationml/2006/main">
  <p:tag name="SHAPE_LOCKS" val="1983"/>
</p:tagLst>
</file>

<file path=ppt/tags/tag16.xml><?xml version="1.0" encoding="utf-8"?>
<p:tagLst xmlns:a="http://schemas.openxmlformats.org/drawingml/2006/main" xmlns:r="http://schemas.openxmlformats.org/officeDocument/2006/relationships" xmlns:p="http://schemas.openxmlformats.org/presentationml/2006/main">
  <p:tag name="SHAPE_LOCKS" val="1983"/>
</p:tagLst>
</file>

<file path=ppt/tags/tag17.xml><?xml version="1.0" encoding="utf-8"?>
<p:tagLst xmlns:a="http://schemas.openxmlformats.org/drawingml/2006/main" xmlns:r="http://schemas.openxmlformats.org/officeDocument/2006/relationships" xmlns:p="http://schemas.openxmlformats.org/presentationml/2006/main">
  <p:tag name="SHAPE_LOCKS" val="1983"/>
</p:tagLst>
</file>

<file path=ppt/tags/tag18.xml><?xml version="1.0" encoding="utf-8"?>
<p:tagLst xmlns:a="http://schemas.openxmlformats.org/drawingml/2006/main" xmlns:r="http://schemas.openxmlformats.org/officeDocument/2006/relationships" xmlns:p="http://schemas.openxmlformats.org/presentationml/2006/main">
  <p:tag name="SHAPE_LOCKS" val="1983"/>
</p:tagLst>
</file>

<file path=ppt/tags/tag19.xml><?xml version="1.0" encoding="utf-8"?>
<p:tagLst xmlns:a="http://schemas.openxmlformats.org/drawingml/2006/main" xmlns:r="http://schemas.openxmlformats.org/officeDocument/2006/relationships" xmlns:p="http://schemas.openxmlformats.org/presentationml/2006/main">
  <p:tag name="SHAPE_LOCKS" val="1983"/>
</p:tagLst>
</file>

<file path=ppt/tags/tag2.xml><?xml version="1.0" encoding="utf-8"?>
<p:tagLst xmlns:a="http://schemas.openxmlformats.org/drawingml/2006/main" xmlns:r="http://schemas.openxmlformats.org/officeDocument/2006/relationships" xmlns:p="http://schemas.openxmlformats.org/presentationml/2006/main">
  <p:tag name="SHAPE_LOCKS" val="1935"/>
</p:tagLst>
</file>

<file path=ppt/tags/tag20.xml><?xml version="1.0" encoding="utf-8"?>
<p:tagLst xmlns:a="http://schemas.openxmlformats.org/drawingml/2006/main" xmlns:r="http://schemas.openxmlformats.org/officeDocument/2006/relationships" xmlns:p="http://schemas.openxmlformats.org/presentationml/2006/main">
  <p:tag name="SHAPE_LOCKS" val="1983"/>
</p:tagLst>
</file>

<file path=ppt/tags/tag21.xml><?xml version="1.0" encoding="utf-8"?>
<p:tagLst xmlns:a="http://schemas.openxmlformats.org/drawingml/2006/main" xmlns:r="http://schemas.openxmlformats.org/officeDocument/2006/relationships" xmlns:p="http://schemas.openxmlformats.org/presentationml/2006/main">
  <p:tag name="SHAPE_LOCKS" val="1983"/>
</p:tagLst>
</file>

<file path=ppt/tags/tag22.xml><?xml version="1.0" encoding="utf-8"?>
<p:tagLst xmlns:a="http://schemas.openxmlformats.org/drawingml/2006/main" xmlns:r="http://schemas.openxmlformats.org/officeDocument/2006/relationships" xmlns:p="http://schemas.openxmlformats.org/presentationml/2006/main">
  <p:tag name="SHAPE_LOCKS" val="1983"/>
</p:tagLst>
</file>

<file path=ppt/tags/tag23.xml><?xml version="1.0" encoding="utf-8"?>
<p:tagLst xmlns:a="http://schemas.openxmlformats.org/drawingml/2006/main" xmlns:r="http://schemas.openxmlformats.org/officeDocument/2006/relationships" xmlns:p="http://schemas.openxmlformats.org/presentationml/2006/main">
  <p:tag name="SHAPE_LOCKS" val="1983"/>
</p:tagLst>
</file>

<file path=ppt/tags/tag24.xml><?xml version="1.0" encoding="utf-8"?>
<p:tagLst xmlns:a="http://schemas.openxmlformats.org/drawingml/2006/main" xmlns:r="http://schemas.openxmlformats.org/officeDocument/2006/relationships" xmlns:p="http://schemas.openxmlformats.org/presentationml/2006/main">
  <p:tag name="SHAPE_LOCKS" val="1983"/>
</p:tagLst>
</file>

<file path=ppt/tags/tag25.xml><?xml version="1.0" encoding="utf-8"?>
<p:tagLst xmlns:a="http://schemas.openxmlformats.org/drawingml/2006/main" xmlns:r="http://schemas.openxmlformats.org/officeDocument/2006/relationships" xmlns:p="http://schemas.openxmlformats.org/presentationml/2006/main">
  <p:tag name="SHAPE_LOCKS" val="1983"/>
</p:tagLst>
</file>

<file path=ppt/tags/tag26.xml><?xml version="1.0" encoding="utf-8"?>
<p:tagLst xmlns:a="http://schemas.openxmlformats.org/drawingml/2006/main" xmlns:r="http://schemas.openxmlformats.org/officeDocument/2006/relationships" xmlns:p="http://schemas.openxmlformats.org/presentationml/2006/main">
  <p:tag name="SHAPE_LOCKS" val="1935"/>
</p:tagLst>
</file>

<file path=ppt/tags/tag27.xml><?xml version="1.0" encoding="utf-8"?>
<p:tagLst xmlns:a="http://schemas.openxmlformats.org/drawingml/2006/main" xmlns:r="http://schemas.openxmlformats.org/officeDocument/2006/relationships" xmlns:p="http://schemas.openxmlformats.org/presentationml/2006/main">
  <p:tag name="SHAPE_LOCKS" val="1935"/>
</p:tagLst>
</file>

<file path=ppt/tags/tag28.xml><?xml version="1.0" encoding="utf-8"?>
<p:tagLst xmlns:a="http://schemas.openxmlformats.org/drawingml/2006/main" xmlns:r="http://schemas.openxmlformats.org/officeDocument/2006/relationships" xmlns:p="http://schemas.openxmlformats.org/presentationml/2006/main">
  <p:tag name="SHAPE_LOCKS" val="1935"/>
</p:tagLst>
</file>

<file path=ppt/tags/tag29.xml><?xml version="1.0" encoding="utf-8"?>
<p:tagLst xmlns:a="http://schemas.openxmlformats.org/drawingml/2006/main" xmlns:r="http://schemas.openxmlformats.org/officeDocument/2006/relationships" xmlns:p="http://schemas.openxmlformats.org/presentationml/2006/main">
  <p:tag name="SHAPE_LOCKS" val="1935"/>
</p:tagLst>
</file>

<file path=ppt/tags/tag3.xml><?xml version="1.0" encoding="utf-8"?>
<p:tagLst xmlns:a="http://schemas.openxmlformats.org/drawingml/2006/main" xmlns:r="http://schemas.openxmlformats.org/officeDocument/2006/relationships" xmlns:p="http://schemas.openxmlformats.org/presentationml/2006/main">
  <p:tag name="SHAPE_LOCKS" val="1983"/>
</p:tagLst>
</file>

<file path=ppt/tags/tag30.xml><?xml version="1.0" encoding="utf-8"?>
<p:tagLst xmlns:a="http://schemas.openxmlformats.org/drawingml/2006/main" xmlns:r="http://schemas.openxmlformats.org/officeDocument/2006/relationships" xmlns:p="http://schemas.openxmlformats.org/presentationml/2006/main">
  <p:tag name="SHAPE_LOCKS" val="1935"/>
</p:tagLst>
</file>

<file path=ppt/tags/tag31.xml><?xml version="1.0" encoding="utf-8"?>
<p:tagLst xmlns:a="http://schemas.openxmlformats.org/drawingml/2006/main" xmlns:r="http://schemas.openxmlformats.org/officeDocument/2006/relationships" xmlns:p="http://schemas.openxmlformats.org/presentationml/2006/main">
  <p:tag name="SHAPE_LOCKS" val="1935"/>
</p:tagLst>
</file>

<file path=ppt/tags/tag32.xml><?xml version="1.0" encoding="utf-8"?>
<p:tagLst xmlns:a="http://schemas.openxmlformats.org/drawingml/2006/main" xmlns:r="http://schemas.openxmlformats.org/officeDocument/2006/relationships" xmlns:p="http://schemas.openxmlformats.org/presentationml/2006/main">
  <p:tag name="SHAPE_LOCKS" val="1935"/>
</p:tagLst>
</file>

<file path=ppt/tags/tag33.xml><?xml version="1.0" encoding="utf-8"?>
<p:tagLst xmlns:a="http://schemas.openxmlformats.org/drawingml/2006/main" xmlns:r="http://schemas.openxmlformats.org/officeDocument/2006/relationships" xmlns:p="http://schemas.openxmlformats.org/presentationml/2006/main">
  <p:tag name="SHAPE_LOCKS" val="1935"/>
</p:tagLst>
</file>

<file path=ppt/tags/tag34.xml><?xml version="1.0" encoding="utf-8"?>
<p:tagLst xmlns:a="http://schemas.openxmlformats.org/drawingml/2006/main" xmlns:r="http://schemas.openxmlformats.org/officeDocument/2006/relationships" xmlns:p="http://schemas.openxmlformats.org/presentationml/2006/main">
  <p:tag name="SHAPE_LOCKS" val="1935"/>
</p:tagLst>
</file>

<file path=ppt/tags/tag35.xml><?xml version="1.0" encoding="utf-8"?>
<p:tagLst xmlns:a="http://schemas.openxmlformats.org/drawingml/2006/main" xmlns:r="http://schemas.openxmlformats.org/officeDocument/2006/relationships" xmlns:p="http://schemas.openxmlformats.org/presentationml/2006/main">
  <p:tag name="SHAPE_LOCKS" val="1935"/>
</p:tagLst>
</file>

<file path=ppt/tags/tag4.xml><?xml version="1.0" encoding="utf-8"?>
<p:tagLst xmlns:a="http://schemas.openxmlformats.org/drawingml/2006/main" xmlns:r="http://schemas.openxmlformats.org/officeDocument/2006/relationships" xmlns:p="http://schemas.openxmlformats.org/presentationml/2006/main">
  <p:tag name="SHAPE_LOCKS" val="1935"/>
</p:tagLst>
</file>

<file path=ppt/tags/tag5.xml><?xml version="1.0" encoding="utf-8"?>
<p:tagLst xmlns:a="http://schemas.openxmlformats.org/drawingml/2006/main" xmlns:r="http://schemas.openxmlformats.org/officeDocument/2006/relationships" xmlns:p="http://schemas.openxmlformats.org/presentationml/2006/main">
  <p:tag name="SHAPE_LOCKS" val="1983"/>
</p:tagLst>
</file>

<file path=ppt/tags/tag6.xml><?xml version="1.0" encoding="utf-8"?>
<p:tagLst xmlns:a="http://schemas.openxmlformats.org/drawingml/2006/main" xmlns:r="http://schemas.openxmlformats.org/officeDocument/2006/relationships" xmlns:p="http://schemas.openxmlformats.org/presentationml/2006/main">
  <p:tag name="SHAPE_LOCKS" val="1983"/>
</p:tagLst>
</file>

<file path=ppt/tags/tag7.xml><?xml version="1.0" encoding="utf-8"?>
<p:tagLst xmlns:a="http://schemas.openxmlformats.org/drawingml/2006/main" xmlns:r="http://schemas.openxmlformats.org/officeDocument/2006/relationships" xmlns:p="http://schemas.openxmlformats.org/presentationml/2006/main">
  <p:tag name="SHAPE_LOCKS" val="1935"/>
</p:tagLst>
</file>

<file path=ppt/tags/tag8.xml><?xml version="1.0" encoding="utf-8"?>
<p:tagLst xmlns:a="http://schemas.openxmlformats.org/drawingml/2006/main" xmlns:r="http://schemas.openxmlformats.org/officeDocument/2006/relationships" xmlns:p="http://schemas.openxmlformats.org/presentationml/2006/main">
  <p:tag name="SHAPE_LOCKS" val="1983"/>
</p:tagLst>
</file>

<file path=ppt/tags/tag9.xml><?xml version="1.0" encoding="utf-8"?>
<p:tagLst xmlns:a="http://schemas.openxmlformats.org/drawingml/2006/main" xmlns:r="http://schemas.openxmlformats.org/officeDocument/2006/relationships" xmlns:p="http://schemas.openxmlformats.org/presentationml/2006/main">
  <p:tag name="SHAPE_LOCKS" val="1935"/>
</p:tagLst>
</file>

<file path=ppt/theme/theme1.xml><?xml version="1.0" encoding="utf-8"?>
<a:theme xmlns:a="http://schemas.openxmlformats.org/drawingml/2006/main" na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23 UBE PPP_169_V3_entw1.pptx" id="{320F5B9C-A90C-49C1-B68C-6D1387B8CC7F}" vid="{AA2DA766-CE65-48BC-8511-249081462825}"/>
    </a:ext>
  </a:extLst>
</a:theme>
</file>

<file path=ppt/theme/theme2.xml><?xml version="1.0" encoding="utf-8"?>
<a:theme xmlns:a="http://schemas.openxmlformats.org/drawingml/2006/main" nam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23 UBE PPP_169_V3_entw1.pptx" id="{320F5B9C-A90C-49C1-B68C-6D1387B8CC7F}" vid="{D2C55FCA-6C9D-4FD9-BCCB-6B11EC7624E0}"/>
    </a:ext>
  </a:extLst>
</a:theme>
</file>

<file path=ppt/theme/theme3.xml><?xml version="1.0" encoding="utf-8"?>
<a:theme xmlns:a="http://schemas.openxmlformats.org/drawingml/2006/main" name="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23 UBE PPP_169_V3_entw1.pptx" id="{320F5B9C-A90C-49C1-B68C-6D1387B8CC7F}" vid="{A1CF6E08-6A90-4A05-8CF6-C1D6B907E9E4}"/>
    </a:ext>
  </a:extLst>
</a:theme>
</file>

<file path=ppt/theme/theme4.xml><?xml version="1.0" encoding="utf-8"?>
<a:theme xmlns:a="http://schemas.openxmlformats.org/drawingml/2006/main" name="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23 UBE PPP_169_V3_entw1.pptx" id="{320F5B9C-A90C-49C1-B68C-6D1387B8CC7F}" vid="{3585EBC0-9BD4-4B94-BA7E-D99659FFC551}"/>
    </a:ext>
  </a:extLst>
</a:theme>
</file>

<file path=ppt/theme/theme5.xml><?xml version="1.0" encoding="utf-8"?>
<a:theme xmlns:a="http://schemas.openxmlformats.org/drawingml/2006/main" name="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23 UBE PPP_169_V3_entw1.pptx" id="{320F5B9C-A90C-49C1-B68C-6D1387B8CC7F}" vid="{4EC11675-298F-428E-A9BF-A31917A61436}"/>
    </a:ext>
  </a:extLst>
</a:theme>
</file>

<file path=ppt/theme/theme6.xml><?xml version="1.0" encoding="utf-8"?>
<a:theme xmlns:a="http://schemas.openxmlformats.org/drawingml/2006/main" name="Guidlin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23 UBE PPP_169_V3_entw1.pptx" id="{320F5B9C-A90C-49C1-B68C-6D1387B8CC7F}" vid="{537F7234-F006-46B7-8EDD-53C1CCB107B6}"/>
    </a:ext>
  </a:extLst>
</a:theme>
</file>

<file path=ppt/theme/theme7.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abf32c64-d980-4562-aba4-80dcd298fd50">UNIBEUB-688919587-230</_dlc_DocId>
    <_dlc_DocIdUrl xmlns="abf32c64-d980-4562-aba4-80dcd298fd50">
      <Url>https://intranet.unibe.ch/zb/vd/ub/sk/wissenschaftliche-dienstleistungen/_layouts/15/DocIdRedir.aspx?ID=UNIBEUB-688919587-230</Url>
      <Description>UNIBEUB-688919587-230</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E747C353619C9F488325BDFCFDA37FD3" ma:contentTypeVersion="1" ma:contentTypeDescription="Create a new document." ma:contentTypeScope="" ma:versionID="2b1b420551c8c829cd7b59eaba3c8c05">
  <xsd:schema xmlns:xsd="http://www.w3.org/2001/XMLSchema" xmlns:xs="http://www.w3.org/2001/XMLSchema" xmlns:p="http://schemas.microsoft.com/office/2006/metadata/properties" xmlns:ns2="abf32c64-d980-4562-aba4-80dcd298fd50" targetNamespace="http://schemas.microsoft.com/office/2006/metadata/properties" ma:root="true" ma:fieldsID="3927ad8d105bf61fcba4f39867679b17" ns2:_="">
    <xsd:import namespace="abf32c64-d980-4562-aba4-80dcd298fd50"/>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f32c64-d980-4562-aba4-80dcd298fd5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FA520C-889F-426D-BBA4-51C4B67D4673}">
  <ds:schemaRefs>
    <ds:schemaRef ds:uri="abf32c64-d980-4562-aba4-80dcd298fd5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F053469-A218-4653-A2E5-7F904AF957D9}">
  <ds:schemaRefs>
    <ds:schemaRef ds:uri="http://schemas.microsoft.com/sharepoint/events"/>
  </ds:schemaRefs>
</ds:datastoreItem>
</file>

<file path=customXml/itemProps3.xml><?xml version="1.0" encoding="utf-8"?>
<ds:datastoreItem xmlns:ds="http://schemas.openxmlformats.org/officeDocument/2006/customXml" ds:itemID="{162A5633-3F54-4FEA-A6AD-FE66C4DE0FF7}">
  <ds:schemaRefs>
    <ds:schemaRef ds:uri="abf32c64-d980-4562-aba4-80dcd298fd5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F343AE52-95DA-4E2E-9978-0417EF5ED0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UniBe_Vorlage_PP_unirot_02112018</Template>
  <Application>Microsoft Office PowerPoint</Application>
  <PresentationFormat>On-screen Show (16:9)</PresentationFormat>
  <Slides>32</Slides>
  <Notes>32</Notes>
  <HiddenSlides>0</HiddenSlides>
  <ScaleCrop>false</ScaleCrop>
  <HeadingPairs>
    <vt:vector size="4" baseType="variant">
      <vt:variant>
        <vt:lpstr>Theme</vt:lpstr>
      </vt:variant>
      <vt:variant>
        <vt:i4>6</vt:i4>
      </vt:variant>
      <vt:variant>
        <vt:lpstr>Slide Titles</vt:lpstr>
      </vt:variant>
      <vt:variant>
        <vt:i4>32</vt:i4>
      </vt:variant>
    </vt:vector>
  </HeadingPairs>
  <TitlesOfParts>
    <vt:vector size="38" baseType="lpstr">
      <vt:lpstr>1</vt:lpstr>
      <vt:lpstr>2</vt:lpstr>
      <vt:lpstr>3</vt:lpstr>
      <vt:lpstr>4</vt:lpstr>
      <vt:lpstr>5</vt:lpstr>
      <vt:lpstr>Guidlines</vt:lpstr>
      <vt:lpstr>Data Literacy</vt:lpstr>
      <vt:lpstr>Data Literacy Einblick</vt:lpstr>
      <vt:lpstr>Data Literacy Einblick</vt:lpstr>
      <vt:lpstr>Data Literacy Einblick</vt:lpstr>
      <vt:lpstr>Data Literacy Einblick</vt:lpstr>
      <vt:lpstr>Data Literacy Einblick</vt:lpstr>
      <vt:lpstr>PowerPoint Presentation</vt:lpstr>
      <vt:lpstr>PowerPoint Presentation</vt:lpstr>
      <vt:lpstr>Data Literacy Einblick</vt:lpstr>
      <vt:lpstr>Data Literacy Einblick</vt:lpstr>
      <vt:lpstr>Data Literacy Einblick</vt:lpstr>
      <vt:lpstr>Einführung Data Literacy</vt:lpstr>
      <vt:lpstr>Einführung Data Literacy</vt:lpstr>
      <vt:lpstr>Einführung Data Literacy</vt:lpstr>
      <vt:lpstr>Einführung Data Literacy</vt:lpstr>
      <vt:lpstr>Einführung Data Literacy</vt:lpstr>
      <vt:lpstr>Einführung Data Literacy</vt:lpstr>
      <vt:lpstr>Einführung Data Literacy</vt:lpstr>
      <vt:lpstr>Einführung Data Literacy</vt:lpstr>
      <vt:lpstr>Einführung Data Literacy</vt:lpstr>
      <vt:lpstr>Einführung Data Literacy</vt:lpstr>
      <vt:lpstr>Einführung Data Literacy</vt:lpstr>
      <vt:lpstr>Einführung Data Literacy</vt:lpstr>
      <vt:lpstr>Einführung Data Literacy</vt:lpstr>
      <vt:lpstr>Einführung Data Literacy</vt:lpstr>
      <vt:lpstr>Einführung Data Literacy</vt:lpstr>
      <vt:lpstr>Einführung Data Literacy</vt:lpstr>
      <vt:lpstr>Data Literacy Einblick</vt:lpstr>
      <vt:lpstr>Data Literacy Ausblick</vt:lpstr>
      <vt:lpstr>Data Literacy Ausblick</vt:lpstr>
      <vt:lpstr>Data Literacy Ausblick</vt:lpstr>
      <vt:lpstr>Data Literacy Einführung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Pellin, Elio (UB)</dc:creator>
  <cp:revision>1</cp:revision>
  <cp:lastPrinted>2018-05-01T08:16:01Z</cp:lastPrinted>
  <dcterms:created xsi:type="dcterms:W3CDTF">2019-04-09T12:32:36Z</dcterms:created>
  <dcterms:modified xsi:type="dcterms:W3CDTF">2023-06-13T14:17:24Z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2016-05-19T00:00:00Z</vt:filetime>
  </property>
  <property fmtid="{D5CDD505-2E9C-101B-9397-08002B2CF9AE}" pid="3" name="Creator">
    <vt:lpwstr>Adobe InDesign CC 2015 (Macintosh)</vt:lpwstr>
  </property>
  <property fmtid="{D5CDD505-2E9C-101B-9397-08002B2CF9AE}" pid="4" name="LastSaved">
    <vt:filetime>2016-05-19T00:00:00Z</vt:filetime>
  </property>
  <property fmtid="{D5CDD505-2E9C-101B-9397-08002B2CF9AE}" pid="5" name="ContentTypeId">
    <vt:lpwstr>0x010100E747C353619C9F488325BDFCFDA37FD3</vt:lpwstr>
  </property>
  <property fmtid="{D5CDD505-2E9C-101B-9397-08002B2CF9AE}" pid="6" name="_dlc_DocIdItemGuid">
    <vt:lpwstr>85fc7372-52a1-469d-b69f-bb2d35164c80</vt:lpwstr>
  </property>
</Properties>
</file>