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5" r:id="rId3"/>
  </p:sldMasterIdLst>
  <p:notesMasterIdLst>
    <p:notesMasterId r:id="rId19"/>
  </p:notesMasterIdLst>
  <p:sldIdLst>
    <p:sldId id="257" r:id="rId4"/>
    <p:sldId id="260" r:id="rId5"/>
    <p:sldId id="279" r:id="rId6"/>
    <p:sldId id="278" r:id="rId7"/>
    <p:sldId id="262" r:id="rId8"/>
    <p:sldId id="267" r:id="rId9"/>
    <p:sldId id="286" r:id="rId10"/>
    <p:sldId id="277" r:id="rId11"/>
    <p:sldId id="284" r:id="rId12"/>
    <p:sldId id="270" r:id="rId13"/>
    <p:sldId id="272" r:id="rId14"/>
    <p:sldId id="280" r:id="rId15"/>
    <p:sldId id="275" r:id="rId16"/>
    <p:sldId id="287" r:id="rId17"/>
    <p:sldId id="259" r:id="rId18"/>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AEBD"/>
    <a:srgbClr val="008998"/>
    <a:srgbClr val="781A49"/>
    <a:srgbClr val="F176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1E5B9-A872-432D-9FD9-6EDE30C14F93}" v="36" dt="2023-04-26T17:12:5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65" autoAdjust="0"/>
  </p:normalViewPr>
  <p:slideViewPr>
    <p:cSldViewPr snapToGrid="0">
      <p:cViewPr varScale="1">
        <p:scale>
          <a:sx n="59" d="100"/>
          <a:sy n="59" d="100"/>
        </p:scale>
        <p:origin x="158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je Bouwmeester" userId="250675ab8f27707d" providerId="LiveId" clId="{23E995DF-F36F-4880-A776-7A9AE8FE1169}"/>
    <pc:docChg chg="undo custSel addSld delSld modSld sldOrd">
      <pc:chgData name="Josje Bouwmeester" userId="250675ab8f27707d" providerId="LiveId" clId="{23E995DF-F36F-4880-A776-7A9AE8FE1169}" dt="2023-04-19T11:56:09.781" v="3435" actId="20577"/>
      <pc:docMkLst>
        <pc:docMk/>
      </pc:docMkLst>
      <pc:sldChg chg="addSp modSp mod">
        <pc:chgData name="Josje Bouwmeester" userId="250675ab8f27707d" providerId="LiveId" clId="{23E995DF-F36F-4880-A776-7A9AE8FE1169}" dt="2023-04-19T11:55:33.406" v="3356" actId="1076"/>
        <pc:sldMkLst>
          <pc:docMk/>
          <pc:sldMk cId="86591621" sldId="257"/>
        </pc:sldMkLst>
        <pc:picChg chg="add mod">
          <ac:chgData name="Josje Bouwmeester" userId="250675ab8f27707d" providerId="LiveId" clId="{23E995DF-F36F-4880-A776-7A9AE8FE1169}" dt="2023-04-19T11:55:33.406" v="3356" actId="1076"/>
          <ac:picMkLst>
            <pc:docMk/>
            <pc:sldMk cId="86591621" sldId="257"/>
            <ac:picMk id="8" creationId="{679A0A13-DC10-B8F6-2143-7CA67C4C3338}"/>
          </ac:picMkLst>
        </pc:picChg>
      </pc:sldChg>
      <pc:sldChg chg="modSp mod">
        <pc:chgData name="Josje Bouwmeester" userId="250675ab8f27707d" providerId="LiveId" clId="{23E995DF-F36F-4880-A776-7A9AE8FE1169}" dt="2023-04-19T11:56:09.781" v="3435" actId="20577"/>
        <pc:sldMkLst>
          <pc:docMk/>
          <pc:sldMk cId="1477072169" sldId="259"/>
        </pc:sldMkLst>
        <pc:spChg chg="mod">
          <ac:chgData name="Josje Bouwmeester" userId="250675ab8f27707d" providerId="LiveId" clId="{23E995DF-F36F-4880-A776-7A9AE8FE1169}" dt="2023-04-19T11:56:09.781" v="3435" actId="20577"/>
          <ac:spMkLst>
            <pc:docMk/>
            <pc:sldMk cId="1477072169" sldId="259"/>
            <ac:spMk id="3" creationId="{68A65592-2EAF-4F2B-97A6-E7623C08FB71}"/>
          </ac:spMkLst>
        </pc:spChg>
      </pc:sldChg>
      <pc:sldChg chg="addSp delSp modSp mod setBg">
        <pc:chgData name="Josje Bouwmeester" userId="250675ab8f27707d" providerId="LiveId" clId="{23E995DF-F36F-4880-A776-7A9AE8FE1169}" dt="2023-04-18T14:57:27.816" v="56" actId="1036"/>
        <pc:sldMkLst>
          <pc:docMk/>
          <pc:sldMk cId="1924006406" sldId="260"/>
        </pc:sldMkLst>
        <pc:spChg chg="mod">
          <ac:chgData name="Josje Bouwmeester" userId="250675ab8f27707d" providerId="LiveId" clId="{23E995DF-F36F-4880-A776-7A9AE8FE1169}" dt="2023-04-18T14:56:14.519" v="28" actId="27636"/>
          <ac:spMkLst>
            <pc:docMk/>
            <pc:sldMk cId="1924006406" sldId="260"/>
            <ac:spMk id="2" creationId="{42283A72-B6F9-5246-34C1-CC2AE404DDF8}"/>
          </ac:spMkLst>
        </pc:spChg>
        <pc:spChg chg="del">
          <ac:chgData name="Josje Bouwmeester" userId="250675ab8f27707d" providerId="LiveId" clId="{23E995DF-F36F-4880-A776-7A9AE8FE1169}" dt="2023-04-18T14:56:01.102" v="24" actId="26606"/>
          <ac:spMkLst>
            <pc:docMk/>
            <pc:sldMk cId="1924006406" sldId="260"/>
            <ac:spMk id="3" creationId="{CC0EA872-983C-F838-B54B-BC69DC6A9D89}"/>
          </ac:spMkLst>
        </pc:spChg>
        <pc:spChg chg="add">
          <ac:chgData name="Josje Bouwmeester" userId="250675ab8f27707d" providerId="LiveId" clId="{23E995DF-F36F-4880-A776-7A9AE8FE1169}" dt="2023-04-18T14:56:01.102" v="24" actId="26606"/>
          <ac:spMkLst>
            <pc:docMk/>
            <pc:sldMk cId="1924006406" sldId="260"/>
            <ac:spMk id="10" creationId="{6C4028FD-8BAA-4A19-BFDE-594D991B7552}"/>
          </ac:spMkLst>
        </pc:spChg>
        <pc:graphicFrameChg chg="add del mod">
          <ac:chgData name="Josje Bouwmeester" userId="250675ab8f27707d" providerId="LiveId" clId="{23E995DF-F36F-4880-A776-7A9AE8FE1169}" dt="2023-04-18T14:56:01.102" v="24" actId="26606"/>
          <ac:graphicFrameMkLst>
            <pc:docMk/>
            <pc:sldMk cId="1924006406" sldId="260"/>
            <ac:graphicFrameMk id="4" creationId="{6AC64E2D-1DD6-18B4-051C-921CB6F30015}"/>
          </ac:graphicFrameMkLst>
        </pc:graphicFrameChg>
        <pc:graphicFrameChg chg="add mod">
          <ac:chgData name="Josje Bouwmeester" userId="250675ab8f27707d" providerId="LiveId" clId="{23E995DF-F36F-4880-A776-7A9AE8FE1169}" dt="2023-04-18T14:57:27.816" v="56" actId="1036"/>
          <ac:graphicFrameMkLst>
            <pc:docMk/>
            <pc:sldMk cId="1924006406" sldId="260"/>
            <ac:graphicFrameMk id="7" creationId="{6AC64E2D-1DD6-18B4-051C-921CB6F30015}"/>
          </ac:graphicFrameMkLst>
        </pc:graphicFrameChg>
      </pc:sldChg>
      <pc:sldChg chg="addSp delSp modSp mod">
        <pc:chgData name="Josje Bouwmeester" userId="250675ab8f27707d" providerId="LiveId" clId="{23E995DF-F36F-4880-A776-7A9AE8FE1169}" dt="2023-04-18T15:53:49.504" v="1842"/>
        <pc:sldMkLst>
          <pc:docMk/>
          <pc:sldMk cId="2586468112" sldId="262"/>
        </pc:sldMkLst>
        <pc:spChg chg="mod">
          <ac:chgData name="Josje Bouwmeester" userId="250675ab8f27707d" providerId="LiveId" clId="{23E995DF-F36F-4880-A776-7A9AE8FE1169}" dt="2023-04-18T09:45:51.775" v="1" actId="790"/>
          <ac:spMkLst>
            <pc:docMk/>
            <pc:sldMk cId="2586468112" sldId="262"/>
            <ac:spMk id="2" creationId="{003DBAA9-19DB-9E45-BB94-6A87035BE76B}"/>
          </ac:spMkLst>
        </pc:spChg>
        <pc:picChg chg="add del mod">
          <ac:chgData name="Josje Bouwmeester" userId="250675ab8f27707d" providerId="LiveId" clId="{23E995DF-F36F-4880-A776-7A9AE8FE1169}" dt="2023-04-18T15:53:49.504" v="1842"/>
          <ac:picMkLst>
            <pc:docMk/>
            <pc:sldMk cId="2586468112" sldId="262"/>
            <ac:picMk id="4" creationId="{AAE7047F-35DC-E3EB-4A87-67B0B910A0BE}"/>
          </ac:picMkLst>
        </pc:picChg>
      </pc:sldChg>
      <pc:sldChg chg="del">
        <pc:chgData name="Josje Bouwmeester" userId="250675ab8f27707d" providerId="LiveId" clId="{23E995DF-F36F-4880-A776-7A9AE8FE1169}" dt="2023-04-18T16:00:06.329" v="2171" actId="47"/>
        <pc:sldMkLst>
          <pc:docMk/>
          <pc:sldMk cId="46520583" sldId="263"/>
        </pc:sldMkLst>
      </pc:sldChg>
      <pc:sldChg chg="addSp delSp modSp mod setBg delAnim modNotesTx">
        <pc:chgData name="Josje Bouwmeester" userId="250675ab8f27707d" providerId="LiveId" clId="{23E995DF-F36F-4880-A776-7A9AE8FE1169}" dt="2023-04-19T11:40:57.538" v="3200" actId="1076"/>
        <pc:sldMkLst>
          <pc:docMk/>
          <pc:sldMk cId="475972424" sldId="265"/>
        </pc:sldMkLst>
        <pc:spChg chg="mod">
          <ac:chgData name="Josje Bouwmeester" userId="250675ab8f27707d" providerId="LiveId" clId="{23E995DF-F36F-4880-A776-7A9AE8FE1169}" dt="2023-04-19T11:40:57.538" v="3200" actId="1076"/>
          <ac:spMkLst>
            <pc:docMk/>
            <pc:sldMk cId="475972424" sldId="265"/>
            <ac:spMk id="2" creationId="{003DBAA9-19DB-9E45-BB94-6A87035BE76B}"/>
          </ac:spMkLst>
        </pc:spChg>
        <pc:spChg chg="add del mod">
          <ac:chgData name="Josje Bouwmeester" userId="250675ab8f27707d" providerId="LiveId" clId="{23E995DF-F36F-4880-A776-7A9AE8FE1169}" dt="2023-04-18T09:46:16.558" v="8" actId="478"/>
          <ac:spMkLst>
            <pc:docMk/>
            <pc:sldMk cId="475972424" sldId="265"/>
            <ac:spMk id="4" creationId="{CD100EC5-BC9C-4EFA-0627-E1EA0F21FCAA}"/>
          </ac:spMkLst>
        </pc:spChg>
        <pc:spChg chg="add del">
          <ac:chgData name="Josje Bouwmeester" userId="250675ab8f27707d" providerId="LiveId" clId="{23E995DF-F36F-4880-A776-7A9AE8FE1169}" dt="2023-04-19T11:40:32.982" v="3188" actId="26606"/>
          <ac:spMkLst>
            <pc:docMk/>
            <pc:sldMk cId="475972424" sldId="265"/>
            <ac:spMk id="9" creationId="{06DA9DF9-31F7-4056-B42E-878CC92417B8}"/>
          </ac:spMkLst>
        </pc:spChg>
        <pc:picChg chg="add mod">
          <ac:chgData name="Josje Bouwmeester" userId="250675ab8f27707d" providerId="LiveId" clId="{23E995DF-F36F-4880-A776-7A9AE8FE1169}" dt="2023-04-19T11:40:37.512" v="3190" actId="1076"/>
          <ac:picMkLst>
            <pc:docMk/>
            <pc:sldMk cId="475972424" sldId="265"/>
            <ac:picMk id="4" creationId="{B5FB2226-45DD-A94B-05BF-1662C10669CB}"/>
          </ac:picMkLst>
        </pc:picChg>
        <pc:picChg chg="del">
          <ac:chgData name="Josje Bouwmeester" userId="250675ab8f27707d" providerId="LiveId" clId="{23E995DF-F36F-4880-A776-7A9AE8FE1169}" dt="2023-04-18T09:46:13.239" v="7" actId="478"/>
          <ac:picMkLst>
            <pc:docMk/>
            <pc:sldMk cId="475972424" sldId="265"/>
            <ac:picMk id="5" creationId="{AD310783-F4F3-E623-48E0-FE0BBED8A0BA}"/>
          </ac:picMkLst>
        </pc:picChg>
        <pc:picChg chg="del">
          <ac:chgData name="Josje Bouwmeester" userId="250675ab8f27707d" providerId="LiveId" clId="{23E995DF-F36F-4880-A776-7A9AE8FE1169}" dt="2023-04-18T09:46:17.732" v="9" actId="478"/>
          <ac:picMkLst>
            <pc:docMk/>
            <pc:sldMk cId="475972424" sldId="265"/>
            <ac:picMk id="7" creationId="{3D70E975-4960-B29B-91E5-7C4326240570}"/>
          </ac:picMkLst>
        </pc:picChg>
        <pc:picChg chg="del">
          <ac:chgData name="Josje Bouwmeester" userId="250675ab8f27707d" providerId="LiveId" clId="{23E995DF-F36F-4880-A776-7A9AE8FE1169}" dt="2023-04-18T09:46:18.417" v="10" actId="478"/>
          <ac:picMkLst>
            <pc:docMk/>
            <pc:sldMk cId="475972424" sldId="265"/>
            <ac:picMk id="8" creationId="{D0240669-B1B7-A163-32C8-3EB2140EB211}"/>
          </ac:picMkLst>
        </pc:picChg>
        <pc:picChg chg="del mod ord">
          <ac:chgData name="Josje Bouwmeester" userId="250675ab8f27707d" providerId="LiveId" clId="{23E995DF-F36F-4880-A776-7A9AE8FE1169}" dt="2023-04-19T11:39:52.493" v="3179" actId="478"/>
          <ac:picMkLst>
            <pc:docMk/>
            <pc:sldMk cId="475972424" sldId="265"/>
            <ac:picMk id="10" creationId="{87B7998D-56CC-2F8D-BCC1-806F0336CD15}"/>
          </ac:picMkLst>
        </pc:picChg>
      </pc:sldChg>
      <pc:sldChg chg="addSp delSp modSp mod ord setBg modAnim modNotesTx">
        <pc:chgData name="Josje Bouwmeester" userId="250675ab8f27707d" providerId="LiveId" clId="{23E995DF-F36F-4880-A776-7A9AE8FE1169}" dt="2023-04-19T11:54:30.322" v="3348"/>
        <pc:sldMkLst>
          <pc:docMk/>
          <pc:sldMk cId="1134973103" sldId="267"/>
        </pc:sldMkLst>
        <pc:spChg chg="add del mod">
          <ac:chgData name="Josje Bouwmeester" userId="250675ab8f27707d" providerId="LiveId" clId="{23E995DF-F36F-4880-A776-7A9AE8FE1169}" dt="2023-04-18T09:46:34.516" v="15" actId="478"/>
          <ac:spMkLst>
            <pc:docMk/>
            <pc:sldMk cId="1134973103" sldId="267"/>
            <ac:spMk id="11" creationId="{5B47DDA2-4DD0-F199-96F8-49F109619C3B}"/>
          </ac:spMkLst>
        </pc:spChg>
        <pc:picChg chg="ord">
          <ac:chgData name="Josje Bouwmeester" userId="250675ab8f27707d" providerId="LiveId" clId="{23E995DF-F36F-4880-A776-7A9AE8FE1169}" dt="2023-04-18T09:46:22.805" v="11" actId="167"/>
          <ac:picMkLst>
            <pc:docMk/>
            <pc:sldMk cId="1134973103" sldId="267"/>
            <ac:picMk id="3" creationId="{373E5D3A-1BB2-D3EC-4ED9-D666F3EBF928}"/>
          </ac:picMkLst>
        </pc:picChg>
        <pc:picChg chg="del mod">
          <ac:chgData name="Josje Bouwmeester" userId="250675ab8f27707d" providerId="LiveId" clId="{23E995DF-F36F-4880-A776-7A9AE8FE1169}" dt="2023-04-18T09:46:30.193" v="14" actId="478"/>
          <ac:picMkLst>
            <pc:docMk/>
            <pc:sldMk cId="1134973103" sldId="267"/>
            <ac:picMk id="5" creationId="{AD310783-F4F3-E623-48E0-FE0BBED8A0BA}"/>
          </ac:picMkLst>
        </pc:picChg>
        <pc:picChg chg="mod">
          <ac:chgData name="Josje Bouwmeester" userId="250675ab8f27707d" providerId="LiveId" clId="{23E995DF-F36F-4880-A776-7A9AE8FE1169}" dt="2023-04-18T09:46:48.937" v="17" actId="1076"/>
          <ac:picMkLst>
            <pc:docMk/>
            <pc:sldMk cId="1134973103" sldId="267"/>
            <ac:picMk id="7" creationId="{3D70E975-4960-B29B-91E5-7C4326240570}"/>
          </ac:picMkLst>
        </pc:picChg>
        <pc:picChg chg="del">
          <ac:chgData name="Josje Bouwmeester" userId="250675ab8f27707d" providerId="LiveId" clId="{23E995DF-F36F-4880-A776-7A9AE8FE1169}" dt="2023-04-18T09:46:37.750" v="16" actId="478"/>
          <ac:picMkLst>
            <pc:docMk/>
            <pc:sldMk cId="1134973103" sldId="267"/>
            <ac:picMk id="8" creationId="{D0240669-B1B7-A163-32C8-3EB2140EB211}"/>
          </ac:picMkLst>
        </pc:picChg>
        <pc:picChg chg="del">
          <ac:chgData name="Josje Bouwmeester" userId="250675ab8f27707d" providerId="LiveId" clId="{23E995DF-F36F-4880-A776-7A9AE8FE1169}" dt="2023-04-18T09:46:24.660" v="12" actId="478"/>
          <ac:picMkLst>
            <pc:docMk/>
            <pc:sldMk cId="1134973103" sldId="267"/>
            <ac:picMk id="10" creationId="{87B7998D-56CC-2F8D-BCC1-806F0336CD15}"/>
          </ac:picMkLst>
        </pc:picChg>
      </pc:sldChg>
      <pc:sldChg chg="modSp del mod modNotesTx">
        <pc:chgData name="Josje Bouwmeester" userId="250675ab8f27707d" providerId="LiveId" clId="{23E995DF-F36F-4880-A776-7A9AE8FE1169}" dt="2023-04-18T16:00:17.833" v="2172" actId="47"/>
        <pc:sldMkLst>
          <pc:docMk/>
          <pc:sldMk cId="157947176" sldId="269"/>
        </pc:sldMkLst>
        <pc:spChg chg="mod">
          <ac:chgData name="Josje Bouwmeester" userId="250675ab8f27707d" providerId="LiveId" clId="{23E995DF-F36F-4880-A776-7A9AE8FE1169}" dt="2023-04-18T09:47:13.554" v="18" actId="790"/>
          <ac:spMkLst>
            <pc:docMk/>
            <pc:sldMk cId="157947176" sldId="269"/>
            <ac:spMk id="2" creationId="{003DBAA9-19DB-9E45-BB94-6A87035BE76B}"/>
          </ac:spMkLst>
        </pc:spChg>
      </pc:sldChg>
      <pc:sldChg chg="addSp delSp modSp mod modNotesTx">
        <pc:chgData name="Josje Bouwmeester" userId="250675ab8f27707d" providerId="LiveId" clId="{23E995DF-F36F-4880-A776-7A9AE8FE1169}" dt="2023-04-19T09:54:10.315" v="3163" actId="1076"/>
        <pc:sldMkLst>
          <pc:docMk/>
          <pc:sldMk cId="4008396084" sldId="270"/>
        </pc:sldMkLst>
        <pc:picChg chg="add del mod">
          <ac:chgData name="Josje Bouwmeester" userId="250675ab8f27707d" providerId="LiveId" clId="{23E995DF-F36F-4880-A776-7A9AE8FE1169}" dt="2023-04-19T09:52:30.506" v="3160" actId="478"/>
          <ac:picMkLst>
            <pc:docMk/>
            <pc:sldMk cId="4008396084" sldId="270"/>
            <ac:picMk id="4" creationId="{9ACBB401-1053-2112-D041-4E93398E2171}"/>
          </ac:picMkLst>
        </pc:picChg>
        <pc:picChg chg="del">
          <ac:chgData name="Josje Bouwmeester" userId="250675ab8f27707d" providerId="LiveId" clId="{23E995DF-F36F-4880-A776-7A9AE8FE1169}" dt="2023-04-19T09:52:02.079" v="3156" actId="478"/>
          <ac:picMkLst>
            <pc:docMk/>
            <pc:sldMk cId="4008396084" sldId="270"/>
            <ac:picMk id="7" creationId="{08A02CD7-A115-280F-404D-F4CF161C96E5}"/>
          </ac:picMkLst>
        </pc:picChg>
        <pc:picChg chg="add mod">
          <ac:chgData name="Josje Bouwmeester" userId="250675ab8f27707d" providerId="LiveId" clId="{23E995DF-F36F-4880-A776-7A9AE8FE1169}" dt="2023-04-19T09:54:10.315" v="3163" actId="1076"/>
          <ac:picMkLst>
            <pc:docMk/>
            <pc:sldMk cId="4008396084" sldId="270"/>
            <ac:picMk id="9" creationId="{E28CA5FA-D187-9043-759D-7F9DED63A3E7}"/>
          </ac:picMkLst>
        </pc:picChg>
      </pc:sldChg>
      <pc:sldChg chg="addSp delSp modSp add del mod ord modNotesTx">
        <pc:chgData name="Josje Bouwmeester" userId="250675ab8f27707d" providerId="LiveId" clId="{23E995DF-F36F-4880-A776-7A9AE8FE1169}" dt="2023-04-19T09:51:16.886" v="3149" actId="1076"/>
        <pc:sldMkLst>
          <pc:docMk/>
          <pc:sldMk cId="2432856062" sldId="271"/>
        </pc:sldMkLst>
        <pc:spChg chg="mod">
          <ac:chgData name="Josje Bouwmeester" userId="250675ab8f27707d" providerId="LiveId" clId="{23E995DF-F36F-4880-A776-7A9AE8FE1169}" dt="2023-04-19T09:45:21.306" v="3070" actId="20577"/>
          <ac:spMkLst>
            <pc:docMk/>
            <pc:sldMk cId="2432856062" sldId="271"/>
            <ac:spMk id="3" creationId="{796A3F71-ADEE-041B-2735-0BA025223114}"/>
          </ac:spMkLst>
        </pc:spChg>
        <pc:picChg chg="add del mod">
          <ac:chgData name="Josje Bouwmeester" userId="250675ab8f27707d" providerId="LiveId" clId="{23E995DF-F36F-4880-A776-7A9AE8FE1169}" dt="2023-04-19T09:51:08.782" v="3144" actId="478"/>
          <ac:picMkLst>
            <pc:docMk/>
            <pc:sldMk cId="2432856062" sldId="271"/>
            <ac:picMk id="5" creationId="{7C9816CD-F93F-80E8-586C-09B4081360B9}"/>
          </ac:picMkLst>
        </pc:picChg>
        <pc:picChg chg="add mod">
          <ac:chgData name="Josje Bouwmeester" userId="250675ab8f27707d" providerId="LiveId" clId="{23E995DF-F36F-4880-A776-7A9AE8FE1169}" dt="2023-04-19T09:51:14.556" v="3148" actId="1076"/>
          <ac:picMkLst>
            <pc:docMk/>
            <pc:sldMk cId="2432856062" sldId="271"/>
            <ac:picMk id="7" creationId="{9B99A8D0-B2A0-ABC0-7A58-266759050B4A}"/>
          </ac:picMkLst>
        </pc:picChg>
        <pc:picChg chg="add del mod">
          <ac:chgData name="Josje Bouwmeester" userId="250675ab8f27707d" providerId="LiveId" clId="{23E995DF-F36F-4880-A776-7A9AE8FE1169}" dt="2023-04-19T09:51:08.472" v="3143" actId="478"/>
          <ac:picMkLst>
            <pc:docMk/>
            <pc:sldMk cId="2432856062" sldId="271"/>
            <ac:picMk id="9" creationId="{EC74552A-C037-544A-1BFC-70BF9ED14EA3}"/>
          </ac:picMkLst>
        </pc:picChg>
        <pc:picChg chg="add mod">
          <ac:chgData name="Josje Bouwmeester" userId="250675ab8f27707d" providerId="LiveId" clId="{23E995DF-F36F-4880-A776-7A9AE8FE1169}" dt="2023-04-19T09:51:12.258" v="3147" actId="1076"/>
          <ac:picMkLst>
            <pc:docMk/>
            <pc:sldMk cId="2432856062" sldId="271"/>
            <ac:picMk id="10" creationId="{53AF6791-F13B-956A-6ACD-0174B81FE22F}"/>
          </ac:picMkLst>
        </pc:picChg>
        <pc:picChg chg="add mod">
          <ac:chgData name="Josje Bouwmeester" userId="250675ab8f27707d" providerId="LiveId" clId="{23E995DF-F36F-4880-A776-7A9AE8FE1169}" dt="2023-04-19T09:51:16.886" v="3149" actId="1076"/>
          <ac:picMkLst>
            <pc:docMk/>
            <pc:sldMk cId="2432856062" sldId="271"/>
            <ac:picMk id="11" creationId="{7DC68896-4EBB-C5E3-EEEB-730332C0A932}"/>
          </ac:picMkLst>
        </pc:picChg>
      </pc:sldChg>
      <pc:sldChg chg="delSp modSp mod ord">
        <pc:chgData name="Josje Bouwmeester" userId="250675ab8f27707d" providerId="LiveId" clId="{23E995DF-F36F-4880-A776-7A9AE8FE1169}" dt="2023-04-19T09:00:00.238" v="2817" actId="790"/>
        <pc:sldMkLst>
          <pc:docMk/>
          <pc:sldMk cId="1285342356" sldId="272"/>
        </pc:sldMkLst>
        <pc:spChg chg="mod">
          <ac:chgData name="Josje Bouwmeester" userId="250675ab8f27707d" providerId="LiveId" clId="{23E995DF-F36F-4880-A776-7A9AE8FE1169}" dt="2023-04-19T09:00:00.238" v="2817" actId="790"/>
          <ac:spMkLst>
            <pc:docMk/>
            <pc:sldMk cId="1285342356" sldId="272"/>
            <ac:spMk id="2" creationId="{F5B41FD5-6448-769D-BB69-A89456E07072}"/>
          </ac:spMkLst>
        </pc:spChg>
        <pc:spChg chg="del">
          <ac:chgData name="Josje Bouwmeester" userId="250675ab8f27707d" providerId="LiveId" clId="{23E995DF-F36F-4880-A776-7A9AE8FE1169}" dt="2023-04-18T16:03:35.005" v="2582" actId="478"/>
          <ac:spMkLst>
            <pc:docMk/>
            <pc:sldMk cId="1285342356" sldId="272"/>
            <ac:spMk id="3" creationId="{6D09C2EF-A780-935F-2BD2-CE7E05EF3963}"/>
          </ac:spMkLst>
        </pc:spChg>
        <pc:picChg chg="mod">
          <ac:chgData name="Josje Bouwmeester" userId="250675ab8f27707d" providerId="LiveId" clId="{23E995DF-F36F-4880-A776-7A9AE8FE1169}" dt="2023-04-18T16:03:46.266" v="2586" actId="1076"/>
          <ac:picMkLst>
            <pc:docMk/>
            <pc:sldMk cId="1285342356" sldId="272"/>
            <ac:picMk id="4" creationId="{A877003A-2D8A-755E-F909-1245FA9D3ADE}"/>
          </ac:picMkLst>
        </pc:picChg>
      </pc:sldChg>
      <pc:sldChg chg="addSp delSp modSp mod modAnim modNotesTx">
        <pc:chgData name="Josje Bouwmeester" userId="250675ab8f27707d" providerId="LiveId" clId="{23E995DF-F36F-4880-A776-7A9AE8FE1169}" dt="2023-04-18T15:45:55.410" v="1535" actId="478"/>
        <pc:sldMkLst>
          <pc:docMk/>
          <pc:sldMk cId="659479356" sldId="273"/>
        </pc:sldMkLst>
        <pc:spChg chg="mod">
          <ac:chgData name="Josje Bouwmeester" userId="250675ab8f27707d" providerId="LiveId" clId="{23E995DF-F36F-4880-A776-7A9AE8FE1169}" dt="2023-04-18T15:27:46.724" v="1052" actId="20577"/>
          <ac:spMkLst>
            <pc:docMk/>
            <pc:sldMk cId="659479356" sldId="273"/>
            <ac:spMk id="2" creationId="{82D45EE4-A803-E7FD-7436-8C2D55D0E802}"/>
          </ac:spMkLst>
        </pc:spChg>
        <pc:spChg chg="del">
          <ac:chgData name="Josje Bouwmeester" userId="250675ab8f27707d" providerId="LiveId" clId="{23E995DF-F36F-4880-A776-7A9AE8FE1169}" dt="2023-04-18T15:23:17.401" v="765" actId="478"/>
          <ac:spMkLst>
            <pc:docMk/>
            <pc:sldMk cId="659479356" sldId="273"/>
            <ac:spMk id="3" creationId="{53E46975-1E24-69FD-8FC1-260835FCC2E6}"/>
          </ac:spMkLst>
        </pc:spChg>
        <pc:spChg chg="add mod">
          <ac:chgData name="Josje Bouwmeester" userId="250675ab8f27707d" providerId="LiveId" clId="{23E995DF-F36F-4880-A776-7A9AE8FE1169}" dt="2023-04-18T15:32:27.943" v="1369" actId="1037"/>
          <ac:spMkLst>
            <pc:docMk/>
            <pc:sldMk cId="659479356" sldId="273"/>
            <ac:spMk id="4" creationId="{663C642A-E963-FC40-1AFA-DA63C3E25553}"/>
          </ac:spMkLst>
        </pc:spChg>
        <pc:spChg chg="add mod">
          <ac:chgData name="Josje Bouwmeester" userId="250675ab8f27707d" providerId="LiveId" clId="{23E995DF-F36F-4880-A776-7A9AE8FE1169}" dt="2023-04-18T15:32:27.943" v="1369" actId="1037"/>
          <ac:spMkLst>
            <pc:docMk/>
            <pc:sldMk cId="659479356" sldId="273"/>
            <ac:spMk id="5" creationId="{59BE0F36-AA55-0C24-4400-5AFABB3BF3A4}"/>
          </ac:spMkLst>
        </pc:spChg>
        <pc:spChg chg="add mod">
          <ac:chgData name="Josje Bouwmeester" userId="250675ab8f27707d" providerId="LiveId" clId="{23E995DF-F36F-4880-A776-7A9AE8FE1169}" dt="2023-04-18T15:32:27.943" v="1369" actId="1037"/>
          <ac:spMkLst>
            <pc:docMk/>
            <pc:sldMk cId="659479356" sldId="273"/>
            <ac:spMk id="6" creationId="{D26B14EB-EF12-DFA5-ECF4-E356063C4F1E}"/>
          </ac:spMkLst>
        </pc:spChg>
        <pc:spChg chg="add mod">
          <ac:chgData name="Josje Bouwmeester" userId="250675ab8f27707d" providerId="LiveId" clId="{23E995DF-F36F-4880-A776-7A9AE8FE1169}" dt="2023-04-18T15:32:27.943" v="1369" actId="1037"/>
          <ac:spMkLst>
            <pc:docMk/>
            <pc:sldMk cId="659479356" sldId="273"/>
            <ac:spMk id="7" creationId="{0E5C476C-0138-8C2C-9183-8D21A6E36866}"/>
          </ac:spMkLst>
        </pc:spChg>
        <pc:spChg chg="add mod">
          <ac:chgData name="Josje Bouwmeester" userId="250675ab8f27707d" providerId="LiveId" clId="{23E995DF-F36F-4880-A776-7A9AE8FE1169}" dt="2023-04-18T15:32:27.943" v="1369" actId="1037"/>
          <ac:spMkLst>
            <pc:docMk/>
            <pc:sldMk cId="659479356" sldId="273"/>
            <ac:spMk id="8" creationId="{8D2B161F-8979-BA77-3C50-E540A8B448FD}"/>
          </ac:spMkLst>
        </pc:spChg>
        <pc:spChg chg="add mod">
          <ac:chgData name="Josje Bouwmeester" userId="250675ab8f27707d" providerId="LiveId" clId="{23E995DF-F36F-4880-A776-7A9AE8FE1169}" dt="2023-04-18T15:32:27.943" v="1369" actId="1037"/>
          <ac:spMkLst>
            <pc:docMk/>
            <pc:sldMk cId="659479356" sldId="273"/>
            <ac:spMk id="9" creationId="{2C2F8814-8711-FEEB-9701-0EDA37A6F93D}"/>
          </ac:spMkLst>
        </pc:spChg>
        <pc:spChg chg="add mod">
          <ac:chgData name="Josje Bouwmeester" userId="250675ab8f27707d" providerId="LiveId" clId="{23E995DF-F36F-4880-A776-7A9AE8FE1169}" dt="2023-04-18T15:32:31.302" v="1394" actId="1038"/>
          <ac:spMkLst>
            <pc:docMk/>
            <pc:sldMk cId="659479356" sldId="273"/>
            <ac:spMk id="10" creationId="{A52A78E5-0304-213E-C62C-3F9681628D33}"/>
          </ac:spMkLst>
        </pc:spChg>
        <pc:spChg chg="add mod">
          <ac:chgData name="Josje Bouwmeester" userId="250675ab8f27707d" providerId="LiveId" clId="{23E995DF-F36F-4880-A776-7A9AE8FE1169}" dt="2023-04-18T15:32:27.943" v="1369" actId="1037"/>
          <ac:spMkLst>
            <pc:docMk/>
            <pc:sldMk cId="659479356" sldId="273"/>
            <ac:spMk id="11" creationId="{4564A81E-0EA1-6298-EB84-8206E6E8EFE2}"/>
          </ac:spMkLst>
        </pc:spChg>
        <pc:spChg chg="add mod">
          <ac:chgData name="Josje Bouwmeester" userId="250675ab8f27707d" providerId="LiveId" clId="{23E995DF-F36F-4880-A776-7A9AE8FE1169}" dt="2023-04-18T15:36:40.111" v="1503" actId="1038"/>
          <ac:spMkLst>
            <pc:docMk/>
            <pc:sldMk cId="659479356" sldId="273"/>
            <ac:spMk id="12" creationId="{20D660F7-48A5-0634-54A0-1C7A6B00294A}"/>
          </ac:spMkLst>
        </pc:spChg>
        <pc:spChg chg="add mod">
          <ac:chgData name="Josje Bouwmeester" userId="250675ab8f27707d" providerId="LiveId" clId="{23E995DF-F36F-4880-A776-7A9AE8FE1169}" dt="2023-04-18T15:32:27.943" v="1369" actId="1037"/>
          <ac:spMkLst>
            <pc:docMk/>
            <pc:sldMk cId="659479356" sldId="273"/>
            <ac:spMk id="13" creationId="{044DCDBC-86A3-4550-273B-05A8306AE9F9}"/>
          </ac:spMkLst>
        </pc:spChg>
        <pc:spChg chg="add del mod">
          <ac:chgData name="Josje Bouwmeester" userId="250675ab8f27707d" providerId="LiveId" clId="{23E995DF-F36F-4880-A776-7A9AE8FE1169}" dt="2023-04-18T15:45:52.852" v="1534" actId="478"/>
          <ac:spMkLst>
            <pc:docMk/>
            <pc:sldMk cId="659479356" sldId="273"/>
            <ac:spMk id="14" creationId="{D3284CD2-A34C-BC8C-DEDE-EFC0164562A7}"/>
          </ac:spMkLst>
        </pc:spChg>
        <pc:spChg chg="add del mod">
          <ac:chgData name="Josje Bouwmeester" userId="250675ab8f27707d" providerId="LiveId" clId="{23E995DF-F36F-4880-A776-7A9AE8FE1169}" dt="2023-04-18T15:45:55.410" v="1535" actId="478"/>
          <ac:spMkLst>
            <pc:docMk/>
            <pc:sldMk cId="659479356" sldId="273"/>
            <ac:spMk id="15" creationId="{44FB17D8-BB64-2BD7-B7CD-F648144F860C}"/>
          </ac:spMkLst>
        </pc:spChg>
        <pc:spChg chg="add mod">
          <ac:chgData name="Josje Bouwmeester" userId="250675ab8f27707d" providerId="LiveId" clId="{23E995DF-F36F-4880-A776-7A9AE8FE1169}" dt="2023-04-18T15:32:27.943" v="1369" actId="1037"/>
          <ac:spMkLst>
            <pc:docMk/>
            <pc:sldMk cId="659479356" sldId="273"/>
            <ac:spMk id="16" creationId="{DDE91572-9735-69F7-7CF0-9BD7F66EC544}"/>
          </ac:spMkLst>
        </pc:spChg>
        <pc:spChg chg="add mod">
          <ac:chgData name="Josje Bouwmeester" userId="250675ab8f27707d" providerId="LiveId" clId="{23E995DF-F36F-4880-A776-7A9AE8FE1169}" dt="2023-04-18T15:32:27.943" v="1369" actId="1037"/>
          <ac:spMkLst>
            <pc:docMk/>
            <pc:sldMk cId="659479356" sldId="273"/>
            <ac:spMk id="17" creationId="{40A651BA-8BED-659E-2B33-0F86ABA39202}"/>
          </ac:spMkLst>
        </pc:spChg>
        <pc:spChg chg="add del mod">
          <ac:chgData name="Josje Bouwmeester" userId="250675ab8f27707d" providerId="LiveId" clId="{23E995DF-F36F-4880-A776-7A9AE8FE1169}" dt="2023-04-18T15:34:25.086" v="1430"/>
          <ac:spMkLst>
            <pc:docMk/>
            <pc:sldMk cId="659479356" sldId="273"/>
            <ac:spMk id="18" creationId="{F82BC734-2B87-7A61-D76F-860C9EFB31C6}"/>
          </ac:spMkLst>
        </pc:spChg>
        <pc:spChg chg="add del mod">
          <ac:chgData name="Josje Bouwmeester" userId="250675ab8f27707d" providerId="LiveId" clId="{23E995DF-F36F-4880-A776-7A9AE8FE1169}" dt="2023-04-18T15:34:25.086" v="1430"/>
          <ac:spMkLst>
            <pc:docMk/>
            <pc:sldMk cId="659479356" sldId="273"/>
            <ac:spMk id="19" creationId="{5D64E13B-F63A-784F-AD95-A54701452CA1}"/>
          </ac:spMkLst>
        </pc:spChg>
      </pc:sldChg>
      <pc:sldChg chg="modSp mod">
        <pc:chgData name="Josje Bouwmeester" userId="250675ab8f27707d" providerId="LiveId" clId="{23E995DF-F36F-4880-A776-7A9AE8FE1169}" dt="2023-04-18T15:08:03.758" v="227" actId="3062"/>
        <pc:sldMkLst>
          <pc:docMk/>
          <pc:sldMk cId="3545787890" sldId="274"/>
        </pc:sldMkLst>
        <pc:spChg chg="mod">
          <ac:chgData name="Josje Bouwmeester" userId="250675ab8f27707d" providerId="LiveId" clId="{23E995DF-F36F-4880-A776-7A9AE8FE1169}" dt="2023-04-18T15:07:55.395" v="225" actId="790"/>
          <ac:spMkLst>
            <pc:docMk/>
            <pc:sldMk cId="3545787890" sldId="274"/>
            <ac:spMk id="3" creationId="{95F276DD-2D2D-9E29-477F-FB391F8E325F}"/>
          </ac:spMkLst>
        </pc:spChg>
        <pc:spChg chg="mod">
          <ac:chgData name="Josje Bouwmeester" userId="250675ab8f27707d" providerId="LiveId" clId="{23E995DF-F36F-4880-A776-7A9AE8FE1169}" dt="2023-04-18T15:08:03.758" v="227" actId="3062"/>
          <ac:spMkLst>
            <pc:docMk/>
            <pc:sldMk cId="3545787890" sldId="274"/>
            <ac:spMk id="6" creationId="{27481323-13FA-A941-A8E9-86376D6571CF}"/>
          </ac:spMkLst>
        </pc:spChg>
      </pc:sldChg>
      <pc:sldChg chg="modSp">
        <pc:chgData name="Josje Bouwmeester" userId="250675ab8f27707d" providerId="LiveId" clId="{23E995DF-F36F-4880-A776-7A9AE8FE1169}" dt="2023-04-18T15:51:53.900" v="1807" actId="207"/>
        <pc:sldMkLst>
          <pc:docMk/>
          <pc:sldMk cId="1841240853" sldId="275"/>
        </pc:sldMkLst>
        <pc:graphicFrameChg chg="mod">
          <ac:chgData name="Josje Bouwmeester" userId="250675ab8f27707d" providerId="LiveId" clId="{23E995DF-F36F-4880-A776-7A9AE8FE1169}" dt="2023-04-18T15:51:53.900" v="1807" actId="207"/>
          <ac:graphicFrameMkLst>
            <pc:docMk/>
            <pc:sldMk cId="1841240853" sldId="275"/>
            <ac:graphicFrameMk id="6" creationId="{64111E2D-2100-71A3-BB82-66EE749DEE7E}"/>
          </ac:graphicFrameMkLst>
        </pc:graphicFrameChg>
      </pc:sldChg>
      <pc:sldChg chg="modSp del mod">
        <pc:chgData name="Josje Bouwmeester" userId="250675ab8f27707d" providerId="LiveId" clId="{23E995DF-F36F-4880-A776-7A9AE8FE1169}" dt="2023-04-19T08:55:43.512" v="2652" actId="47"/>
        <pc:sldMkLst>
          <pc:docMk/>
          <pc:sldMk cId="1017523880" sldId="276"/>
        </pc:sldMkLst>
        <pc:spChg chg="mod">
          <ac:chgData name="Josje Bouwmeester" userId="250675ab8f27707d" providerId="LiveId" clId="{23E995DF-F36F-4880-A776-7A9AE8FE1169}" dt="2023-04-18T15:08:36.382" v="229" actId="790"/>
          <ac:spMkLst>
            <pc:docMk/>
            <pc:sldMk cId="1017523880" sldId="276"/>
            <ac:spMk id="2" creationId="{BF9FCD56-A69C-3EF1-95F6-9115DF7CDD30}"/>
          </ac:spMkLst>
        </pc:spChg>
        <pc:spChg chg="mod">
          <ac:chgData name="Josje Bouwmeester" userId="250675ab8f27707d" providerId="LiveId" clId="{23E995DF-F36F-4880-A776-7A9AE8FE1169}" dt="2023-04-18T15:53:05.244" v="1839" actId="20577"/>
          <ac:spMkLst>
            <pc:docMk/>
            <pc:sldMk cId="1017523880" sldId="276"/>
            <ac:spMk id="3" creationId="{B857F8ED-BA88-7264-92C9-DFA23C6E626B}"/>
          </ac:spMkLst>
        </pc:spChg>
      </pc:sldChg>
      <pc:sldChg chg="addSp delSp modSp mod ord modAnim modNotesTx">
        <pc:chgData name="Josje Bouwmeester" userId="250675ab8f27707d" providerId="LiveId" clId="{23E995DF-F36F-4880-A776-7A9AE8FE1169}" dt="2023-04-18T16:02:04.061" v="2573" actId="20577"/>
        <pc:sldMkLst>
          <pc:docMk/>
          <pc:sldMk cId="3328210078" sldId="277"/>
        </pc:sldMkLst>
        <pc:spChg chg="del">
          <ac:chgData name="Josje Bouwmeester" userId="250675ab8f27707d" providerId="LiveId" clId="{23E995DF-F36F-4880-A776-7A9AE8FE1169}" dt="2023-04-18T15:06:27.683" v="221" actId="478"/>
          <ac:spMkLst>
            <pc:docMk/>
            <pc:sldMk cId="3328210078" sldId="277"/>
            <ac:spMk id="3" creationId="{D6372FD6-34C5-3DCC-DEC0-BF1DF059FF65}"/>
          </ac:spMkLst>
        </pc:spChg>
        <pc:spChg chg="add mod">
          <ac:chgData name="Josje Bouwmeester" userId="250675ab8f27707d" providerId="LiveId" clId="{23E995DF-F36F-4880-A776-7A9AE8FE1169}" dt="2023-04-18T15:58:24.728" v="2045" actId="20577"/>
          <ac:spMkLst>
            <pc:docMk/>
            <pc:sldMk cId="3328210078" sldId="277"/>
            <ac:spMk id="7" creationId="{A141326B-0BF6-FABE-A155-01788B97A1ED}"/>
          </ac:spMkLst>
        </pc:spChg>
        <pc:picChg chg="del mod">
          <ac:chgData name="Josje Bouwmeester" userId="250675ab8f27707d" providerId="LiveId" clId="{23E995DF-F36F-4880-A776-7A9AE8FE1169}" dt="2023-04-18T15:53:42.267" v="1840" actId="21"/>
          <ac:picMkLst>
            <pc:docMk/>
            <pc:sldMk cId="3328210078" sldId="277"/>
            <ac:picMk id="4" creationId="{F4D1E864-6719-18BE-B602-87573EDAAC38}"/>
          </ac:picMkLst>
        </pc:picChg>
        <pc:picChg chg="add mod">
          <ac:chgData name="Josje Bouwmeester" userId="250675ab8f27707d" providerId="LiveId" clId="{23E995DF-F36F-4880-A776-7A9AE8FE1169}" dt="2023-04-18T15:56:36.235" v="1857" actId="1076"/>
          <ac:picMkLst>
            <pc:docMk/>
            <pc:sldMk cId="3328210078" sldId="277"/>
            <ac:picMk id="6" creationId="{EAF7F8C3-ED38-442B-1B39-AE1DEFC652E3}"/>
          </ac:picMkLst>
        </pc:picChg>
      </pc:sldChg>
      <pc:sldChg chg="modSp mod modNotesTx">
        <pc:chgData name="Josje Bouwmeester" userId="250675ab8f27707d" providerId="LiveId" clId="{23E995DF-F36F-4880-A776-7A9AE8FE1169}" dt="2023-04-18T15:10:58.231" v="374" actId="790"/>
        <pc:sldMkLst>
          <pc:docMk/>
          <pc:sldMk cId="2272112684" sldId="278"/>
        </pc:sldMkLst>
        <pc:spChg chg="mod">
          <ac:chgData name="Josje Bouwmeester" userId="250675ab8f27707d" providerId="LiveId" clId="{23E995DF-F36F-4880-A776-7A9AE8FE1169}" dt="2023-04-18T15:10:58.231" v="374" actId="790"/>
          <ac:spMkLst>
            <pc:docMk/>
            <pc:sldMk cId="2272112684" sldId="278"/>
            <ac:spMk id="2" creationId="{BA7FBDEB-8A88-1192-C97C-E1307316DFBD}"/>
          </ac:spMkLst>
        </pc:spChg>
      </pc:sldChg>
      <pc:sldChg chg="addSp delSp modSp new mod modNotesTx">
        <pc:chgData name="Josje Bouwmeester" userId="250675ab8f27707d" providerId="LiveId" clId="{23E995DF-F36F-4880-A776-7A9AE8FE1169}" dt="2023-04-18T15:05:53.990" v="220" actId="1076"/>
        <pc:sldMkLst>
          <pc:docMk/>
          <pc:sldMk cId="4223929159" sldId="279"/>
        </pc:sldMkLst>
        <pc:spChg chg="del">
          <ac:chgData name="Josje Bouwmeester" userId="250675ab8f27707d" providerId="LiveId" clId="{23E995DF-F36F-4880-A776-7A9AE8FE1169}" dt="2023-04-18T15:02:24.370" v="205" actId="478"/>
          <ac:spMkLst>
            <pc:docMk/>
            <pc:sldMk cId="4223929159" sldId="279"/>
            <ac:spMk id="2" creationId="{32FD994C-9D99-FCCC-6004-EFB54E631DE8}"/>
          </ac:spMkLst>
        </pc:spChg>
        <pc:spChg chg="del">
          <ac:chgData name="Josje Bouwmeester" userId="250675ab8f27707d" providerId="LiveId" clId="{23E995DF-F36F-4880-A776-7A9AE8FE1169}" dt="2023-04-18T15:01:54.825" v="196" actId="931"/>
          <ac:spMkLst>
            <pc:docMk/>
            <pc:sldMk cId="4223929159" sldId="279"/>
            <ac:spMk id="3" creationId="{ADD086AC-316E-CF43-2AD0-7F3EC5922B4C}"/>
          </ac:spMkLst>
        </pc:spChg>
        <pc:picChg chg="add mod">
          <ac:chgData name="Josje Bouwmeester" userId="250675ab8f27707d" providerId="LiveId" clId="{23E995DF-F36F-4880-A776-7A9AE8FE1169}" dt="2023-04-18T15:05:51.871" v="219" actId="1076"/>
          <ac:picMkLst>
            <pc:docMk/>
            <pc:sldMk cId="4223929159" sldId="279"/>
            <ac:picMk id="5" creationId="{FA17C2DA-8473-C1EA-A82E-A3B6894E024C}"/>
          </ac:picMkLst>
        </pc:picChg>
        <pc:picChg chg="add mod">
          <ac:chgData name="Josje Bouwmeester" userId="250675ab8f27707d" providerId="LiveId" clId="{23E995DF-F36F-4880-A776-7A9AE8FE1169}" dt="2023-04-18T15:05:53.990" v="220" actId="1076"/>
          <ac:picMkLst>
            <pc:docMk/>
            <pc:sldMk cId="4223929159" sldId="279"/>
            <ac:picMk id="7" creationId="{5CAB7740-4E39-F714-957A-AAB17AE537D5}"/>
          </ac:picMkLst>
        </pc:picChg>
        <pc:picChg chg="add del mod">
          <ac:chgData name="Josje Bouwmeester" userId="250675ab8f27707d" providerId="LiveId" clId="{23E995DF-F36F-4880-A776-7A9AE8FE1169}" dt="2023-04-18T15:05:49.519" v="218" actId="478"/>
          <ac:picMkLst>
            <pc:docMk/>
            <pc:sldMk cId="4223929159" sldId="279"/>
            <ac:picMk id="9" creationId="{8E8BEE26-6CD7-D24A-0B2E-A4D2A423D34B}"/>
          </ac:picMkLst>
        </pc:picChg>
        <pc:picChg chg="add del mod">
          <ac:chgData name="Josje Bouwmeester" userId="250675ab8f27707d" providerId="LiveId" clId="{23E995DF-F36F-4880-A776-7A9AE8FE1169}" dt="2023-04-18T15:05:49.159" v="217" actId="478"/>
          <ac:picMkLst>
            <pc:docMk/>
            <pc:sldMk cId="4223929159" sldId="279"/>
            <ac:picMk id="11" creationId="{9527AD65-E3C6-DB03-1D73-B3604CA3A1C0}"/>
          </ac:picMkLst>
        </pc:picChg>
      </pc:sldChg>
      <pc:sldChg chg="addSp delSp modSp add mod modNotesTx">
        <pc:chgData name="Josje Bouwmeester" userId="250675ab8f27707d" providerId="LiveId" clId="{23E995DF-F36F-4880-A776-7A9AE8FE1169}" dt="2023-04-19T11:48:57.200" v="3340" actId="1076"/>
        <pc:sldMkLst>
          <pc:docMk/>
          <pc:sldMk cId="145917257" sldId="280"/>
        </pc:sldMkLst>
        <pc:spChg chg="mod">
          <ac:chgData name="Josje Bouwmeester" userId="250675ab8f27707d" providerId="LiveId" clId="{23E995DF-F36F-4880-A776-7A9AE8FE1169}" dt="2023-04-18T15:48:08.931" v="1594" actId="20577"/>
          <ac:spMkLst>
            <pc:docMk/>
            <pc:sldMk cId="145917257" sldId="280"/>
            <ac:spMk id="2" creationId="{82D45EE4-A803-E7FD-7436-8C2D55D0E802}"/>
          </ac:spMkLst>
        </pc:spChg>
        <pc:spChg chg="del mod">
          <ac:chgData name="Josje Bouwmeester" userId="250675ab8f27707d" providerId="LiveId" clId="{23E995DF-F36F-4880-A776-7A9AE8FE1169}" dt="2023-04-19T11:45:40.438" v="3283" actId="478"/>
          <ac:spMkLst>
            <pc:docMk/>
            <pc:sldMk cId="145917257" sldId="280"/>
            <ac:spMk id="3" creationId="{53E46975-1E24-69FD-8FC1-260835FCC2E6}"/>
          </ac:spMkLst>
        </pc:spChg>
        <pc:spChg chg="add del mod topLvl">
          <ac:chgData name="Josje Bouwmeester" userId="250675ab8f27707d" providerId="LiveId" clId="{23E995DF-F36F-4880-A776-7A9AE8FE1169}" dt="2023-04-19T11:47:40.650" v="3303" actId="478"/>
          <ac:spMkLst>
            <pc:docMk/>
            <pc:sldMk cId="145917257" sldId="280"/>
            <ac:spMk id="8" creationId="{01E25222-291C-6C08-28B4-B7AF8FEB1242}"/>
          </ac:spMkLst>
        </pc:spChg>
        <pc:grpChg chg="add del mod">
          <ac:chgData name="Josje Bouwmeester" userId="250675ab8f27707d" providerId="LiveId" clId="{23E995DF-F36F-4880-A776-7A9AE8FE1169}" dt="2023-04-19T11:47:40.650" v="3303" actId="478"/>
          <ac:grpSpMkLst>
            <pc:docMk/>
            <pc:sldMk cId="145917257" sldId="280"/>
            <ac:grpSpMk id="6" creationId="{09265175-D3E0-2435-12F0-FD5BAE2B171A}"/>
          </ac:grpSpMkLst>
        </pc:grpChg>
        <pc:picChg chg="add mod">
          <ac:chgData name="Josje Bouwmeester" userId="250675ab8f27707d" providerId="LiveId" clId="{23E995DF-F36F-4880-A776-7A9AE8FE1169}" dt="2023-04-19T11:48:17.962" v="3337" actId="1076"/>
          <ac:picMkLst>
            <pc:docMk/>
            <pc:sldMk cId="145917257" sldId="280"/>
            <ac:picMk id="5" creationId="{0C5C1A3B-21B8-012A-C395-1AC79FFC447B}"/>
          </ac:picMkLst>
        </pc:picChg>
        <pc:picChg chg="add del mod topLvl">
          <ac:chgData name="Josje Bouwmeester" userId="250675ab8f27707d" providerId="LiveId" clId="{23E995DF-F36F-4880-A776-7A9AE8FE1169}" dt="2023-04-19T11:48:11.295" v="3335" actId="478"/>
          <ac:picMkLst>
            <pc:docMk/>
            <pc:sldMk cId="145917257" sldId="280"/>
            <ac:picMk id="7" creationId="{72F7F8AC-6B26-6FA4-6E14-497EC2DCB223}"/>
          </ac:picMkLst>
        </pc:picChg>
        <pc:picChg chg="add mod">
          <ac:chgData name="Josje Bouwmeester" userId="250675ab8f27707d" providerId="LiveId" clId="{23E995DF-F36F-4880-A776-7A9AE8FE1169}" dt="2023-04-19T11:48:57.200" v="3340" actId="1076"/>
          <ac:picMkLst>
            <pc:docMk/>
            <pc:sldMk cId="145917257" sldId="280"/>
            <ac:picMk id="10" creationId="{814C8E75-346A-00FD-3CF1-C8CBFD14D49E}"/>
          </ac:picMkLst>
        </pc:picChg>
      </pc:sldChg>
      <pc:sldChg chg="delSp add del mod ord modNotesTx">
        <pc:chgData name="Josje Bouwmeester" userId="250675ab8f27707d" providerId="LiveId" clId="{23E995DF-F36F-4880-A776-7A9AE8FE1169}" dt="2023-04-18T15:19:30.003" v="398" actId="47"/>
        <pc:sldMkLst>
          <pc:docMk/>
          <pc:sldMk cId="4119692595" sldId="280"/>
        </pc:sldMkLst>
        <pc:picChg chg="del">
          <ac:chgData name="Josje Bouwmeester" userId="250675ab8f27707d" providerId="LiveId" clId="{23E995DF-F36F-4880-A776-7A9AE8FE1169}" dt="2023-04-18T15:13:27.351" v="376" actId="478"/>
          <ac:picMkLst>
            <pc:docMk/>
            <pc:sldMk cId="4119692595" sldId="280"/>
            <ac:picMk id="4" creationId="{F4D1E864-6719-18BE-B602-87573EDAAC38}"/>
          </ac:picMkLst>
        </pc:picChg>
      </pc:sldChg>
      <pc:sldChg chg="add del modAnim">
        <pc:chgData name="Josje Bouwmeester" userId="250675ab8f27707d" providerId="LiveId" clId="{23E995DF-F36F-4880-A776-7A9AE8FE1169}" dt="2023-04-18T15:34:34.716" v="1438" actId="2890"/>
        <pc:sldMkLst>
          <pc:docMk/>
          <pc:sldMk cId="3728264610" sldId="281"/>
        </pc:sldMkLst>
      </pc:sldChg>
      <pc:sldChg chg="add del modNotesTx">
        <pc:chgData name="Josje Bouwmeester" userId="250675ab8f27707d" providerId="LiveId" clId="{23E995DF-F36F-4880-A776-7A9AE8FE1169}" dt="2023-04-18T15:34:44.138" v="1442" actId="47"/>
        <pc:sldMkLst>
          <pc:docMk/>
          <pc:sldMk cId="3895714915" sldId="281"/>
        </pc:sldMkLst>
      </pc:sldChg>
      <pc:sldChg chg="addSp delSp modSp add mod addAnim delAnim modAnim modNotesTx">
        <pc:chgData name="Josje Bouwmeester" userId="250675ab8f27707d" providerId="LiveId" clId="{23E995DF-F36F-4880-A776-7A9AE8FE1169}" dt="2023-04-19T11:53:35.118" v="3346" actId="1076"/>
        <pc:sldMkLst>
          <pc:docMk/>
          <pc:sldMk cId="2074472846" sldId="282"/>
        </pc:sldMkLst>
        <pc:spChg chg="add del mod">
          <ac:chgData name="Josje Bouwmeester" userId="250675ab8f27707d" providerId="LiveId" clId="{23E995DF-F36F-4880-A776-7A9AE8FE1169}" dt="2023-04-18T15:35:28.324" v="1456"/>
          <ac:spMkLst>
            <pc:docMk/>
            <pc:sldMk cId="2074472846" sldId="282"/>
            <ac:spMk id="3" creationId="{9B5B040B-D35B-484E-4E2C-B68848A08CB9}"/>
          </ac:spMkLst>
        </pc:spChg>
        <pc:spChg chg="add del mod">
          <ac:chgData name="Josje Bouwmeester" userId="250675ab8f27707d" providerId="LiveId" clId="{23E995DF-F36F-4880-A776-7A9AE8FE1169}" dt="2023-04-19T11:53:26.853" v="3341" actId="478"/>
          <ac:spMkLst>
            <pc:docMk/>
            <pc:sldMk cId="2074472846" sldId="282"/>
            <ac:spMk id="6" creationId="{D26B14EB-EF12-DFA5-ECF4-E356063C4F1E}"/>
          </ac:spMkLst>
        </pc:spChg>
        <pc:spChg chg="add del mod">
          <ac:chgData name="Josje Bouwmeester" userId="250675ab8f27707d" providerId="LiveId" clId="{23E995DF-F36F-4880-A776-7A9AE8FE1169}" dt="2023-04-19T11:53:29.051" v="3343" actId="478"/>
          <ac:spMkLst>
            <pc:docMk/>
            <pc:sldMk cId="2074472846" sldId="282"/>
            <ac:spMk id="11" creationId="{4564A81E-0EA1-6298-EB84-8206E6E8EFE2}"/>
          </ac:spMkLst>
        </pc:spChg>
        <pc:spChg chg="del mod">
          <ac:chgData name="Josje Bouwmeester" userId="250675ab8f27707d" providerId="LiveId" clId="{23E995DF-F36F-4880-A776-7A9AE8FE1169}" dt="2023-04-18T15:36:43.970" v="1504" actId="478"/>
          <ac:spMkLst>
            <pc:docMk/>
            <pc:sldMk cId="2074472846" sldId="282"/>
            <ac:spMk id="12" creationId="{20D660F7-48A5-0634-54A0-1C7A6B00294A}"/>
          </ac:spMkLst>
        </pc:spChg>
        <pc:spChg chg="del">
          <ac:chgData name="Josje Bouwmeester" userId="250675ab8f27707d" providerId="LiveId" clId="{23E995DF-F36F-4880-A776-7A9AE8FE1169}" dt="2023-04-18T15:34:47.996" v="1443" actId="478"/>
          <ac:spMkLst>
            <pc:docMk/>
            <pc:sldMk cId="2074472846" sldId="282"/>
            <ac:spMk id="14" creationId="{D3284CD2-A34C-BC8C-DEDE-EFC0164562A7}"/>
          </ac:spMkLst>
        </pc:spChg>
        <pc:spChg chg="del">
          <ac:chgData name="Josje Bouwmeester" userId="250675ab8f27707d" providerId="LiveId" clId="{23E995DF-F36F-4880-A776-7A9AE8FE1169}" dt="2023-04-18T15:45:35.908" v="1524" actId="478"/>
          <ac:spMkLst>
            <pc:docMk/>
            <pc:sldMk cId="2074472846" sldId="282"/>
            <ac:spMk id="15" creationId="{44FB17D8-BB64-2BD7-B7CD-F648144F860C}"/>
          </ac:spMkLst>
        </pc:spChg>
        <pc:spChg chg="add del mod">
          <ac:chgData name="Josje Bouwmeester" userId="250675ab8f27707d" providerId="LiveId" clId="{23E995DF-F36F-4880-A776-7A9AE8FE1169}" dt="2023-04-18T15:45:32.957" v="1523" actId="478"/>
          <ac:spMkLst>
            <pc:docMk/>
            <pc:sldMk cId="2074472846" sldId="282"/>
            <ac:spMk id="18" creationId="{8FDDD1E4-B00F-B476-B65B-7AA823459762}"/>
          </ac:spMkLst>
        </pc:spChg>
        <pc:spChg chg="add del mod">
          <ac:chgData name="Josje Bouwmeester" userId="250675ab8f27707d" providerId="LiveId" clId="{23E995DF-F36F-4880-A776-7A9AE8FE1169}" dt="2023-04-19T11:53:32.181" v="3345" actId="478"/>
          <ac:spMkLst>
            <pc:docMk/>
            <pc:sldMk cId="2074472846" sldId="282"/>
            <ac:spMk id="19" creationId="{239406F6-936B-1F78-4EF1-746489E51C58}"/>
          </ac:spMkLst>
        </pc:spChg>
        <pc:spChg chg="add mod">
          <ac:chgData name="Josje Bouwmeester" userId="250675ab8f27707d" providerId="LiveId" clId="{23E995DF-F36F-4880-A776-7A9AE8FE1169}" dt="2023-04-19T11:53:35.118" v="3346" actId="1076"/>
          <ac:spMkLst>
            <pc:docMk/>
            <pc:sldMk cId="2074472846" sldId="282"/>
            <ac:spMk id="20" creationId="{446FF1DA-C85B-BDED-7332-0C9A6A6B8815}"/>
          </ac:spMkLst>
        </pc:spChg>
      </pc:sldChg>
      <pc:sldChg chg="addSp delSp modSp new mod">
        <pc:chgData name="Josje Bouwmeester" userId="250675ab8f27707d" providerId="LiveId" clId="{23E995DF-F36F-4880-A776-7A9AE8FE1169}" dt="2023-04-18T15:54:05.807" v="1849" actId="478"/>
        <pc:sldMkLst>
          <pc:docMk/>
          <pc:sldMk cId="971485685" sldId="283"/>
        </pc:sldMkLst>
        <pc:spChg chg="del">
          <ac:chgData name="Josje Bouwmeester" userId="250675ab8f27707d" providerId="LiveId" clId="{23E995DF-F36F-4880-A776-7A9AE8FE1169}" dt="2023-04-18T15:54:04.615" v="1848" actId="478"/>
          <ac:spMkLst>
            <pc:docMk/>
            <pc:sldMk cId="971485685" sldId="283"/>
            <ac:spMk id="2" creationId="{4AB630E9-94B7-ED24-2239-EC2D33840AE8}"/>
          </ac:spMkLst>
        </pc:spChg>
        <pc:spChg chg="del">
          <ac:chgData name="Josje Bouwmeester" userId="250675ab8f27707d" providerId="LiveId" clId="{23E995DF-F36F-4880-A776-7A9AE8FE1169}" dt="2023-04-18T15:54:05.807" v="1849" actId="478"/>
          <ac:spMkLst>
            <pc:docMk/>
            <pc:sldMk cId="971485685" sldId="283"/>
            <ac:spMk id="3" creationId="{27DFAEA5-8C7B-7637-30A1-6F921874BF7F}"/>
          </ac:spMkLst>
        </pc:spChg>
        <pc:picChg chg="add mod">
          <ac:chgData name="Josje Bouwmeester" userId="250675ab8f27707d" providerId="LiveId" clId="{23E995DF-F36F-4880-A776-7A9AE8FE1169}" dt="2023-04-18T15:53:57.758" v="1847" actId="1076"/>
          <ac:picMkLst>
            <pc:docMk/>
            <pc:sldMk cId="971485685" sldId="283"/>
            <ac:picMk id="4" creationId="{8417E007-AFB1-CC09-9948-73940CC45539}"/>
          </ac:picMkLst>
        </pc:picChg>
      </pc:sldChg>
      <pc:sldChg chg="addSp delSp modSp add mod modAnim modNotesTx">
        <pc:chgData name="Josje Bouwmeester" userId="250675ab8f27707d" providerId="LiveId" clId="{23E995DF-F36F-4880-A776-7A9AE8FE1169}" dt="2023-04-18T16:03:06.725" v="2580" actId="1076"/>
        <pc:sldMkLst>
          <pc:docMk/>
          <pc:sldMk cId="3681592404" sldId="284"/>
        </pc:sldMkLst>
        <pc:spChg chg="mod">
          <ac:chgData name="Josje Bouwmeester" userId="250675ab8f27707d" providerId="LiveId" clId="{23E995DF-F36F-4880-A776-7A9AE8FE1169}" dt="2023-04-18T15:59:56.658" v="2170" actId="20577"/>
          <ac:spMkLst>
            <pc:docMk/>
            <pc:sldMk cId="3681592404" sldId="284"/>
            <ac:spMk id="7" creationId="{A141326B-0BF6-FABE-A155-01788B97A1ED}"/>
          </ac:spMkLst>
        </pc:spChg>
        <pc:picChg chg="add mod">
          <ac:chgData name="Josje Bouwmeester" userId="250675ab8f27707d" providerId="LiveId" clId="{23E995DF-F36F-4880-A776-7A9AE8FE1169}" dt="2023-04-18T16:03:06.725" v="2580" actId="1076"/>
          <ac:picMkLst>
            <pc:docMk/>
            <pc:sldMk cId="3681592404" sldId="284"/>
            <ac:picMk id="4" creationId="{6FE42F8A-9673-4061-5519-E9747585CC19}"/>
          </ac:picMkLst>
        </pc:picChg>
        <pc:picChg chg="del mod">
          <ac:chgData name="Josje Bouwmeester" userId="250675ab8f27707d" providerId="LiveId" clId="{23E995DF-F36F-4880-A776-7A9AE8FE1169}" dt="2023-04-18T15:58:54.848" v="2093" actId="478"/>
          <ac:picMkLst>
            <pc:docMk/>
            <pc:sldMk cId="3681592404" sldId="284"/>
            <ac:picMk id="6" creationId="{EAF7F8C3-ED38-442B-1B39-AE1DEFC652E3}"/>
          </ac:picMkLst>
        </pc:picChg>
      </pc:sldChg>
      <pc:sldChg chg="addSp delSp modSp new mod">
        <pc:chgData name="Josje Bouwmeester" userId="250675ab8f27707d" providerId="LiveId" clId="{23E995DF-F36F-4880-A776-7A9AE8FE1169}" dt="2023-04-19T10:14:41.461" v="3178" actId="1076"/>
        <pc:sldMkLst>
          <pc:docMk/>
          <pc:sldMk cId="1515685172" sldId="285"/>
        </pc:sldMkLst>
        <pc:spChg chg="mod">
          <ac:chgData name="Josje Bouwmeester" userId="250675ab8f27707d" providerId="LiveId" clId="{23E995DF-F36F-4880-A776-7A9AE8FE1169}" dt="2023-04-19T09:47:44.520" v="3084" actId="20577"/>
          <ac:spMkLst>
            <pc:docMk/>
            <pc:sldMk cId="1515685172" sldId="285"/>
            <ac:spMk id="2" creationId="{19C9B228-595E-30BA-D02B-9C401363E9F5}"/>
          </ac:spMkLst>
        </pc:spChg>
        <pc:spChg chg="del">
          <ac:chgData name="Josje Bouwmeester" userId="250675ab8f27707d" providerId="LiveId" clId="{23E995DF-F36F-4880-A776-7A9AE8FE1169}" dt="2023-04-19T09:51:47.004" v="3150" actId="931"/>
          <ac:spMkLst>
            <pc:docMk/>
            <pc:sldMk cId="1515685172" sldId="285"/>
            <ac:spMk id="3" creationId="{294E6286-0473-143B-B730-AE0ABA7E4F8E}"/>
          </ac:spMkLst>
        </pc:spChg>
        <pc:picChg chg="add mod">
          <ac:chgData name="Josje Bouwmeester" userId="250675ab8f27707d" providerId="LiveId" clId="{23E995DF-F36F-4880-A776-7A9AE8FE1169}" dt="2023-04-19T10:14:41.461" v="3178" actId="1076"/>
          <ac:picMkLst>
            <pc:docMk/>
            <pc:sldMk cId="1515685172" sldId="285"/>
            <ac:picMk id="5" creationId="{1DDC4074-DB51-C6FD-F99A-B0658D0465B3}"/>
          </ac:picMkLst>
        </pc:picChg>
        <pc:picChg chg="add del mod">
          <ac:chgData name="Josje Bouwmeester" userId="250675ab8f27707d" providerId="LiveId" clId="{23E995DF-F36F-4880-A776-7A9AE8FE1169}" dt="2023-04-19T10:14:08.091" v="3166" actId="478"/>
          <ac:picMkLst>
            <pc:docMk/>
            <pc:sldMk cId="1515685172" sldId="285"/>
            <ac:picMk id="7" creationId="{F2F12A44-4EDB-3391-9FFB-A41EC55EE71D}"/>
          </ac:picMkLst>
        </pc:picChg>
        <pc:picChg chg="add mod modCrop">
          <ac:chgData name="Josje Bouwmeester" userId="250675ab8f27707d" providerId="LiveId" clId="{23E995DF-F36F-4880-A776-7A9AE8FE1169}" dt="2023-04-19T10:14:40.115" v="3177" actId="1076"/>
          <ac:picMkLst>
            <pc:docMk/>
            <pc:sldMk cId="1515685172" sldId="285"/>
            <ac:picMk id="9" creationId="{D8D3B458-413B-DF2B-A6D0-F6904C1C31D0}"/>
          </ac:picMkLst>
        </pc:picChg>
      </pc:sldChg>
    </pc:docChg>
  </pc:docChgLst>
  <pc:docChgLst>
    <pc:chgData name="Josje Bouwmeester" userId="250675ab8f27707d" providerId="LiveId" clId="{0FE1E5B9-A872-432D-9FD9-6EDE30C14F93}"/>
    <pc:docChg chg="undo custSel addSld delSld modSld sldOrd addMainMaster delMainMaster modMainMaster">
      <pc:chgData name="Josje Bouwmeester" userId="250675ab8f27707d" providerId="LiveId" clId="{0FE1E5B9-A872-432D-9FD9-6EDE30C14F93}" dt="2023-04-27T12:18:19.332" v="16901" actId="20577"/>
      <pc:docMkLst>
        <pc:docMk/>
      </pc:docMkLst>
      <pc:sldChg chg="add del modNotesTx">
        <pc:chgData name="Josje Bouwmeester" userId="250675ab8f27707d" providerId="LiveId" clId="{0FE1E5B9-A872-432D-9FD9-6EDE30C14F93}" dt="2023-04-17T10:38:57.727" v="76" actId="47"/>
        <pc:sldMkLst>
          <pc:docMk/>
          <pc:sldMk cId="324930690" sldId="256"/>
        </pc:sldMkLst>
      </pc:sldChg>
      <pc:sldChg chg="addSp delSp modSp new mod ord setBg modNotesTx">
        <pc:chgData name="Josje Bouwmeester" userId="250675ab8f27707d" providerId="LiveId" clId="{0FE1E5B9-A872-432D-9FD9-6EDE30C14F93}" dt="2023-04-27T12:05:24.998" v="16800" actId="20577"/>
        <pc:sldMkLst>
          <pc:docMk/>
          <pc:sldMk cId="86591621" sldId="257"/>
        </pc:sldMkLst>
        <pc:spChg chg="mod">
          <ac:chgData name="Josje Bouwmeester" userId="250675ab8f27707d" providerId="LiveId" clId="{0FE1E5B9-A872-432D-9FD9-6EDE30C14F93}" dt="2023-04-17T13:59:41.040" v="4268" actId="1035"/>
          <ac:spMkLst>
            <pc:docMk/>
            <pc:sldMk cId="86591621" sldId="257"/>
            <ac:spMk id="2" creationId="{DA08335E-4C38-C454-A5A5-35DC07F09289}"/>
          </ac:spMkLst>
        </pc:spChg>
        <pc:spChg chg="mod">
          <ac:chgData name="Josje Bouwmeester" userId="250675ab8f27707d" providerId="LiveId" clId="{0FE1E5B9-A872-432D-9FD9-6EDE30C14F93}" dt="2023-04-17T13:59:45.292" v="4277" actId="1035"/>
          <ac:spMkLst>
            <pc:docMk/>
            <pc:sldMk cId="86591621" sldId="257"/>
            <ac:spMk id="3" creationId="{FB69AC00-3620-37A2-3031-692FF09705A0}"/>
          </ac:spMkLst>
        </pc:spChg>
        <pc:spChg chg="mod">
          <ac:chgData name="Josje Bouwmeester" userId="250675ab8f27707d" providerId="LiveId" clId="{0FE1E5B9-A872-432D-9FD9-6EDE30C14F93}" dt="2023-04-17T10:46:05.346" v="270" actId="207"/>
          <ac:spMkLst>
            <pc:docMk/>
            <pc:sldMk cId="86591621" sldId="257"/>
            <ac:spMk id="4" creationId="{3D31A6CC-773B-2B45-8970-B4440729B02D}"/>
          </ac:spMkLst>
        </pc:spChg>
        <pc:spChg chg="add mod">
          <ac:chgData name="Josje Bouwmeester" userId="250675ab8f27707d" providerId="LiveId" clId="{0FE1E5B9-A872-432D-9FD9-6EDE30C14F93}" dt="2023-04-17T10:47:05.133" v="344" actId="1035"/>
          <ac:spMkLst>
            <pc:docMk/>
            <pc:sldMk cId="86591621" sldId="257"/>
            <ac:spMk id="7" creationId="{07947D56-B005-29D9-D9AF-9CA291B29E8A}"/>
          </ac:spMkLst>
        </pc:spChg>
        <pc:spChg chg="add mod ord">
          <ac:chgData name="Josje Bouwmeester" userId="250675ab8f27707d" providerId="LiveId" clId="{0FE1E5B9-A872-432D-9FD9-6EDE30C14F93}" dt="2023-04-17T10:46:17.380" v="275" actId="14100"/>
          <ac:spMkLst>
            <pc:docMk/>
            <pc:sldMk cId="86591621" sldId="257"/>
            <ac:spMk id="10" creationId="{3C40684A-DA01-A1A6-C08B-BC9D8CDF8AD1}"/>
          </ac:spMkLst>
        </pc:spChg>
        <pc:picChg chg="add mod">
          <ac:chgData name="Josje Bouwmeester" userId="250675ab8f27707d" providerId="LiveId" clId="{0FE1E5B9-A872-432D-9FD9-6EDE30C14F93}" dt="2023-04-17T10:47:00.055" v="322" actId="1036"/>
          <ac:picMkLst>
            <pc:docMk/>
            <pc:sldMk cId="86591621" sldId="257"/>
            <ac:picMk id="6" creationId="{DA0BE43D-5233-B86E-B40B-57021F6836F9}"/>
          </ac:picMkLst>
        </pc:picChg>
        <pc:picChg chg="add del mod">
          <ac:chgData name="Josje Bouwmeester" userId="250675ab8f27707d" providerId="LiveId" clId="{0FE1E5B9-A872-432D-9FD9-6EDE30C14F93}" dt="2023-04-17T13:58:40.526" v="4244" actId="21"/>
          <ac:picMkLst>
            <pc:docMk/>
            <pc:sldMk cId="86591621" sldId="257"/>
            <ac:picMk id="8" creationId="{918F3CCA-5251-B1F3-C286-BD6B2544BAA7}"/>
          </ac:picMkLst>
        </pc:picChg>
        <pc:picChg chg="add del mod modCrop">
          <ac:chgData name="Josje Bouwmeester" userId="250675ab8f27707d" providerId="LiveId" clId="{0FE1E5B9-A872-432D-9FD9-6EDE30C14F93}" dt="2023-04-17T13:58:40.526" v="4244" actId="21"/>
          <ac:picMkLst>
            <pc:docMk/>
            <pc:sldMk cId="86591621" sldId="257"/>
            <ac:picMk id="9" creationId="{4327BBFB-DFE5-9C33-8FF7-A08109A88189}"/>
          </ac:picMkLst>
        </pc:picChg>
      </pc:sldChg>
      <pc:sldChg chg="new del">
        <pc:chgData name="Josje Bouwmeester" userId="250675ab8f27707d" providerId="LiveId" clId="{0FE1E5B9-A872-432D-9FD9-6EDE30C14F93}" dt="2023-04-17T10:44:01.975" v="217" actId="47"/>
        <pc:sldMkLst>
          <pc:docMk/>
          <pc:sldMk cId="1015091874" sldId="258"/>
        </pc:sldMkLst>
      </pc:sldChg>
      <pc:sldChg chg="addSp delSp modSp add mod setBg modNotesTx">
        <pc:chgData name="Josje Bouwmeester" userId="250675ab8f27707d" providerId="LiveId" clId="{0FE1E5B9-A872-432D-9FD9-6EDE30C14F93}" dt="2023-04-27T12:18:19.332" v="16901" actId="20577"/>
        <pc:sldMkLst>
          <pc:docMk/>
          <pc:sldMk cId="1477072169" sldId="259"/>
        </pc:sldMkLst>
        <pc:spChg chg="del">
          <ac:chgData name="Josje Bouwmeester" userId="250675ab8f27707d" providerId="LiveId" clId="{0FE1E5B9-A872-432D-9FD9-6EDE30C14F93}" dt="2023-04-17T13:58:24.905" v="4209" actId="478"/>
          <ac:spMkLst>
            <pc:docMk/>
            <pc:sldMk cId="1477072169" sldId="259"/>
            <ac:spMk id="2" creationId="{9C86C6B4-5061-4633-85FA-B8B094637414}"/>
          </ac:spMkLst>
        </pc:spChg>
        <pc:spChg chg="add mod">
          <ac:chgData name="Josje Bouwmeester" userId="250675ab8f27707d" providerId="LiveId" clId="{0FE1E5B9-A872-432D-9FD9-6EDE30C14F93}" dt="2023-04-27T12:18:19.332" v="16901" actId="20577"/>
          <ac:spMkLst>
            <pc:docMk/>
            <pc:sldMk cId="1477072169" sldId="259"/>
            <ac:spMk id="2" creationId="{F1AD5C48-7860-3E5A-A2ED-68DE0897896D}"/>
          </ac:spMkLst>
        </pc:spChg>
        <pc:spChg chg="del mod">
          <ac:chgData name="Josje Bouwmeester" userId="250675ab8f27707d" providerId="LiveId" clId="{0FE1E5B9-A872-432D-9FD9-6EDE30C14F93}" dt="2023-04-26T13:45:13.882" v="14682" actId="478"/>
          <ac:spMkLst>
            <pc:docMk/>
            <pc:sldMk cId="1477072169" sldId="259"/>
            <ac:spMk id="3" creationId="{68A65592-2EAF-4F2B-97A6-E7623C08FB71}"/>
          </ac:spMkLst>
        </pc:spChg>
        <pc:spChg chg="add del mod">
          <ac:chgData name="Josje Bouwmeester" userId="250675ab8f27707d" providerId="LiveId" clId="{0FE1E5B9-A872-432D-9FD9-6EDE30C14F93}" dt="2023-04-26T17:12:17.995" v="15690" actId="478"/>
          <ac:spMkLst>
            <pc:docMk/>
            <pc:sldMk cId="1477072169" sldId="259"/>
            <ac:spMk id="5" creationId="{35FBA451-9B34-8569-F04E-2E841797896B}"/>
          </ac:spMkLst>
        </pc:spChg>
        <pc:spChg chg="add del mod">
          <ac:chgData name="Josje Bouwmeester" userId="250675ab8f27707d" providerId="LiveId" clId="{0FE1E5B9-A872-432D-9FD9-6EDE30C14F93}" dt="2023-04-17T13:58:27.599" v="4210" actId="478"/>
          <ac:spMkLst>
            <pc:docMk/>
            <pc:sldMk cId="1477072169" sldId="259"/>
            <ac:spMk id="5" creationId="{DE24FB3C-B595-D73C-DA05-62E1A30B1243}"/>
          </ac:spMkLst>
        </pc:spChg>
        <pc:spChg chg="add mod ord">
          <ac:chgData name="Josje Bouwmeester" userId="250675ab8f27707d" providerId="LiveId" clId="{0FE1E5B9-A872-432D-9FD9-6EDE30C14F93}" dt="2023-04-26T17:12:07.513" v="15687" actId="1076"/>
          <ac:spMkLst>
            <pc:docMk/>
            <pc:sldMk cId="1477072169" sldId="259"/>
            <ac:spMk id="8" creationId="{206212CD-FC55-4D7E-A33B-84D57A11B064}"/>
          </ac:spMkLst>
        </pc:spChg>
        <pc:picChg chg="add mod">
          <ac:chgData name="Josje Bouwmeester" userId="250675ab8f27707d" providerId="LiveId" clId="{0FE1E5B9-A872-432D-9FD9-6EDE30C14F93}" dt="2023-04-17T13:59:24.348" v="4253" actId="1076"/>
          <ac:picMkLst>
            <pc:docMk/>
            <pc:sldMk cId="1477072169" sldId="259"/>
            <ac:picMk id="6" creationId="{824B2C1A-4C0C-0237-18B4-22FCE9026F8F}"/>
          </ac:picMkLst>
        </pc:picChg>
        <pc:picChg chg="add mod">
          <ac:chgData name="Josje Bouwmeester" userId="250675ab8f27707d" providerId="LiveId" clId="{0FE1E5B9-A872-432D-9FD9-6EDE30C14F93}" dt="2023-04-17T13:59:26.479" v="4254" actId="1076"/>
          <ac:picMkLst>
            <pc:docMk/>
            <pc:sldMk cId="1477072169" sldId="259"/>
            <ac:picMk id="7" creationId="{A5A1E02F-9420-6C1D-44E1-DFC6C95319AB}"/>
          </ac:picMkLst>
        </pc:picChg>
      </pc:sldChg>
      <pc:sldChg chg="add del ord">
        <pc:chgData name="Josje Bouwmeester" userId="250675ab8f27707d" providerId="LiveId" clId="{0FE1E5B9-A872-432D-9FD9-6EDE30C14F93}" dt="2023-04-17T10:44:57.888" v="236" actId="47"/>
        <pc:sldMkLst>
          <pc:docMk/>
          <pc:sldMk cId="1321439160" sldId="260"/>
        </pc:sldMkLst>
      </pc:sldChg>
      <pc:sldChg chg="modSp new mod setBg modNotesTx">
        <pc:chgData name="Josje Bouwmeester" userId="250675ab8f27707d" providerId="LiveId" clId="{0FE1E5B9-A872-432D-9FD9-6EDE30C14F93}" dt="2023-04-26T16:54:03.355" v="14951" actId="20577"/>
        <pc:sldMkLst>
          <pc:docMk/>
          <pc:sldMk cId="1924006406" sldId="260"/>
        </pc:sldMkLst>
        <pc:graphicFrameChg chg="mod">
          <ac:chgData name="Josje Bouwmeester" userId="250675ab8f27707d" providerId="LiveId" clId="{0FE1E5B9-A872-432D-9FD9-6EDE30C14F93}" dt="2023-04-25T13:28:53.671" v="5619"/>
          <ac:graphicFrameMkLst>
            <pc:docMk/>
            <pc:sldMk cId="1924006406" sldId="260"/>
            <ac:graphicFrameMk id="7" creationId="{6AC64E2D-1DD6-18B4-051C-921CB6F30015}"/>
          </ac:graphicFrameMkLst>
        </pc:graphicFrameChg>
      </pc:sldChg>
      <pc:sldChg chg="addSp delSp modSp new add del mod delAnim modAnim modNotesTx">
        <pc:chgData name="Josje Bouwmeester" userId="250675ab8f27707d" providerId="LiveId" clId="{0FE1E5B9-A872-432D-9FD9-6EDE30C14F93}" dt="2023-04-17T13:56:46.697" v="4167" actId="47"/>
        <pc:sldMkLst>
          <pc:docMk/>
          <pc:sldMk cId="465592744" sldId="261"/>
        </pc:sldMkLst>
        <pc:spChg chg="mod">
          <ac:chgData name="Josje Bouwmeester" userId="250675ab8f27707d" providerId="LiveId" clId="{0FE1E5B9-A872-432D-9FD9-6EDE30C14F93}" dt="2023-04-17T12:02:58.060" v="1061" actId="20577"/>
          <ac:spMkLst>
            <pc:docMk/>
            <pc:sldMk cId="465592744" sldId="261"/>
            <ac:spMk id="2" creationId="{B27DD9F8-8673-1B78-0058-83CAFDA512F3}"/>
          </ac:spMkLst>
        </pc:spChg>
        <pc:spChg chg="mod">
          <ac:chgData name="Josje Bouwmeester" userId="250675ab8f27707d" providerId="LiveId" clId="{0FE1E5B9-A872-432D-9FD9-6EDE30C14F93}" dt="2023-04-17T13:53:08.036" v="3998" actId="20577"/>
          <ac:spMkLst>
            <pc:docMk/>
            <pc:sldMk cId="465592744" sldId="261"/>
            <ac:spMk id="3" creationId="{CBDC5431-6F10-68DD-E8D6-D0EEBEDE034A}"/>
          </ac:spMkLst>
        </pc:spChg>
        <pc:spChg chg="add del">
          <ac:chgData name="Josje Bouwmeester" userId="250675ab8f27707d" providerId="LiveId" clId="{0FE1E5B9-A872-432D-9FD9-6EDE30C14F93}" dt="2023-04-17T12:30:36.585" v="1551" actId="478"/>
          <ac:spMkLst>
            <pc:docMk/>
            <pc:sldMk cId="465592744" sldId="261"/>
            <ac:spMk id="10" creationId="{C213E864-ED69-C943-8D9E-30A14B223D4E}"/>
          </ac:spMkLst>
        </pc:spChg>
        <pc:picChg chg="add del mod">
          <ac:chgData name="Josje Bouwmeester" userId="250675ab8f27707d" providerId="LiveId" clId="{0FE1E5B9-A872-432D-9FD9-6EDE30C14F93}" dt="2023-04-17T13:52:27.923" v="3885" actId="478"/>
          <ac:picMkLst>
            <pc:docMk/>
            <pc:sldMk cId="465592744" sldId="261"/>
            <ac:picMk id="5" creationId="{B4343FA4-C7E3-8C29-9428-EA1D2940E5FE}"/>
          </ac:picMkLst>
        </pc:picChg>
        <pc:picChg chg="add del mod">
          <ac:chgData name="Josje Bouwmeester" userId="250675ab8f27707d" providerId="LiveId" clId="{0FE1E5B9-A872-432D-9FD9-6EDE30C14F93}" dt="2023-04-17T13:52:26.564" v="3883" actId="478"/>
          <ac:picMkLst>
            <pc:docMk/>
            <pc:sldMk cId="465592744" sldId="261"/>
            <ac:picMk id="7" creationId="{A22FBDCF-82E1-813B-2FA0-15828CBBED06}"/>
          </ac:picMkLst>
        </pc:picChg>
        <pc:picChg chg="add del mod">
          <ac:chgData name="Josje Bouwmeester" userId="250675ab8f27707d" providerId="LiveId" clId="{0FE1E5B9-A872-432D-9FD9-6EDE30C14F93}" dt="2023-04-17T13:52:27.273" v="3884" actId="478"/>
          <ac:picMkLst>
            <pc:docMk/>
            <pc:sldMk cId="465592744" sldId="261"/>
            <ac:picMk id="9" creationId="{F44986B3-1C66-572D-780C-8C6493EF1813}"/>
          </ac:picMkLst>
        </pc:picChg>
        <pc:picChg chg="add del mod">
          <ac:chgData name="Josje Bouwmeester" userId="250675ab8f27707d" providerId="LiveId" clId="{0FE1E5B9-A872-432D-9FD9-6EDE30C14F93}" dt="2023-04-17T12:35:17.286" v="1568" actId="478"/>
          <ac:picMkLst>
            <pc:docMk/>
            <pc:sldMk cId="465592744" sldId="261"/>
            <ac:picMk id="12" creationId="{21CAA1CE-45A9-87BE-4FEB-77F546004D6F}"/>
          </ac:picMkLst>
        </pc:picChg>
        <pc:picChg chg="add del mod">
          <ac:chgData name="Josje Bouwmeester" userId="250675ab8f27707d" providerId="LiveId" clId="{0FE1E5B9-A872-432D-9FD9-6EDE30C14F93}" dt="2023-04-17T13:52:28.773" v="3886" actId="478"/>
          <ac:picMkLst>
            <pc:docMk/>
            <pc:sldMk cId="465592744" sldId="261"/>
            <ac:picMk id="14" creationId="{D96ED149-A931-3C51-4A5C-9069FB38CFE8}"/>
          </ac:picMkLst>
        </pc:picChg>
      </pc:sldChg>
      <pc:sldChg chg="new del">
        <pc:chgData name="Josje Bouwmeester" userId="250675ab8f27707d" providerId="LiveId" clId="{0FE1E5B9-A872-432D-9FD9-6EDE30C14F93}" dt="2023-04-17T10:49:28.124" v="554" actId="47"/>
        <pc:sldMkLst>
          <pc:docMk/>
          <pc:sldMk cId="2977749751" sldId="261"/>
        </pc:sldMkLst>
      </pc:sldChg>
      <pc:sldChg chg="modSp new mod modNotesTx">
        <pc:chgData name="Josje Bouwmeester" userId="250675ab8f27707d" providerId="LiveId" clId="{0FE1E5B9-A872-432D-9FD9-6EDE30C14F93}" dt="2023-04-25T13:40:11.555" v="7020" actId="20577"/>
        <pc:sldMkLst>
          <pc:docMk/>
          <pc:sldMk cId="2586468112" sldId="262"/>
        </pc:sldMkLst>
        <pc:spChg chg="mod">
          <ac:chgData name="Josje Bouwmeester" userId="250675ab8f27707d" providerId="LiveId" clId="{0FE1E5B9-A872-432D-9FD9-6EDE30C14F93}" dt="2023-04-17T12:25:24.250" v="1480" actId="20577"/>
          <ac:spMkLst>
            <pc:docMk/>
            <pc:sldMk cId="2586468112" sldId="262"/>
            <ac:spMk id="2" creationId="{003DBAA9-19DB-9E45-BB94-6A87035BE76B}"/>
          </ac:spMkLst>
        </pc:spChg>
        <pc:spChg chg="mod">
          <ac:chgData name="Josje Bouwmeester" userId="250675ab8f27707d" providerId="LiveId" clId="{0FE1E5B9-A872-432D-9FD9-6EDE30C14F93}" dt="2023-04-17T12:26:14.008" v="1536" actId="20577"/>
          <ac:spMkLst>
            <pc:docMk/>
            <pc:sldMk cId="2586468112" sldId="262"/>
            <ac:spMk id="3" creationId="{62A715E7-9D62-BAAA-7955-E983665E1352}"/>
          </ac:spMkLst>
        </pc:spChg>
      </pc:sldChg>
      <pc:sldChg chg="addSp delSp modSp new mod modAnim">
        <pc:chgData name="Josje Bouwmeester" userId="250675ab8f27707d" providerId="LiveId" clId="{0FE1E5B9-A872-432D-9FD9-6EDE30C14F93}" dt="2023-04-17T13:46:01.228" v="3614" actId="14100"/>
        <pc:sldMkLst>
          <pc:docMk/>
          <pc:sldMk cId="46520583" sldId="263"/>
        </pc:sldMkLst>
        <pc:spChg chg="del">
          <ac:chgData name="Josje Bouwmeester" userId="250675ab8f27707d" providerId="LiveId" clId="{0FE1E5B9-A872-432D-9FD9-6EDE30C14F93}" dt="2023-04-17T13:06:39.726" v="1869" actId="478"/>
          <ac:spMkLst>
            <pc:docMk/>
            <pc:sldMk cId="46520583" sldId="263"/>
            <ac:spMk id="2" creationId="{84935CFB-76F8-81D9-2CA1-6F6CF140662D}"/>
          </ac:spMkLst>
        </pc:spChg>
        <pc:spChg chg="del">
          <ac:chgData name="Josje Bouwmeester" userId="250675ab8f27707d" providerId="LiveId" clId="{0FE1E5B9-A872-432D-9FD9-6EDE30C14F93}" dt="2023-04-17T13:07:03.640" v="1870" actId="931"/>
          <ac:spMkLst>
            <pc:docMk/>
            <pc:sldMk cId="46520583" sldId="263"/>
            <ac:spMk id="3" creationId="{A702CD70-B064-C7D2-89E4-9A00269BA5D4}"/>
          </ac:spMkLst>
        </pc:spChg>
        <pc:spChg chg="add mod">
          <ac:chgData name="Josje Bouwmeester" userId="250675ab8f27707d" providerId="LiveId" clId="{0FE1E5B9-A872-432D-9FD9-6EDE30C14F93}" dt="2023-04-17T13:07:33.655" v="1896" actId="1076"/>
          <ac:spMkLst>
            <pc:docMk/>
            <pc:sldMk cId="46520583" sldId="263"/>
            <ac:spMk id="6" creationId="{DD6481CF-B29D-F387-313F-31B8F6EADFE0}"/>
          </ac:spMkLst>
        </pc:spChg>
        <pc:spChg chg="add mod">
          <ac:chgData name="Josje Bouwmeester" userId="250675ab8f27707d" providerId="LiveId" clId="{0FE1E5B9-A872-432D-9FD9-6EDE30C14F93}" dt="2023-04-17T13:07:46.189" v="1915" actId="20577"/>
          <ac:spMkLst>
            <pc:docMk/>
            <pc:sldMk cId="46520583" sldId="263"/>
            <ac:spMk id="7" creationId="{424523C8-DEA4-7104-92E9-B7E4C409F519}"/>
          </ac:spMkLst>
        </pc:spChg>
        <pc:spChg chg="add mod">
          <ac:chgData name="Josje Bouwmeester" userId="250675ab8f27707d" providerId="LiveId" clId="{0FE1E5B9-A872-432D-9FD9-6EDE30C14F93}" dt="2023-04-17T13:08:11.874" v="1938" actId="20577"/>
          <ac:spMkLst>
            <pc:docMk/>
            <pc:sldMk cId="46520583" sldId="263"/>
            <ac:spMk id="8" creationId="{629026DF-BF1C-ED26-D14A-A5AC055D8DD9}"/>
          </ac:spMkLst>
        </pc:spChg>
        <pc:spChg chg="add del">
          <ac:chgData name="Josje Bouwmeester" userId="250675ab8f27707d" providerId="LiveId" clId="{0FE1E5B9-A872-432D-9FD9-6EDE30C14F93}" dt="2023-04-17T13:45:37.414" v="3610" actId="478"/>
          <ac:spMkLst>
            <pc:docMk/>
            <pc:sldMk cId="46520583" sldId="263"/>
            <ac:spMk id="11" creationId="{2EA05180-025F-9863-E797-82327D2F64C7}"/>
          </ac:spMkLst>
        </pc:spChg>
        <pc:spChg chg="add mod">
          <ac:chgData name="Josje Bouwmeester" userId="250675ab8f27707d" providerId="LiveId" clId="{0FE1E5B9-A872-432D-9FD9-6EDE30C14F93}" dt="2023-04-17T13:46:01.228" v="3614" actId="14100"/>
          <ac:spMkLst>
            <pc:docMk/>
            <pc:sldMk cId="46520583" sldId="263"/>
            <ac:spMk id="12" creationId="{CD810F35-E283-72AD-EAF1-E50BA51D82D8}"/>
          </ac:spMkLst>
        </pc:spChg>
        <pc:picChg chg="add mod">
          <ac:chgData name="Josje Bouwmeester" userId="250675ab8f27707d" providerId="LiveId" clId="{0FE1E5B9-A872-432D-9FD9-6EDE30C14F93}" dt="2023-04-17T13:07:09.095" v="1876" actId="1076"/>
          <ac:picMkLst>
            <pc:docMk/>
            <pc:sldMk cId="46520583" sldId="263"/>
            <ac:picMk id="5" creationId="{7AD8CAA3-AC9F-F44F-252A-89F69E9707C5}"/>
          </ac:picMkLst>
        </pc:picChg>
        <pc:cxnChg chg="add del">
          <ac:chgData name="Josje Bouwmeester" userId="250675ab8f27707d" providerId="LiveId" clId="{0FE1E5B9-A872-432D-9FD9-6EDE30C14F93}" dt="2023-04-17T13:45:30.468" v="3608" actId="478"/>
          <ac:cxnSpMkLst>
            <pc:docMk/>
            <pc:sldMk cId="46520583" sldId="263"/>
            <ac:cxnSpMk id="10" creationId="{73008164-78E5-E7F8-A714-0376DA98D506}"/>
          </ac:cxnSpMkLst>
        </pc:cxnChg>
      </pc:sldChg>
      <pc:sldChg chg="modSp add del mod">
        <pc:chgData name="Josje Bouwmeester" userId="250675ab8f27707d" providerId="LiveId" clId="{0FE1E5B9-A872-432D-9FD9-6EDE30C14F93}" dt="2023-04-17T12:21:32.875" v="1470" actId="47"/>
        <pc:sldMkLst>
          <pc:docMk/>
          <pc:sldMk cId="130721611" sldId="264"/>
        </pc:sldMkLst>
        <pc:spChg chg="mod">
          <ac:chgData name="Josje Bouwmeester" userId="250675ab8f27707d" providerId="LiveId" clId="{0FE1E5B9-A872-432D-9FD9-6EDE30C14F93}" dt="2023-04-17T12:21:13.814" v="1457" actId="20577"/>
          <ac:spMkLst>
            <pc:docMk/>
            <pc:sldMk cId="130721611" sldId="264"/>
            <ac:spMk id="2" creationId="{003DBAA9-19DB-9E45-BB94-6A87035BE76B}"/>
          </ac:spMkLst>
        </pc:spChg>
      </pc:sldChg>
      <pc:sldChg chg="addSp delSp modSp add del mod modAnim modNotesTx">
        <pc:chgData name="Josje Bouwmeester" userId="250675ab8f27707d" providerId="LiveId" clId="{0FE1E5B9-A872-432D-9FD9-6EDE30C14F93}" dt="2023-04-26T16:42:29.697" v="14921" actId="47"/>
        <pc:sldMkLst>
          <pc:docMk/>
          <pc:sldMk cId="475972424" sldId="265"/>
        </pc:sldMkLst>
        <pc:spChg chg="mod">
          <ac:chgData name="Josje Bouwmeester" userId="250675ab8f27707d" providerId="LiveId" clId="{0FE1E5B9-A872-432D-9FD9-6EDE30C14F93}" dt="2023-04-25T13:42:52.320" v="7550" actId="14100"/>
          <ac:spMkLst>
            <pc:docMk/>
            <pc:sldMk cId="475972424" sldId="265"/>
            <ac:spMk id="2" creationId="{003DBAA9-19DB-9E45-BB94-6A87035BE76B}"/>
          </ac:spMkLst>
        </pc:spChg>
        <pc:spChg chg="del">
          <ac:chgData name="Josje Bouwmeester" userId="250675ab8f27707d" providerId="LiveId" clId="{0FE1E5B9-A872-432D-9FD9-6EDE30C14F93}" dt="2023-04-17T12:40:37.132" v="1594" actId="931"/>
          <ac:spMkLst>
            <pc:docMk/>
            <pc:sldMk cId="475972424" sldId="265"/>
            <ac:spMk id="3" creationId="{62A715E7-9D62-BAAA-7955-E983665E1352}"/>
          </ac:spMkLst>
        </pc:spChg>
        <pc:picChg chg="add mod">
          <ac:chgData name="Josje Bouwmeester" userId="250675ab8f27707d" providerId="LiveId" clId="{0FE1E5B9-A872-432D-9FD9-6EDE30C14F93}" dt="2023-04-17T12:41:18.003" v="1603" actId="1036"/>
          <ac:picMkLst>
            <pc:docMk/>
            <pc:sldMk cId="475972424" sldId="265"/>
            <ac:picMk id="5" creationId="{AD310783-F4F3-E623-48E0-FE0BBED8A0BA}"/>
          </ac:picMkLst>
        </pc:picChg>
        <pc:picChg chg="add mod">
          <ac:chgData name="Josje Bouwmeester" userId="250675ab8f27707d" providerId="LiveId" clId="{0FE1E5B9-A872-432D-9FD9-6EDE30C14F93}" dt="2023-04-17T12:45:11.103" v="1624" actId="1037"/>
          <ac:picMkLst>
            <pc:docMk/>
            <pc:sldMk cId="475972424" sldId="265"/>
            <ac:picMk id="7" creationId="{3D70E975-4960-B29B-91E5-7C4326240570}"/>
          </ac:picMkLst>
        </pc:picChg>
        <pc:picChg chg="add mod">
          <ac:chgData name="Josje Bouwmeester" userId="250675ab8f27707d" providerId="LiveId" clId="{0FE1E5B9-A872-432D-9FD9-6EDE30C14F93}" dt="2023-04-17T12:44:09.069" v="1618" actId="1076"/>
          <ac:picMkLst>
            <pc:docMk/>
            <pc:sldMk cId="475972424" sldId="265"/>
            <ac:picMk id="8" creationId="{D0240669-B1B7-A163-32C8-3EB2140EB211}"/>
          </ac:picMkLst>
        </pc:picChg>
        <pc:picChg chg="add mod">
          <ac:chgData name="Josje Bouwmeester" userId="250675ab8f27707d" providerId="LiveId" clId="{0FE1E5B9-A872-432D-9FD9-6EDE30C14F93}" dt="2023-04-17T13:05:35.486" v="1858" actId="1036"/>
          <ac:picMkLst>
            <pc:docMk/>
            <pc:sldMk cId="475972424" sldId="265"/>
            <ac:picMk id="10" creationId="{87B7998D-56CC-2F8D-BCC1-806F0336CD15}"/>
          </ac:picMkLst>
        </pc:picChg>
      </pc:sldChg>
      <pc:sldChg chg="addSp delSp modSp add del mod delAnim">
        <pc:chgData name="Josje Bouwmeester" userId="250675ab8f27707d" providerId="LiveId" clId="{0FE1E5B9-A872-432D-9FD9-6EDE30C14F93}" dt="2023-04-17T12:51:44.566" v="1847" actId="47"/>
        <pc:sldMkLst>
          <pc:docMk/>
          <pc:sldMk cId="2086546775" sldId="266"/>
        </pc:sldMkLst>
        <pc:spChg chg="add del mod">
          <ac:chgData name="Josje Bouwmeester" userId="250675ab8f27707d" providerId="LiveId" clId="{0FE1E5B9-A872-432D-9FD9-6EDE30C14F93}" dt="2023-04-17T12:47:45.962" v="1633" actId="931"/>
          <ac:spMkLst>
            <pc:docMk/>
            <pc:sldMk cId="2086546775" sldId="266"/>
            <ac:spMk id="4" creationId="{0775DAAB-4AF6-4499-9AB5-02288CA3FD63}"/>
          </ac:spMkLst>
        </pc:spChg>
        <pc:spChg chg="add del mod">
          <ac:chgData name="Josje Bouwmeester" userId="250675ab8f27707d" providerId="LiveId" clId="{0FE1E5B9-A872-432D-9FD9-6EDE30C14F93}" dt="2023-04-17T12:48:17.077" v="1642" actId="478"/>
          <ac:spMkLst>
            <pc:docMk/>
            <pc:sldMk cId="2086546775" sldId="266"/>
            <ac:spMk id="12" creationId="{2260D7EE-9240-DFCB-4341-2750EE857809}"/>
          </ac:spMkLst>
        </pc:spChg>
        <pc:spChg chg="add del mod">
          <ac:chgData name="Josje Bouwmeester" userId="250675ab8f27707d" providerId="LiveId" clId="{0FE1E5B9-A872-432D-9FD9-6EDE30C14F93}" dt="2023-04-17T12:51:33.258" v="1842" actId="21"/>
          <ac:spMkLst>
            <pc:docMk/>
            <pc:sldMk cId="2086546775" sldId="266"/>
            <ac:spMk id="13" creationId="{C1D83A98-2D50-7A2B-8128-11F1A6422386}"/>
          </ac:spMkLst>
        </pc:spChg>
        <pc:spChg chg="add mod">
          <ac:chgData name="Josje Bouwmeester" userId="250675ab8f27707d" providerId="LiveId" clId="{0FE1E5B9-A872-432D-9FD9-6EDE30C14F93}" dt="2023-04-17T12:51:33.258" v="1842" actId="21"/>
          <ac:spMkLst>
            <pc:docMk/>
            <pc:sldMk cId="2086546775" sldId="266"/>
            <ac:spMk id="15" creationId="{63747C7A-1960-702A-0763-8B580FBD3AC2}"/>
          </ac:spMkLst>
        </pc:spChg>
        <pc:picChg chg="del">
          <ac:chgData name="Josje Bouwmeester" userId="250675ab8f27707d" providerId="LiveId" clId="{0FE1E5B9-A872-432D-9FD9-6EDE30C14F93}" dt="2023-04-17T12:47:33.343" v="1632" actId="478"/>
          <ac:picMkLst>
            <pc:docMk/>
            <pc:sldMk cId="2086546775" sldId="266"/>
            <ac:picMk id="5" creationId="{AD310783-F4F3-E623-48E0-FE0BBED8A0BA}"/>
          </ac:picMkLst>
        </pc:picChg>
        <pc:picChg chg="del">
          <ac:chgData name="Josje Bouwmeester" userId="250675ab8f27707d" providerId="LiveId" clId="{0FE1E5B9-A872-432D-9FD9-6EDE30C14F93}" dt="2023-04-17T12:48:18.676" v="1643" actId="21"/>
          <ac:picMkLst>
            <pc:docMk/>
            <pc:sldMk cId="2086546775" sldId="266"/>
            <ac:picMk id="7" creationId="{3D70E975-4960-B29B-91E5-7C4326240570}"/>
          </ac:picMkLst>
        </pc:picChg>
        <pc:picChg chg="del mod">
          <ac:chgData name="Josje Bouwmeester" userId="250675ab8f27707d" providerId="LiveId" clId="{0FE1E5B9-A872-432D-9FD9-6EDE30C14F93}" dt="2023-04-17T12:48:28.791" v="1648" actId="21"/>
          <ac:picMkLst>
            <pc:docMk/>
            <pc:sldMk cId="2086546775" sldId="266"/>
            <ac:picMk id="8" creationId="{D0240669-B1B7-A163-32C8-3EB2140EB211}"/>
          </ac:picMkLst>
        </pc:picChg>
        <pc:picChg chg="add del mod">
          <ac:chgData name="Josje Bouwmeester" userId="250675ab8f27707d" providerId="LiveId" clId="{0FE1E5B9-A872-432D-9FD9-6EDE30C14F93}" dt="2023-04-17T12:48:03.934" v="1639" actId="21"/>
          <ac:picMkLst>
            <pc:docMk/>
            <pc:sldMk cId="2086546775" sldId="266"/>
            <ac:picMk id="9" creationId="{24CE9F94-8772-B30F-5CAF-FBC06ADB3CED}"/>
          </ac:picMkLst>
        </pc:picChg>
        <pc:picChg chg="del">
          <ac:chgData name="Josje Bouwmeester" userId="250675ab8f27707d" providerId="LiveId" clId="{0FE1E5B9-A872-432D-9FD9-6EDE30C14F93}" dt="2023-04-17T12:47:26.911" v="1630" actId="478"/>
          <ac:picMkLst>
            <pc:docMk/>
            <pc:sldMk cId="2086546775" sldId="266"/>
            <ac:picMk id="10" creationId="{87B7998D-56CC-2F8D-BCC1-806F0336CD15}"/>
          </ac:picMkLst>
        </pc:picChg>
      </pc:sldChg>
      <pc:sldChg chg="addSp delSp modSp add mod delAnim modAnim modNotesTx">
        <pc:chgData name="Josje Bouwmeester" userId="250675ab8f27707d" providerId="LiveId" clId="{0FE1E5B9-A872-432D-9FD9-6EDE30C14F93}" dt="2023-04-27T12:06:27.237" v="16807" actId="5793"/>
        <pc:sldMkLst>
          <pc:docMk/>
          <pc:sldMk cId="1134973103" sldId="267"/>
        </pc:sldMkLst>
        <pc:spChg chg="mod">
          <ac:chgData name="Josje Bouwmeester" userId="250675ab8f27707d" providerId="LiveId" clId="{0FE1E5B9-A872-432D-9FD9-6EDE30C14F93}" dt="2023-04-17T13:12:38.404" v="1999" actId="20577"/>
          <ac:spMkLst>
            <pc:docMk/>
            <pc:sldMk cId="1134973103" sldId="267"/>
            <ac:spMk id="2" creationId="{003DBAA9-19DB-9E45-BB94-6A87035BE76B}"/>
          </ac:spMkLst>
        </pc:spChg>
        <pc:spChg chg="add del mod">
          <ac:chgData name="Josje Bouwmeester" userId="250675ab8f27707d" providerId="LiveId" clId="{0FE1E5B9-A872-432D-9FD9-6EDE30C14F93}" dt="2023-04-17T13:06:17.575" v="1862" actId="478"/>
          <ac:spMkLst>
            <pc:docMk/>
            <pc:sldMk cId="1134973103" sldId="267"/>
            <ac:spMk id="9" creationId="{D2AF4B2C-E2E0-F268-D689-D77B1FC7974F}"/>
          </ac:spMkLst>
        </pc:spChg>
        <pc:picChg chg="add mod">
          <ac:chgData name="Josje Bouwmeester" userId="250675ab8f27707d" providerId="LiveId" clId="{0FE1E5B9-A872-432D-9FD9-6EDE30C14F93}" dt="2023-04-17T13:05:26.558" v="1854" actId="1036"/>
          <ac:picMkLst>
            <pc:docMk/>
            <pc:sldMk cId="1134973103" sldId="267"/>
            <ac:picMk id="3" creationId="{373E5D3A-1BB2-D3EC-4ED9-D666F3EBF928}"/>
          </ac:picMkLst>
        </pc:picChg>
        <pc:picChg chg="add mod">
          <ac:chgData name="Josje Bouwmeester" userId="250675ab8f27707d" providerId="LiveId" clId="{0FE1E5B9-A872-432D-9FD9-6EDE30C14F93}" dt="2023-04-17T12:48:26.003" v="1647" actId="1076"/>
          <ac:picMkLst>
            <pc:docMk/>
            <pc:sldMk cId="1134973103" sldId="267"/>
            <ac:picMk id="4" creationId="{BBDB6160-E4BD-962E-77BB-D3A78BF3404D}"/>
          </ac:picMkLst>
        </pc:picChg>
        <pc:picChg chg="add mod">
          <ac:chgData name="Josje Bouwmeester" userId="250675ab8f27707d" providerId="LiveId" clId="{0FE1E5B9-A872-432D-9FD9-6EDE30C14F93}" dt="2023-04-17T12:48:54.862" v="1653" actId="1076"/>
          <ac:picMkLst>
            <pc:docMk/>
            <pc:sldMk cId="1134973103" sldId="267"/>
            <ac:picMk id="6" creationId="{FC398C64-4BDB-B81B-81C4-3EF040A8B3C4}"/>
          </ac:picMkLst>
        </pc:picChg>
      </pc:sldChg>
      <pc:sldChg chg="addSp delSp modSp add del mod ord modAnim">
        <pc:chgData name="Josje Bouwmeester" userId="250675ab8f27707d" providerId="LiveId" clId="{0FE1E5B9-A872-432D-9FD9-6EDE30C14F93}" dt="2023-04-26T16:42:41.143" v="14926" actId="47"/>
        <pc:sldMkLst>
          <pc:docMk/>
          <pc:sldMk cId="1084490793" sldId="268"/>
        </pc:sldMkLst>
        <pc:spChg chg="del">
          <ac:chgData name="Josje Bouwmeester" userId="250675ab8f27707d" providerId="LiveId" clId="{0FE1E5B9-A872-432D-9FD9-6EDE30C14F93}" dt="2023-04-17T13:08:46.944" v="1939" actId="478"/>
          <ac:spMkLst>
            <pc:docMk/>
            <pc:sldMk cId="1084490793" sldId="268"/>
            <ac:spMk id="2" creationId="{003DBAA9-19DB-9E45-BB94-6A87035BE76B}"/>
          </ac:spMkLst>
        </pc:spChg>
        <pc:spChg chg="mod">
          <ac:chgData name="Josje Bouwmeester" userId="250675ab8f27707d" providerId="LiveId" clId="{0FE1E5B9-A872-432D-9FD9-6EDE30C14F93}" dt="2023-04-26T16:42:35.966" v="14922" actId="21"/>
          <ac:spMkLst>
            <pc:docMk/>
            <pc:sldMk cId="1084490793" sldId="268"/>
            <ac:spMk id="9" creationId="{D2AF4B2C-E2E0-F268-D689-D77B1FC7974F}"/>
          </ac:spMkLst>
        </pc:spChg>
        <pc:spChg chg="add mod">
          <ac:chgData name="Josje Bouwmeester" userId="250675ab8f27707d" providerId="LiveId" clId="{0FE1E5B9-A872-432D-9FD9-6EDE30C14F93}" dt="2023-04-17T13:09:36.426" v="1967" actId="20577"/>
          <ac:spMkLst>
            <pc:docMk/>
            <pc:sldMk cId="1084490793" sldId="268"/>
            <ac:spMk id="12" creationId="{50FA0F80-5668-B7C5-25C3-D72BE4573D11}"/>
          </ac:spMkLst>
        </pc:spChg>
        <pc:spChg chg="add del mod">
          <ac:chgData name="Josje Bouwmeester" userId="250675ab8f27707d" providerId="LiveId" clId="{0FE1E5B9-A872-432D-9FD9-6EDE30C14F93}" dt="2023-04-17T13:09:25.874" v="1944" actId="478"/>
          <ac:spMkLst>
            <pc:docMk/>
            <pc:sldMk cId="1084490793" sldId="268"/>
            <ac:spMk id="14" creationId="{8ECA4CD1-D75B-0877-CA52-8B58C5E822B6}"/>
          </ac:spMkLst>
        </pc:spChg>
        <pc:picChg chg="del">
          <ac:chgData name="Josje Bouwmeester" userId="250675ab8f27707d" providerId="LiveId" clId="{0FE1E5B9-A872-432D-9FD9-6EDE30C14F93}" dt="2023-04-17T13:09:17.511" v="1940" actId="478"/>
          <ac:picMkLst>
            <pc:docMk/>
            <pc:sldMk cId="1084490793" sldId="268"/>
            <ac:picMk id="3" creationId="{373E5D3A-1BB2-D3EC-4ED9-D666F3EBF928}"/>
          </ac:picMkLst>
        </pc:picChg>
        <pc:picChg chg="del">
          <ac:chgData name="Josje Bouwmeester" userId="250675ab8f27707d" providerId="LiveId" clId="{0FE1E5B9-A872-432D-9FD9-6EDE30C14F93}" dt="2023-04-17T13:09:27.885" v="1947" actId="478"/>
          <ac:picMkLst>
            <pc:docMk/>
            <pc:sldMk cId="1084490793" sldId="268"/>
            <ac:picMk id="4" creationId="{BBDB6160-E4BD-962E-77BB-D3A78BF3404D}"/>
          </ac:picMkLst>
        </pc:picChg>
        <pc:picChg chg="del">
          <ac:chgData name="Josje Bouwmeester" userId="250675ab8f27707d" providerId="LiveId" clId="{0FE1E5B9-A872-432D-9FD9-6EDE30C14F93}" dt="2023-04-17T13:09:19.676" v="1943" actId="478"/>
          <ac:picMkLst>
            <pc:docMk/>
            <pc:sldMk cId="1084490793" sldId="268"/>
            <ac:picMk id="5" creationId="{AD310783-F4F3-E623-48E0-FE0BBED8A0BA}"/>
          </ac:picMkLst>
        </pc:picChg>
        <pc:picChg chg="del">
          <ac:chgData name="Josje Bouwmeester" userId="250675ab8f27707d" providerId="LiveId" clId="{0FE1E5B9-A872-432D-9FD9-6EDE30C14F93}" dt="2023-04-17T13:09:19.125" v="1942" actId="478"/>
          <ac:picMkLst>
            <pc:docMk/>
            <pc:sldMk cId="1084490793" sldId="268"/>
            <ac:picMk id="6" creationId="{FC398C64-4BDB-B81B-81C4-3EF040A8B3C4}"/>
          </ac:picMkLst>
        </pc:picChg>
        <pc:picChg chg="del">
          <ac:chgData name="Josje Bouwmeester" userId="250675ab8f27707d" providerId="LiveId" clId="{0FE1E5B9-A872-432D-9FD9-6EDE30C14F93}" dt="2023-04-17T13:09:26.837" v="1945" actId="478"/>
          <ac:picMkLst>
            <pc:docMk/>
            <pc:sldMk cId="1084490793" sldId="268"/>
            <ac:picMk id="7" creationId="{3D70E975-4960-B29B-91E5-7C4326240570}"/>
          </ac:picMkLst>
        </pc:picChg>
        <pc:picChg chg="del">
          <ac:chgData name="Josje Bouwmeester" userId="250675ab8f27707d" providerId="LiveId" clId="{0FE1E5B9-A872-432D-9FD9-6EDE30C14F93}" dt="2023-04-17T13:09:27.375" v="1946" actId="478"/>
          <ac:picMkLst>
            <pc:docMk/>
            <pc:sldMk cId="1084490793" sldId="268"/>
            <ac:picMk id="8" creationId="{D0240669-B1B7-A163-32C8-3EB2140EB211}"/>
          </ac:picMkLst>
        </pc:picChg>
        <pc:picChg chg="del">
          <ac:chgData name="Josje Bouwmeester" userId="250675ab8f27707d" providerId="LiveId" clId="{0FE1E5B9-A872-432D-9FD9-6EDE30C14F93}" dt="2023-04-17T13:09:18.383" v="1941" actId="478"/>
          <ac:picMkLst>
            <pc:docMk/>
            <pc:sldMk cId="1084490793" sldId="268"/>
            <ac:picMk id="10" creationId="{87B7998D-56CC-2F8D-BCC1-806F0336CD15}"/>
          </ac:picMkLst>
        </pc:picChg>
      </pc:sldChg>
      <pc:sldChg chg="addSp delSp modSp add mod ord delAnim modNotesTx">
        <pc:chgData name="Josje Bouwmeester" userId="250675ab8f27707d" providerId="LiveId" clId="{0FE1E5B9-A872-432D-9FD9-6EDE30C14F93}" dt="2023-04-17T13:57:21.853" v="4198" actId="6549"/>
        <pc:sldMkLst>
          <pc:docMk/>
          <pc:sldMk cId="157947176" sldId="269"/>
        </pc:sldMkLst>
        <pc:spChg chg="mod">
          <ac:chgData name="Josje Bouwmeester" userId="250675ab8f27707d" providerId="LiveId" clId="{0FE1E5B9-A872-432D-9FD9-6EDE30C14F93}" dt="2023-04-17T13:57:21.853" v="4198" actId="6549"/>
          <ac:spMkLst>
            <pc:docMk/>
            <pc:sldMk cId="157947176" sldId="269"/>
            <ac:spMk id="2" creationId="{003DBAA9-19DB-9E45-BB94-6A87035BE76B}"/>
          </ac:spMkLst>
        </pc:spChg>
        <pc:spChg chg="add del mod">
          <ac:chgData name="Josje Bouwmeester" userId="250675ab8f27707d" providerId="LiveId" clId="{0FE1E5B9-A872-432D-9FD9-6EDE30C14F93}" dt="2023-04-17T13:13:02.900" v="2034" actId="478"/>
          <ac:spMkLst>
            <pc:docMk/>
            <pc:sldMk cId="157947176" sldId="269"/>
            <ac:spMk id="11" creationId="{D3F3E158-59A1-0BAF-AF7C-4E47D78493EF}"/>
          </ac:spMkLst>
        </pc:spChg>
        <pc:picChg chg="del">
          <ac:chgData name="Josje Bouwmeester" userId="250675ab8f27707d" providerId="LiveId" clId="{0FE1E5B9-A872-432D-9FD9-6EDE30C14F93}" dt="2023-04-17T13:12:56.868" v="2029" actId="478"/>
          <ac:picMkLst>
            <pc:docMk/>
            <pc:sldMk cId="157947176" sldId="269"/>
            <ac:picMk id="3" creationId="{373E5D3A-1BB2-D3EC-4ED9-D666F3EBF928}"/>
          </ac:picMkLst>
        </pc:picChg>
        <pc:picChg chg="del">
          <ac:chgData name="Josje Bouwmeester" userId="250675ab8f27707d" providerId="LiveId" clId="{0FE1E5B9-A872-432D-9FD9-6EDE30C14F93}" dt="2023-04-17T13:13:04.754" v="2037" actId="478"/>
          <ac:picMkLst>
            <pc:docMk/>
            <pc:sldMk cId="157947176" sldId="269"/>
            <ac:picMk id="4" creationId="{BBDB6160-E4BD-962E-77BB-D3A78BF3404D}"/>
          </ac:picMkLst>
        </pc:picChg>
        <pc:picChg chg="del mod">
          <ac:chgData name="Josje Bouwmeester" userId="250675ab8f27707d" providerId="LiveId" clId="{0FE1E5B9-A872-432D-9FD9-6EDE30C14F93}" dt="2023-04-17T13:13:00.644" v="2033" actId="478"/>
          <ac:picMkLst>
            <pc:docMk/>
            <pc:sldMk cId="157947176" sldId="269"/>
            <ac:picMk id="5" creationId="{AD310783-F4F3-E623-48E0-FE0BBED8A0BA}"/>
          </ac:picMkLst>
        </pc:picChg>
        <pc:picChg chg="del">
          <ac:chgData name="Josje Bouwmeester" userId="250675ab8f27707d" providerId="LiveId" clId="{0FE1E5B9-A872-432D-9FD9-6EDE30C14F93}" dt="2023-04-17T13:12:59.454" v="2031" actId="478"/>
          <ac:picMkLst>
            <pc:docMk/>
            <pc:sldMk cId="157947176" sldId="269"/>
            <ac:picMk id="6" creationId="{FC398C64-4BDB-B81B-81C4-3EF040A8B3C4}"/>
          </ac:picMkLst>
        </pc:picChg>
        <pc:picChg chg="del">
          <ac:chgData name="Josje Bouwmeester" userId="250675ab8f27707d" providerId="LiveId" clId="{0FE1E5B9-A872-432D-9FD9-6EDE30C14F93}" dt="2023-04-17T13:13:03.978" v="2036" actId="478"/>
          <ac:picMkLst>
            <pc:docMk/>
            <pc:sldMk cId="157947176" sldId="269"/>
            <ac:picMk id="7" creationId="{3D70E975-4960-B29B-91E5-7C4326240570}"/>
          </ac:picMkLst>
        </pc:picChg>
        <pc:picChg chg="del">
          <ac:chgData name="Josje Bouwmeester" userId="250675ab8f27707d" providerId="LiveId" clId="{0FE1E5B9-A872-432D-9FD9-6EDE30C14F93}" dt="2023-04-17T13:13:03.481" v="2035" actId="478"/>
          <ac:picMkLst>
            <pc:docMk/>
            <pc:sldMk cId="157947176" sldId="269"/>
            <ac:picMk id="8" creationId="{D0240669-B1B7-A163-32C8-3EB2140EB211}"/>
          </ac:picMkLst>
        </pc:picChg>
        <pc:picChg chg="del">
          <ac:chgData name="Josje Bouwmeester" userId="250675ab8f27707d" providerId="LiveId" clId="{0FE1E5B9-A872-432D-9FD9-6EDE30C14F93}" dt="2023-04-17T13:12:58.068" v="2030" actId="478"/>
          <ac:picMkLst>
            <pc:docMk/>
            <pc:sldMk cId="157947176" sldId="269"/>
            <ac:picMk id="10" creationId="{87B7998D-56CC-2F8D-BCC1-806F0336CD15}"/>
          </ac:picMkLst>
        </pc:picChg>
      </pc:sldChg>
      <pc:sldChg chg="new del">
        <pc:chgData name="Josje Bouwmeester" userId="250675ab8f27707d" providerId="LiveId" clId="{0FE1E5B9-A872-432D-9FD9-6EDE30C14F93}" dt="2023-04-17T13:12:45.816" v="2001" actId="47"/>
        <pc:sldMkLst>
          <pc:docMk/>
          <pc:sldMk cId="760099422" sldId="269"/>
        </pc:sldMkLst>
      </pc:sldChg>
      <pc:sldChg chg="addSp delSp modSp new mod modNotesTx">
        <pc:chgData name="Josje Bouwmeester" userId="250675ab8f27707d" providerId="LiveId" clId="{0FE1E5B9-A872-432D-9FD9-6EDE30C14F93}" dt="2023-04-27T12:07:03.137" v="16835" actId="20577"/>
        <pc:sldMkLst>
          <pc:docMk/>
          <pc:sldMk cId="4008396084" sldId="270"/>
        </pc:sldMkLst>
        <pc:spChg chg="mod">
          <ac:chgData name="Josje Bouwmeester" userId="250675ab8f27707d" providerId="LiveId" clId="{0FE1E5B9-A872-432D-9FD9-6EDE30C14F93}" dt="2023-04-17T13:26:08.711" v="2149" actId="20577"/>
          <ac:spMkLst>
            <pc:docMk/>
            <pc:sldMk cId="4008396084" sldId="270"/>
            <ac:spMk id="2" creationId="{83247D1F-4AF6-F4C5-1B01-33A8146C6320}"/>
          </ac:spMkLst>
        </pc:spChg>
        <pc:spChg chg="del">
          <ac:chgData name="Josje Bouwmeester" userId="250675ab8f27707d" providerId="LiveId" clId="{0FE1E5B9-A872-432D-9FD9-6EDE30C14F93}" dt="2023-04-17T13:24:49.118" v="2125" actId="931"/>
          <ac:spMkLst>
            <pc:docMk/>
            <pc:sldMk cId="4008396084" sldId="270"/>
            <ac:spMk id="3" creationId="{78A9F476-D524-D375-85C1-9576CC1E7EF8}"/>
          </ac:spMkLst>
        </pc:spChg>
        <pc:spChg chg="add mod">
          <ac:chgData name="Josje Bouwmeester" userId="250675ab8f27707d" providerId="LiveId" clId="{0FE1E5B9-A872-432D-9FD9-6EDE30C14F93}" dt="2023-04-17T13:25:54.504" v="2148" actId="208"/>
          <ac:spMkLst>
            <pc:docMk/>
            <pc:sldMk cId="4008396084" sldId="270"/>
            <ac:spMk id="8" creationId="{3944FD84-77DE-B90C-544F-4963A476B329}"/>
          </ac:spMkLst>
        </pc:spChg>
        <pc:picChg chg="add mod">
          <ac:chgData name="Josje Bouwmeester" userId="250675ab8f27707d" providerId="LiveId" clId="{0FE1E5B9-A872-432D-9FD9-6EDE30C14F93}" dt="2023-04-17T13:24:51.196" v="2128" actId="962"/>
          <ac:picMkLst>
            <pc:docMk/>
            <pc:sldMk cId="4008396084" sldId="270"/>
            <ac:picMk id="5" creationId="{3FDE9684-6D6A-1945-1A1B-67214ECD996A}"/>
          </ac:picMkLst>
        </pc:picChg>
        <pc:picChg chg="add mod">
          <ac:chgData name="Josje Bouwmeester" userId="250675ab8f27707d" providerId="LiveId" clId="{0FE1E5B9-A872-432D-9FD9-6EDE30C14F93}" dt="2023-04-17T13:25:14.435" v="2134" actId="14100"/>
          <ac:picMkLst>
            <pc:docMk/>
            <pc:sldMk cId="4008396084" sldId="270"/>
            <ac:picMk id="7" creationId="{08A02CD7-A115-280F-404D-F4CF161C96E5}"/>
          </ac:picMkLst>
        </pc:picChg>
      </pc:sldChg>
      <pc:sldChg chg="modSp new del mod modNotesTx">
        <pc:chgData name="Josje Bouwmeester" userId="250675ab8f27707d" providerId="LiveId" clId="{0FE1E5B9-A872-432D-9FD9-6EDE30C14F93}" dt="2023-04-26T16:56:13.742" v="15208" actId="47"/>
        <pc:sldMkLst>
          <pc:docMk/>
          <pc:sldMk cId="2432856062" sldId="271"/>
        </pc:sldMkLst>
        <pc:spChg chg="mod">
          <ac:chgData name="Josje Bouwmeester" userId="250675ab8f27707d" providerId="LiveId" clId="{0FE1E5B9-A872-432D-9FD9-6EDE30C14F93}" dt="2023-04-17T13:27:23.801" v="2175" actId="20577"/>
          <ac:spMkLst>
            <pc:docMk/>
            <pc:sldMk cId="2432856062" sldId="271"/>
            <ac:spMk id="2" creationId="{184553C7-E5E6-7C5B-9B5C-F7078AE1E1A4}"/>
          </ac:spMkLst>
        </pc:spChg>
      </pc:sldChg>
      <pc:sldChg chg="addSp modSp new mod modNotesTx">
        <pc:chgData name="Josje Bouwmeester" userId="250675ab8f27707d" providerId="LiveId" clId="{0FE1E5B9-A872-432D-9FD9-6EDE30C14F93}" dt="2023-04-26T17:22:56.387" v="15946" actId="20577"/>
        <pc:sldMkLst>
          <pc:docMk/>
          <pc:sldMk cId="1285342356" sldId="272"/>
        </pc:sldMkLst>
        <pc:spChg chg="mod">
          <ac:chgData name="Josje Bouwmeester" userId="250675ab8f27707d" providerId="LiveId" clId="{0FE1E5B9-A872-432D-9FD9-6EDE30C14F93}" dt="2023-04-26T16:56:23.081" v="15210" actId="6549"/>
          <ac:spMkLst>
            <pc:docMk/>
            <pc:sldMk cId="1285342356" sldId="272"/>
            <ac:spMk id="2" creationId="{F5B41FD5-6448-769D-BB69-A89456E07072}"/>
          </ac:spMkLst>
        </pc:spChg>
        <pc:picChg chg="add mod">
          <ac:chgData name="Josje Bouwmeester" userId="250675ab8f27707d" providerId="LiveId" clId="{0FE1E5B9-A872-432D-9FD9-6EDE30C14F93}" dt="2023-04-17T13:48:31.859" v="3735" actId="1076"/>
          <ac:picMkLst>
            <pc:docMk/>
            <pc:sldMk cId="1285342356" sldId="272"/>
            <ac:picMk id="4" creationId="{A877003A-2D8A-755E-F909-1245FA9D3ADE}"/>
          </ac:picMkLst>
        </pc:picChg>
      </pc:sldChg>
      <pc:sldChg chg="modSp new del mod modNotesTx">
        <pc:chgData name="Josje Bouwmeester" userId="250675ab8f27707d" providerId="LiveId" clId="{0FE1E5B9-A872-432D-9FD9-6EDE30C14F93}" dt="2023-04-26T16:52:56.586" v="14928" actId="47"/>
        <pc:sldMkLst>
          <pc:docMk/>
          <pc:sldMk cId="659479356" sldId="273"/>
        </pc:sldMkLst>
        <pc:spChg chg="mod">
          <ac:chgData name="Josje Bouwmeester" userId="250675ab8f27707d" providerId="LiveId" clId="{0FE1E5B9-A872-432D-9FD9-6EDE30C14F93}" dt="2023-04-17T13:27:49.289" v="2227" actId="20577"/>
          <ac:spMkLst>
            <pc:docMk/>
            <pc:sldMk cId="659479356" sldId="273"/>
            <ac:spMk id="2" creationId="{82D45EE4-A803-E7FD-7436-8C2D55D0E802}"/>
          </ac:spMkLst>
        </pc:spChg>
      </pc:sldChg>
      <pc:sldChg chg="addSp delSp modSp new add del mod ord modNotesTx">
        <pc:chgData name="Josje Bouwmeester" userId="250675ab8f27707d" providerId="LiveId" clId="{0FE1E5B9-A872-432D-9FD9-6EDE30C14F93}" dt="2023-04-26T17:13:13.924" v="15702" actId="47"/>
        <pc:sldMkLst>
          <pc:docMk/>
          <pc:sldMk cId="3545787890" sldId="274"/>
        </pc:sldMkLst>
        <pc:spChg chg="mod">
          <ac:chgData name="Josje Bouwmeester" userId="250675ab8f27707d" providerId="LiveId" clId="{0FE1E5B9-A872-432D-9FD9-6EDE30C14F93}" dt="2023-04-17T13:47:39.724" v="3665" actId="20577"/>
          <ac:spMkLst>
            <pc:docMk/>
            <pc:sldMk cId="3545787890" sldId="274"/>
            <ac:spMk id="2" creationId="{BA9037FD-528F-D929-F36E-3D0515FAB5AB}"/>
          </ac:spMkLst>
        </pc:spChg>
        <pc:spChg chg="del mod">
          <ac:chgData name="Josje Bouwmeester" userId="250675ab8f27707d" providerId="LiveId" clId="{0FE1E5B9-A872-432D-9FD9-6EDE30C14F93}" dt="2023-04-26T13:43:30.949" v="14434" actId="478"/>
          <ac:spMkLst>
            <pc:docMk/>
            <pc:sldMk cId="3545787890" sldId="274"/>
            <ac:spMk id="3" creationId="{95F276DD-2D2D-9E29-477F-FB391F8E325F}"/>
          </ac:spMkLst>
        </pc:spChg>
        <pc:spChg chg="add del mod">
          <ac:chgData name="Josje Bouwmeester" userId="250675ab8f27707d" providerId="LiveId" clId="{0FE1E5B9-A872-432D-9FD9-6EDE30C14F93}" dt="2023-04-17T13:34:54.703" v="2603"/>
          <ac:spMkLst>
            <pc:docMk/>
            <pc:sldMk cId="3545787890" sldId="274"/>
            <ac:spMk id="4" creationId="{6D673A60-F5B7-3343-58EE-FC24C4EB82F0}"/>
          </ac:spMkLst>
        </pc:spChg>
        <pc:spChg chg="add del mod">
          <ac:chgData name="Josje Bouwmeester" userId="250675ab8f27707d" providerId="LiveId" clId="{0FE1E5B9-A872-432D-9FD9-6EDE30C14F93}" dt="2023-04-26T13:43:24.182" v="14430" actId="478"/>
          <ac:spMkLst>
            <pc:docMk/>
            <pc:sldMk cId="3545787890" sldId="274"/>
            <ac:spMk id="6" creationId="{27481323-13FA-A941-A8E9-86376D6571CF}"/>
          </ac:spMkLst>
        </pc:spChg>
        <pc:spChg chg="add del mod">
          <ac:chgData name="Josje Bouwmeester" userId="250675ab8f27707d" providerId="LiveId" clId="{0FE1E5B9-A872-432D-9FD9-6EDE30C14F93}" dt="2023-04-26T13:43:26.594" v="14431" actId="478"/>
          <ac:spMkLst>
            <pc:docMk/>
            <pc:sldMk cId="3545787890" sldId="274"/>
            <ac:spMk id="7" creationId="{5DE27FD6-B809-81CC-AD22-E8391DB5A9AE}"/>
          </ac:spMkLst>
        </pc:spChg>
        <pc:picChg chg="add mod">
          <ac:chgData name="Josje Bouwmeester" userId="250675ab8f27707d" providerId="LiveId" clId="{0FE1E5B9-A872-432D-9FD9-6EDE30C14F93}" dt="2023-04-26T13:43:38.594" v="14436" actId="1076"/>
          <ac:picMkLst>
            <pc:docMk/>
            <pc:sldMk cId="3545787890" sldId="274"/>
            <ac:picMk id="5" creationId="{3BF62116-18D3-FD79-DE60-38910B4758C5}"/>
          </ac:picMkLst>
        </pc:picChg>
        <pc:picChg chg="add del mod">
          <ac:chgData name="Josje Bouwmeester" userId="250675ab8f27707d" providerId="LiveId" clId="{0FE1E5B9-A872-432D-9FD9-6EDE30C14F93}" dt="2023-04-26T13:41:35.420" v="14236"/>
          <ac:picMkLst>
            <pc:docMk/>
            <pc:sldMk cId="3545787890" sldId="274"/>
            <ac:picMk id="8" creationId="{833A1597-8488-45E4-1ED2-1B87578F4F10}"/>
          </ac:picMkLst>
        </pc:picChg>
      </pc:sldChg>
      <pc:sldChg chg="add del">
        <pc:chgData name="Josje Bouwmeester" userId="250675ab8f27707d" providerId="LiveId" clId="{0FE1E5B9-A872-432D-9FD9-6EDE30C14F93}" dt="2023-04-17T13:36:07.790" v="2623" actId="47"/>
        <pc:sldMkLst>
          <pc:docMk/>
          <pc:sldMk cId="1449546048" sldId="275"/>
        </pc:sldMkLst>
      </pc:sldChg>
      <pc:sldChg chg="addSp delSp modSp new mod setBg modNotesTx">
        <pc:chgData name="Josje Bouwmeester" userId="250675ab8f27707d" providerId="LiveId" clId="{0FE1E5B9-A872-432D-9FD9-6EDE30C14F93}" dt="2023-04-27T12:07:50.413" v="16855" actId="20577"/>
        <pc:sldMkLst>
          <pc:docMk/>
          <pc:sldMk cId="1841240853" sldId="275"/>
        </pc:sldMkLst>
        <pc:spChg chg="mod">
          <ac:chgData name="Josje Bouwmeester" userId="250675ab8f27707d" providerId="LiveId" clId="{0FE1E5B9-A872-432D-9FD9-6EDE30C14F93}" dt="2023-04-17T13:50:30.677" v="3875" actId="26606"/>
          <ac:spMkLst>
            <pc:docMk/>
            <pc:sldMk cId="1841240853" sldId="275"/>
            <ac:spMk id="2" creationId="{BA7FBDEB-8A88-1192-C97C-E1307316DFBD}"/>
          </ac:spMkLst>
        </pc:spChg>
        <pc:spChg chg="add mod">
          <ac:chgData name="Josje Bouwmeester" userId="250675ab8f27707d" providerId="LiveId" clId="{0FE1E5B9-A872-432D-9FD9-6EDE30C14F93}" dt="2023-04-27T12:07:50.413" v="16855" actId="20577"/>
          <ac:spMkLst>
            <pc:docMk/>
            <pc:sldMk cId="1841240853" sldId="275"/>
            <ac:spMk id="3" creationId="{B7CDE114-EF95-95A8-BD0D-569BEE24F245}"/>
          </ac:spMkLst>
        </pc:spChg>
        <pc:spChg chg="add del mod">
          <ac:chgData name="Josje Bouwmeester" userId="250675ab8f27707d" providerId="LiveId" clId="{0FE1E5B9-A872-432D-9FD9-6EDE30C14F93}" dt="2023-04-17T13:50:37.594" v="3876" actId="26606"/>
          <ac:spMkLst>
            <pc:docMk/>
            <pc:sldMk cId="1841240853" sldId="275"/>
            <ac:spMk id="3" creationId="{E26C22CD-F575-99EA-547A-BBD5D3829A91}"/>
          </ac:spMkLst>
        </pc:spChg>
        <pc:spChg chg="add del">
          <ac:chgData name="Josje Bouwmeester" userId="250675ab8f27707d" providerId="LiveId" clId="{0FE1E5B9-A872-432D-9FD9-6EDE30C14F93}" dt="2023-04-17T13:50:30.677" v="3875" actId="26606"/>
          <ac:spMkLst>
            <pc:docMk/>
            <pc:sldMk cId="1841240853" sldId="275"/>
            <ac:spMk id="9" creationId="{2659FDB4-FCBE-4A89-B46D-43D4FA54464D}"/>
          </ac:spMkLst>
        </pc:spChg>
        <pc:graphicFrameChg chg="add del">
          <ac:chgData name="Josje Bouwmeester" userId="250675ab8f27707d" providerId="LiveId" clId="{0FE1E5B9-A872-432D-9FD9-6EDE30C14F93}" dt="2023-04-17T13:50:30.677" v="3875" actId="26606"/>
          <ac:graphicFrameMkLst>
            <pc:docMk/>
            <pc:sldMk cId="1841240853" sldId="275"/>
            <ac:graphicFrameMk id="5" creationId="{1BA83D74-192B-64B3-700B-A8A4EBDE80A2}"/>
          </ac:graphicFrameMkLst>
        </pc:graphicFrameChg>
        <pc:graphicFrameChg chg="add del mod">
          <ac:chgData name="Josje Bouwmeester" userId="250675ab8f27707d" providerId="LiveId" clId="{0FE1E5B9-A872-432D-9FD9-6EDE30C14F93}" dt="2023-04-26T13:21:02.686" v="11007" actId="11529"/>
          <ac:graphicFrameMkLst>
            <pc:docMk/>
            <pc:sldMk cId="1841240853" sldId="275"/>
            <ac:graphicFrameMk id="6" creationId="{64111E2D-2100-71A3-BB82-66EE749DEE7E}"/>
          </ac:graphicFrameMkLst>
        </pc:graphicFrameChg>
        <pc:picChg chg="add del mod">
          <ac:chgData name="Josje Bouwmeester" userId="250675ab8f27707d" providerId="LiveId" clId="{0FE1E5B9-A872-432D-9FD9-6EDE30C14F93}" dt="2023-04-26T13:28:00.570" v="11929" actId="478"/>
          <ac:picMkLst>
            <pc:docMk/>
            <pc:sldMk cId="1841240853" sldId="275"/>
            <ac:picMk id="5" creationId="{A43BBF0A-BC3D-3E58-EDCA-BFE5A84CD168}"/>
          </ac:picMkLst>
        </pc:picChg>
        <pc:picChg chg="add mod">
          <ac:chgData name="Josje Bouwmeester" userId="250675ab8f27707d" providerId="LiveId" clId="{0FE1E5B9-A872-432D-9FD9-6EDE30C14F93}" dt="2023-04-26T13:33:50.573" v="12499" actId="1076"/>
          <ac:picMkLst>
            <pc:docMk/>
            <pc:sldMk cId="1841240853" sldId="275"/>
            <ac:picMk id="8" creationId="{23C5AE79-7531-3E55-66F2-88CDB3BE344D}"/>
          </ac:picMkLst>
        </pc:picChg>
        <pc:cxnChg chg="add del">
          <ac:chgData name="Josje Bouwmeester" userId="250675ab8f27707d" providerId="LiveId" clId="{0FE1E5B9-A872-432D-9FD9-6EDE30C14F93}" dt="2023-04-17T13:50:30.677" v="3875" actId="26606"/>
          <ac:cxnSpMkLst>
            <pc:docMk/>
            <pc:sldMk cId="1841240853" sldId="275"/>
            <ac:cxnSpMk id="11" creationId="{C8F51B3F-8331-4E4A-AE96-D47B1006EEAD}"/>
          </ac:cxnSpMkLst>
        </pc:cxnChg>
      </pc:sldChg>
      <pc:sldChg chg="modSp new mod">
        <pc:chgData name="Josje Bouwmeester" userId="250675ab8f27707d" providerId="LiveId" clId="{0FE1E5B9-A872-432D-9FD9-6EDE30C14F93}" dt="2023-04-17T14:00:04.980" v="4304" actId="20577"/>
        <pc:sldMkLst>
          <pc:docMk/>
          <pc:sldMk cId="1017523880" sldId="276"/>
        </pc:sldMkLst>
        <pc:spChg chg="mod">
          <ac:chgData name="Josje Bouwmeester" userId="250675ab8f27707d" providerId="LiveId" clId="{0FE1E5B9-A872-432D-9FD9-6EDE30C14F93}" dt="2023-04-17T13:47:33.462" v="3662" actId="20577"/>
          <ac:spMkLst>
            <pc:docMk/>
            <pc:sldMk cId="1017523880" sldId="276"/>
            <ac:spMk id="2" creationId="{BF9FCD56-A69C-3EF1-95F6-9115DF7CDD30}"/>
          </ac:spMkLst>
        </pc:spChg>
        <pc:spChg chg="mod">
          <ac:chgData name="Josje Bouwmeester" userId="250675ab8f27707d" providerId="LiveId" clId="{0FE1E5B9-A872-432D-9FD9-6EDE30C14F93}" dt="2023-04-17T14:00:04.980" v="4304" actId="20577"/>
          <ac:spMkLst>
            <pc:docMk/>
            <pc:sldMk cId="1017523880" sldId="276"/>
            <ac:spMk id="3" creationId="{B857F8ED-BA88-7264-92C9-DFA23C6E626B}"/>
          </ac:spMkLst>
        </pc:spChg>
      </pc:sldChg>
      <pc:sldChg chg="addSp modSp new mod modNotesTx">
        <pc:chgData name="Josje Bouwmeester" userId="250675ab8f27707d" providerId="LiveId" clId="{0FE1E5B9-A872-432D-9FD9-6EDE30C14F93}" dt="2023-04-25T13:53:00.393" v="8390" actId="20577"/>
        <pc:sldMkLst>
          <pc:docMk/>
          <pc:sldMk cId="3328210078" sldId="277"/>
        </pc:sldMkLst>
        <pc:spChg chg="mod">
          <ac:chgData name="Josje Bouwmeester" userId="250675ab8f27707d" providerId="LiveId" clId="{0FE1E5B9-A872-432D-9FD9-6EDE30C14F93}" dt="2023-04-17T13:48:03.855" v="3731" actId="5793"/>
          <ac:spMkLst>
            <pc:docMk/>
            <pc:sldMk cId="3328210078" sldId="277"/>
            <ac:spMk id="2" creationId="{B91B4552-4290-D8A7-FB6B-AB69B9A84534}"/>
          </ac:spMkLst>
        </pc:spChg>
        <pc:picChg chg="add mod">
          <ac:chgData name="Josje Bouwmeester" userId="250675ab8f27707d" providerId="LiveId" clId="{0FE1E5B9-A872-432D-9FD9-6EDE30C14F93}" dt="2023-04-17T13:48:53.711" v="3740" actId="1076"/>
          <ac:picMkLst>
            <pc:docMk/>
            <pc:sldMk cId="3328210078" sldId="277"/>
            <ac:picMk id="4" creationId="{F4D1E864-6719-18BE-B602-87573EDAAC38}"/>
          </ac:picMkLst>
        </pc:picChg>
      </pc:sldChg>
      <pc:sldChg chg="modSp add mod ord modNotesTx">
        <pc:chgData name="Josje Bouwmeester" userId="250675ab8f27707d" providerId="LiveId" clId="{0FE1E5B9-A872-432D-9FD9-6EDE30C14F93}" dt="2023-04-25T13:33:47.819" v="6484" actId="20577"/>
        <pc:sldMkLst>
          <pc:docMk/>
          <pc:sldMk cId="2272112684" sldId="278"/>
        </pc:sldMkLst>
        <pc:spChg chg="mod">
          <ac:chgData name="Josje Bouwmeester" userId="250675ab8f27707d" providerId="LiveId" clId="{0FE1E5B9-A872-432D-9FD9-6EDE30C14F93}" dt="2023-04-17T13:53:49.940" v="4024" actId="20577"/>
          <ac:spMkLst>
            <pc:docMk/>
            <pc:sldMk cId="2272112684" sldId="278"/>
            <ac:spMk id="2" creationId="{BA7FBDEB-8A88-1192-C97C-E1307316DFBD}"/>
          </ac:spMkLst>
        </pc:spChg>
        <pc:graphicFrameChg chg="mod">
          <ac:chgData name="Josje Bouwmeester" userId="250675ab8f27707d" providerId="LiveId" clId="{0FE1E5B9-A872-432D-9FD9-6EDE30C14F93}" dt="2023-04-17T14:07:53.977" v="4322" actId="207"/>
          <ac:graphicFrameMkLst>
            <pc:docMk/>
            <pc:sldMk cId="2272112684" sldId="278"/>
            <ac:graphicFrameMk id="6" creationId="{64111E2D-2100-71A3-BB82-66EE749DEE7E}"/>
          </ac:graphicFrameMkLst>
        </pc:graphicFrameChg>
      </pc:sldChg>
      <pc:sldChg chg="ord modNotesTx">
        <pc:chgData name="Josje Bouwmeester" userId="250675ab8f27707d" providerId="LiveId" clId="{0FE1E5B9-A872-432D-9FD9-6EDE30C14F93}" dt="2023-04-25T13:31:59.640" v="6045" actId="20577"/>
        <pc:sldMkLst>
          <pc:docMk/>
          <pc:sldMk cId="4223929159" sldId="279"/>
        </pc:sldMkLst>
      </pc:sldChg>
      <pc:sldChg chg="modNotesTx">
        <pc:chgData name="Josje Bouwmeester" userId="250675ab8f27707d" providerId="LiveId" clId="{0FE1E5B9-A872-432D-9FD9-6EDE30C14F93}" dt="2023-04-26T16:58:50.328" v="15685" actId="20577"/>
        <pc:sldMkLst>
          <pc:docMk/>
          <pc:sldMk cId="145917257" sldId="280"/>
        </pc:sldMkLst>
      </pc:sldChg>
      <pc:sldChg chg="del modNotesTx">
        <pc:chgData name="Josje Bouwmeester" userId="250675ab8f27707d" providerId="LiveId" clId="{0FE1E5B9-A872-432D-9FD9-6EDE30C14F93}" dt="2023-04-26T16:53:04.801" v="14930" actId="47"/>
        <pc:sldMkLst>
          <pc:docMk/>
          <pc:sldMk cId="2074472846" sldId="282"/>
        </pc:sldMkLst>
      </pc:sldChg>
      <pc:sldChg chg="del modNotesTx">
        <pc:chgData name="Josje Bouwmeester" userId="250675ab8f27707d" providerId="LiveId" clId="{0FE1E5B9-A872-432D-9FD9-6EDE30C14F93}" dt="2023-04-26T16:52:26.700" v="14927" actId="47"/>
        <pc:sldMkLst>
          <pc:docMk/>
          <pc:sldMk cId="971485685" sldId="283"/>
        </pc:sldMkLst>
      </pc:sldChg>
      <pc:sldChg chg="modSp mod modNotesTx">
        <pc:chgData name="Josje Bouwmeester" userId="250675ab8f27707d" providerId="LiveId" clId="{0FE1E5B9-A872-432D-9FD9-6EDE30C14F93}" dt="2023-04-25T13:54:11.548" v="8562" actId="20577"/>
        <pc:sldMkLst>
          <pc:docMk/>
          <pc:sldMk cId="3681592404" sldId="284"/>
        </pc:sldMkLst>
        <pc:spChg chg="mod">
          <ac:chgData name="Josje Bouwmeester" userId="250675ab8f27707d" providerId="LiveId" clId="{0FE1E5B9-A872-432D-9FD9-6EDE30C14F93}" dt="2023-04-25T13:54:02.596" v="8517" actId="20577"/>
          <ac:spMkLst>
            <pc:docMk/>
            <pc:sldMk cId="3681592404" sldId="284"/>
            <ac:spMk id="7" creationId="{A141326B-0BF6-FABE-A155-01788B97A1ED}"/>
          </ac:spMkLst>
        </pc:spChg>
      </pc:sldChg>
      <pc:sldChg chg="del modNotesTx">
        <pc:chgData name="Josje Bouwmeester" userId="250675ab8f27707d" providerId="LiveId" clId="{0FE1E5B9-A872-432D-9FD9-6EDE30C14F93}" dt="2023-04-26T16:57:34.111" v="15265" actId="47"/>
        <pc:sldMkLst>
          <pc:docMk/>
          <pc:sldMk cId="1515685172" sldId="285"/>
        </pc:sldMkLst>
      </pc:sldChg>
      <pc:sldChg chg="addSp delSp modSp new mod setBg modNotesTx">
        <pc:chgData name="Josje Bouwmeester" userId="250675ab8f27707d" providerId="LiveId" clId="{0FE1E5B9-A872-432D-9FD9-6EDE30C14F93}" dt="2023-04-26T16:42:39.103" v="14925"/>
        <pc:sldMkLst>
          <pc:docMk/>
          <pc:sldMk cId="4012421903" sldId="286"/>
        </pc:sldMkLst>
        <pc:spChg chg="mod">
          <ac:chgData name="Josje Bouwmeester" userId="250675ab8f27707d" providerId="LiveId" clId="{0FE1E5B9-A872-432D-9FD9-6EDE30C14F93}" dt="2023-04-26T13:14:26.806" v="10994" actId="1036"/>
          <ac:spMkLst>
            <pc:docMk/>
            <pc:sldMk cId="4012421903" sldId="286"/>
            <ac:spMk id="2" creationId="{82B7F6F5-16BF-F6F4-19E8-485C9E97E7C5}"/>
          </ac:spMkLst>
        </pc:spChg>
        <pc:spChg chg="del">
          <ac:chgData name="Josje Bouwmeester" userId="250675ab8f27707d" providerId="LiveId" clId="{0FE1E5B9-A872-432D-9FD9-6EDE30C14F93}" dt="2023-04-25T13:48:06.550" v="8251" actId="478"/>
          <ac:spMkLst>
            <pc:docMk/>
            <pc:sldMk cId="4012421903" sldId="286"/>
            <ac:spMk id="3" creationId="{76DFCE35-C9A1-BE67-CD77-D22E86151330}"/>
          </ac:spMkLst>
        </pc:spChg>
        <pc:picChg chg="add mod ord">
          <ac:chgData name="Josje Bouwmeester" userId="250675ab8f27707d" providerId="LiveId" clId="{0FE1E5B9-A872-432D-9FD9-6EDE30C14F93}" dt="2023-04-26T13:14:21.479" v="10970" actId="1076"/>
          <ac:picMkLst>
            <pc:docMk/>
            <pc:sldMk cId="4012421903" sldId="286"/>
            <ac:picMk id="4" creationId="{6E2CB674-0F60-6BEF-D58D-65E322342936}"/>
          </ac:picMkLst>
        </pc:picChg>
      </pc:sldChg>
      <pc:sldChg chg="modSp add modNotesTx">
        <pc:chgData name="Josje Bouwmeester" userId="250675ab8f27707d" providerId="LiveId" clId="{0FE1E5B9-A872-432D-9FD9-6EDE30C14F93}" dt="2023-04-27T12:08:24.712" v="16895" actId="20577"/>
        <pc:sldMkLst>
          <pc:docMk/>
          <pc:sldMk cId="2672866440" sldId="287"/>
        </pc:sldMkLst>
        <pc:graphicFrameChg chg="mod">
          <ac:chgData name="Josje Bouwmeester" userId="250675ab8f27707d" providerId="LiveId" clId="{0FE1E5B9-A872-432D-9FD9-6EDE30C14F93}" dt="2023-04-26T13:36:20.369" v="13023" actId="20577"/>
          <ac:graphicFrameMkLst>
            <pc:docMk/>
            <pc:sldMk cId="2672866440" sldId="287"/>
            <ac:graphicFrameMk id="6" creationId="{64111E2D-2100-71A3-BB82-66EE749DEE7E}"/>
          </ac:graphicFrameMkLst>
        </pc:graphicFrameChg>
      </pc:sldChg>
      <pc:sldChg chg="new del modNotesTx">
        <pc:chgData name="Josje Bouwmeester" userId="250675ab8f27707d" providerId="LiveId" clId="{0FE1E5B9-A872-432D-9FD9-6EDE30C14F93}" dt="2023-04-26T13:19:28.783" v="11002" actId="47"/>
        <pc:sldMkLst>
          <pc:docMk/>
          <pc:sldMk cId="3141671037" sldId="287"/>
        </pc:sldMkLst>
      </pc:sldChg>
      <pc:sldChg chg="new del">
        <pc:chgData name="Josje Bouwmeester" userId="250675ab8f27707d" providerId="LiveId" clId="{0FE1E5B9-A872-432D-9FD9-6EDE30C14F93}" dt="2023-04-26T13:19:17.642" v="10996" actId="680"/>
        <pc:sldMkLst>
          <pc:docMk/>
          <pc:sldMk cId="1652517268" sldId="288"/>
        </pc:sldMkLst>
      </pc:sldChg>
      <pc:sldMasterChg chg="setBg modSldLayout">
        <pc:chgData name="Josje Bouwmeester" userId="250675ab8f27707d" providerId="LiveId" clId="{0FE1E5B9-A872-432D-9FD9-6EDE30C14F93}" dt="2023-04-17T13:34:43.226" v="2600" actId="27028"/>
        <pc:sldMasterMkLst>
          <pc:docMk/>
          <pc:sldMasterMk cId="324274473" sldId="2147483648"/>
        </pc:sldMasterMkLst>
        <pc:sldLayoutChg chg="modSp setBg">
          <pc:chgData name="Josje Bouwmeester" userId="250675ab8f27707d" providerId="LiveId" clId="{0FE1E5B9-A872-432D-9FD9-6EDE30C14F93}" dt="2023-04-17T10:49:38.221" v="557"/>
          <pc:sldLayoutMkLst>
            <pc:docMk/>
            <pc:sldMasterMk cId="324274473" sldId="2147483648"/>
            <pc:sldLayoutMk cId="856853245" sldId="2147483651"/>
          </pc:sldLayoutMkLst>
          <pc:spChg chg="mod">
            <ac:chgData name="Josje Bouwmeester" userId="250675ab8f27707d" providerId="LiveId" clId="{0FE1E5B9-A872-432D-9FD9-6EDE30C14F93}" dt="2023-04-17T10:38:32.908" v="70" actId="113"/>
            <ac:spMkLst>
              <pc:docMk/>
              <pc:sldMasterMk cId="324274473" sldId="2147483648"/>
              <pc:sldLayoutMk cId="856853245" sldId="2147483651"/>
              <ac:spMk id="2" creationId="{ADF2BB8F-3FC9-FA6F-FB13-0F650C73CFA3}"/>
            </ac:spMkLst>
          </pc:spChg>
          <pc:spChg chg="mod">
            <ac:chgData name="Josje Bouwmeester" userId="250675ab8f27707d" providerId="LiveId" clId="{0FE1E5B9-A872-432D-9FD9-6EDE30C14F93}" dt="2023-04-17T10:38:36.633" v="71" actId="2711"/>
            <ac:spMkLst>
              <pc:docMk/>
              <pc:sldMasterMk cId="324274473" sldId="2147483648"/>
              <pc:sldLayoutMk cId="856853245" sldId="2147483651"/>
              <ac:spMk id="3" creationId="{14C0EF05-9E59-575E-D86A-0A2230E51A96}"/>
            </ac:spMkLst>
          </pc:spChg>
        </pc:sldLayoutChg>
        <pc:sldLayoutChg chg="modSp setBg">
          <pc:chgData name="Josje Bouwmeester" userId="250675ab8f27707d" providerId="LiveId" clId="{0FE1E5B9-A872-432D-9FD9-6EDE30C14F93}" dt="2023-04-17T10:49:38.221" v="557"/>
          <pc:sldLayoutMkLst>
            <pc:docMk/>
            <pc:sldMasterMk cId="324274473" sldId="2147483648"/>
            <pc:sldLayoutMk cId="1458358053" sldId="2147483652"/>
          </pc:sldLayoutMkLst>
          <pc:spChg chg="mod">
            <ac:chgData name="Josje Bouwmeester" userId="250675ab8f27707d" providerId="LiveId" clId="{0FE1E5B9-A872-432D-9FD9-6EDE30C14F93}" dt="2023-04-17T10:38:42.420" v="73" actId="113"/>
            <ac:spMkLst>
              <pc:docMk/>
              <pc:sldMasterMk cId="324274473" sldId="2147483648"/>
              <pc:sldLayoutMk cId="1458358053" sldId="2147483652"/>
              <ac:spMk id="2" creationId="{5A1E660C-C92D-A83E-67D2-C3EB4C5D2DC9}"/>
            </ac:spMkLst>
          </pc:spChg>
          <pc:spChg chg="mod">
            <ac:chgData name="Josje Bouwmeester" userId="250675ab8f27707d" providerId="LiveId" clId="{0FE1E5B9-A872-432D-9FD9-6EDE30C14F93}" dt="2023-04-17T10:38:45.574" v="74" actId="2711"/>
            <ac:spMkLst>
              <pc:docMk/>
              <pc:sldMasterMk cId="324274473" sldId="2147483648"/>
              <pc:sldLayoutMk cId="1458358053" sldId="2147483652"/>
              <ac:spMk id="3" creationId="{5B847527-798B-32DF-3427-70ECFF950BC6}"/>
            </ac:spMkLst>
          </pc:spChg>
          <pc:spChg chg="mod">
            <ac:chgData name="Josje Bouwmeester" userId="250675ab8f27707d" providerId="LiveId" clId="{0FE1E5B9-A872-432D-9FD9-6EDE30C14F93}" dt="2023-04-17T10:38:49.504" v="75" actId="2711"/>
            <ac:spMkLst>
              <pc:docMk/>
              <pc:sldMasterMk cId="324274473" sldId="2147483648"/>
              <pc:sldLayoutMk cId="1458358053" sldId="2147483652"/>
              <ac:spMk id="4" creationId="{97D5D17D-0F04-65B7-82E5-21956C60086B}"/>
            </ac:spMkLst>
          </pc:spChg>
        </pc:sldLayoutChg>
        <pc:sldLayoutChg chg="setBg">
          <pc:chgData name="Josje Bouwmeester" userId="250675ab8f27707d" providerId="LiveId" clId="{0FE1E5B9-A872-432D-9FD9-6EDE30C14F93}" dt="2023-04-17T10:49:38.221" v="557"/>
          <pc:sldLayoutMkLst>
            <pc:docMk/>
            <pc:sldMasterMk cId="324274473" sldId="2147483648"/>
            <pc:sldLayoutMk cId="883952099" sldId="2147483653"/>
          </pc:sldLayoutMkLst>
        </pc:sldLayoutChg>
        <pc:sldLayoutChg chg="setBg">
          <pc:chgData name="Josje Bouwmeester" userId="250675ab8f27707d" providerId="LiveId" clId="{0FE1E5B9-A872-432D-9FD9-6EDE30C14F93}" dt="2023-04-17T10:49:38.221" v="557"/>
          <pc:sldLayoutMkLst>
            <pc:docMk/>
            <pc:sldMasterMk cId="324274473" sldId="2147483648"/>
            <pc:sldLayoutMk cId="1821113734" sldId="2147483654"/>
          </pc:sldLayoutMkLst>
        </pc:sldLayoutChg>
        <pc:sldLayoutChg chg="setBg">
          <pc:chgData name="Josje Bouwmeester" userId="250675ab8f27707d" providerId="LiveId" clId="{0FE1E5B9-A872-432D-9FD9-6EDE30C14F93}" dt="2023-04-17T10:49:38.221" v="557"/>
          <pc:sldLayoutMkLst>
            <pc:docMk/>
            <pc:sldMasterMk cId="324274473" sldId="2147483648"/>
            <pc:sldLayoutMk cId="3141064684" sldId="2147483655"/>
          </pc:sldLayoutMkLst>
        </pc:sldLayoutChg>
        <pc:sldLayoutChg chg="setBg">
          <pc:chgData name="Josje Bouwmeester" userId="250675ab8f27707d" providerId="LiveId" clId="{0FE1E5B9-A872-432D-9FD9-6EDE30C14F93}" dt="2023-04-17T10:49:38.221" v="557"/>
          <pc:sldLayoutMkLst>
            <pc:docMk/>
            <pc:sldMasterMk cId="324274473" sldId="2147483648"/>
            <pc:sldLayoutMk cId="696339550" sldId="2147483656"/>
          </pc:sldLayoutMkLst>
        </pc:sldLayoutChg>
        <pc:sldLayoutChg chg="setBg">
          <pc:chgData name="Josje Bouwmeester" userId="250675ab8f27707d" providerId="LiveId" clId="{0FE1E5B9-A872-432D-9FD9-6EDE30C14F93}" dt="2023-04-17T10:49:38.221" v="557"/>
          <pc:sldLayoutMkLst>
            <pc:docMk/>
            <pc:sldMasterMk cId="324274473" sldId="2147483648"/>
            <pc:sldLayoutMk cId="1214453429" sldId="2147483657"/>
          </pc:sldLayoutMkLst>
        </pc:sldLayoutChg>
        <pc:sldLayoutChg chg="setBg">
          <pc:chgData name="Josje Bouwmeester" userId="250675ab8f27707d" providerId="LiveId" clId="{0FE1E5B9-A872-432D-9FD9-6EDE30C14F93}" dt="2023-04-17T10:49:38.221" v="557"/>
          <pc:sldLayoutMkLst>
            <pc:docMk/>
            <pc:sldMasterMk cId="324274473" sldId="2147483648"/>
            <pc:sldLayoutMk cId="593226813" sldId="2147483658"/>
          </pc:sldLayoutMkLst>
        </pc:sldLayoutChg>
        <pc:sldLayoutChg chg="setBg">
          <pc:chgData name="Josje Bouwmeester" userId="250675ab8f27707d" providerId="LiveId" clId="{0FE1E5B9-A872-432D-9FD9-6EDE30C14F93}" dt="2023-04-17T10:49:38.221" v="557"/>
          <pc:sldLayoutMkLst>
            <pc:docMk/>
            <pc:sldMasterMk cId="324274473" sldId="2147483648"/>
            <pc:sldLayoutMk cId="2865112021" sldId="2147483659"/>
          </pc:sldLayoutMkLst>
        </pc:sldLayoutChg>
        <pc:sldLayoutChg chg="modSp replId setBg">
          <pc:chgData name="Josje Bouwmeester" userId="250675ab8f27707d" providerId="LiveId" clId="{0FE1E5B9-A872-432D-9FD9-6EDE30C14F93}" dt="2023-04-17T10:49:38.221" v="557"/>
          <pc:sldLayoutMkLst>
            <pc:docMk/>
            <pc:sldMasterMk cId="324274473" sldId="2147483648"/>
            <pc:sldLayoutMk cId="3706073393" sldId="2147483661"/>
          </pc:sldLayoutMkLst>
          <pc:spChg chg="mod">
            <ac:chgData name="Josje Bouwmeester" userId="250675ab8f27707d" providerId="LiveId" clId="{0FE1E5B9-A872-432D-9FD9-6EDE30C14F93}" dt="2023-04-17T10:38:20.441" v="67" actId="113"/>
            <ac:spMkLst>
              <pc:docMk/>
              <pc:sldMasterMk cId="324274473" sldId="2147483648"/>
              <pc:sldLayoutMk cId="3706073393" sldId="2147483661"/>
              <ac:spMk id="2" creationId="{E84E2905-C178-9CAD-B364-C1295C018356}"/>
            </ac:spMkLst>
          </pc:spChg>
          <pc:spChg chg="mod">
            <ac:chgData name="Josje Bouwmeester" userId="250675ab8f27707d" providerId="LiveId" clId="{0FE1E5B9-A872-432D-9FD9-6EDE30C14F93}" dt="2023-04-17T10:38:24.456" v="68" actId="2711"/>
            <ac:spMkLst>
              <pc:docMk/>
              <pc:sldMasterMk cId="324274473" sldId="2147483648"/>
              <pc:sldLayoutMk cId="3706073393" sldId="2147483661"/>
              <ac:spMk id="3" creationId="{1BCC35B0-5E72-A6CE-EC13-A442570B2BED}"/>
            </ac:spMkLst>
          </pc:spChg>
        </pc:sldLayoutChg>
        <pc:sldLayoutChg chg="modSp replId setBg">
          <pc:chgData name="Josje Bouwmeester" userId="250675ab8f27707d" providerId="LiveId" clId="{0FE1E5B9-A872-432D-9FD9-6EDE30C14F93}" dt="2023-04-17T13:34:43.226" v="2600" actId="27028"/>
          <pc:sldLayoutMkLst>
            <pc:docMk/>
            <pc:sldMasterMk cId="324274473" sldId="2147483648"/>
            <pc:sldLayoutMk cId="2167359104" sldId="2147483664"/>
          </pc:sldLayoutMkLst>
          <pc:spChg chg="mod">
            <ac:chgData name="Josje Bouwmeester" userId="250675ab8f27707d" providerId="LiveId" clId="{0FE1E5B9-A872-432D-9FD9-6EDE30C14F93}" dt="2023-04-17T10:38:10.067" v="65" actId="113"/>
            <ac:spMkLst>
              <pc:docMk/>
              <pc:sldMasterMk cId="324274473" sldId="2147483648"/>
              <pc:sldLayoutMk cId="2167359104" sldId="2147483664"/>
              <ac:spMk id="2" creationId="{2A7D6B2B-6D13-A4B3-88F8-40748E59AF2D}"/>
            </ac:spMkLst>
          </pc:spChg>
          <pc:spChg chg="mod">
            <ac:chgData name="Josje Bouwmeester" userId="250675ab8f27707d" providerId="LiveId" clId="{0FE1E5B9-A872-432D-9FD9-6EDE30C14F93}" dt="2023-04-17T10:38:06.314" v="64" actId="2711"/>
            <ac:spMkLst>
              <pc:docMk/>
              <pc:sldMasterMk cId="324274473" sldId="2147483648"/>
              <pc:sldLayoutMk cId="2167359104" sldId="2147483664"/>
              <ac:spMk id="3" creationId="{BE1E5CAD-C0B0-EFCF-4C9B-8B3E6014F2B7}"/>
            </ac:spMkLst>
          </pc:spChg>
        </pc:sldLayoutChg>
      </pc:sldMasterChg>
      <pc:sldMasterChg chg="add setBg addSldLayout modSldLayout">
        <pc:chgData name="Josje Bouwmeester" userId="250675ab8f27707d" providerId="LiveId" clId="{0FE1E5B9-A872-432D-9FD9-6EDE30C14F93}" dt="2023-04-17T10:49:38.221" v="557"/>
        <pc:sldMasterMkLst>
          <pc:docMk/>
          <pc:sldMasterMk cId="3290544191" sldId="2147483649"/>
        </pc:sldMasterMkLst>
        <pc:sldLayoutChg chg="add setBg">
          <pc:chgData name="Josje Bouwmeester" userId="250675ab8f27707d" providerId="LiveId" clId="{0FE1E5B9-A872-432D-9FD9-6EDE30C14F93}" dt="2023-04-17T10:49:38.221" v="557"/>
          <pc:sldLayoutMkLst>
            <pc:docMk/>
            <pc:sldMasterMk cId="3290544191" sldId="2147483649"/>
            <pc:sldLayoutMk cId="997882026" sldId="2147483650"/>
          </pc:sldLayoutMkLst>
        </pc:sldLayoutChg>
      </pc:sldMasterChg>
      <pc:sldMasterChg chg="add del addSldLayout delSldLayout">
        <pc:chgData name="Josje Bouwmeester" userId="250675ab8f27707d" providerId="LiveId" clId="{0FE1E5B9-A872-432D-9FD9-6EDE30C14F93}" dt="2023-04-17T13:36:07.790" v="2623" actId="47"/>
        <pc:sldMasterMkLst>
          <pc:docMk/>
          <pc:sldMasterMk cId="2460954070" sldId="2147483660"/>
        </pc:sldMasterMkLst>
        <pc:sldLayoutChg chg="add del">
          <pc:chgData name="Josje Bouwmeester" userId="250675ab8f27707d" providerId="LiveId" clId="{0FE1E5B9-A872-432D-9FD9-6EDE30C14F93}" dt="2023-04-17T13:36:07.790" v="2623" actId="47"/>
          <pc:sldLayoutMkLst>
            <pc:docMk/>
            <pc:sldMasterMk cId="2460954070" sldId="2147483660"/>
            <pc:sldLayoutMk cId="949138452" sldId="2147483662"/>
          </pc:sldLayoutMkLst>
        </pc:sldLayoutChg>
      </pc:sldMasterChg>
      <pc:sldMasterChg chg="add replId setBg addSldLayout modSldLayout">
        <pc:chgData name="Josje Bouwmeester" userId="250675ab8f27707d" providerId="LiveId" clId="{0FE1E5B9-A872-432D-9FD9-6EDE30C14F93}" dt="2023-04-17T13:34:43.226" v="2600" actId="27028"/>
        <pc:sldMasterMkLst>
          <pc:docMk/>
          <pc:sldMasterMk cId="3290544191" sldId="2147483665"/>
        </pc:sldMasterMkLst>
        <pc:sldLayoutChg chg="add setBg">
          <pc:chgData name="Josje Bouwmeester" userId="250675ab8f27707d" providerId="LiveId" clId="{0FE1E5B9-A872-432D-9FD9-6EDE30C14F93}" dt="2023-04-17T10:49:38.221" v="557"/>
          <pc:sldLayoutMkLst>
            <pc:docMk/>
            <pc:sldMasterMk cId="3290544191" sldId="2147483665"/>
            <pc:sldLayoutMk cId="997882026"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250675ab8f27707d/Documenten/1.%20PhD/06.%20Conferences/UAA%202023/Statistics%20Ageing%20popul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44653657423256E-2"/>
          <c:y val="5.7436175745652712E-2"/>
          <c:w val="0.94927032218798735"/>
          <c:h val="0.80032749673035242"/>
        </c:manualLayout>
      </c:layout>
      <c:lineChart>
        <c:grouping val="standard"/>
        <c:varyColors val="0"/>
        <c:ser>
          <c:idx val="0"/>
          <c:order val="0"/>
          <c:tx>
            <c:strRef>
              <c:f>'[Statistics Ageing population.xlsx]Sheet1'!$B$2</c:f>
              <c:strCache>
                <c:ptCount val="1"/>
                <c:pt idx="0">
                  <c:v>US</c:v>
                </c:pt>
              </c:strCache>
            </c:strRef>
          </c:tx>
          <c:spPr>
            <a:ln w="28575" cap="rnd">
              <a:solidFill>
                <a:srgbClr val="781A49"/>
              </a:solidFill>
              <a:round/>
            </a:ln>
            <a:effectLst/>
          </c:spPr>
          <c:marker>
            <c:symbol val="none"/>
          </c:marker>
          <c:cat>
            <c:strRef>
              <c:f>'[Statistics Ageing population.xlsx]Sheet1'!$A$3:$A$13</c:f>
              <c:strCache>
                <c:ptCount val="11"/>
                <c:pt idx="0">
                  <c:v>1950</c:v>
                </c:pt>
                <c:pt idx="1">
                  <c:v>1960</c:v>
                </c:pt>
                <c:pt idx="2">
                  <c:v>1970</c:v>
                </c:pt>
                <c:pt idx="3">
                  <c:v>1980</c:v>
                </c:pt>
                <c:pt idx="4">
                  <c:v>1990</c:v>
                </c:pt>
                <c:pt idx="5">
                  <c:v>2000</c:v>
                </c:pt>
                <c:pt idx="6">
                  <c:v>2010</c:v>
                </c:pt>
                <c:pt idx="7">
                  <c:v>2020</c:v>
                </c:pt>
                <c:pt idx="8">
                  <c:v>2030*</c:v>
                </c:pt>
                <c:pt idx="9">
                  <c:v>2040*</c:v>
                </c:pt>
                <c:pt idx="10">
                  <c:v>2050*</c:v>
                </c:pt>
              </c:strCache>
            </c:strRef>
          </c:cat>
          <c:val>
            <c:numRef>
              <c:f>'[Statistics Ageing population.xlsx]Sheet1'!$B$3:$B$13</c:f>
              <c:numCache>
                <c:formatCode>0%</c:formatCode>
                <c:ptCount val="11"/>
                <c:pt idx="0">
                  <c:v>0.08</c:v>
                </c:pt>
                <c:pt idx="1">
                  <c:v>0.09</c:v>
                </c:pt>
                <c:pt idx="2">
                  <c:v>0.1</c:v>
                </c:pt>
                <c:pt idx="3">
                  <c:v>0.113</c:v>
                </c:pt>
                <c:pt idx="4">
                  <c:v>0.125</c:v>
                </c:pt>
                <c:pt idx="5">
                  <c:v>0.124</c:v>
                </c:pt>
                <c:pt idx="6">
                  <c:v>0.13100000000000001</c:v>
                </c:pt>
                <c:pt idx="7">
                  <c:v>0.16900000000000001</c:v>
                </c:pt>
                <c:pt idx="8">
                  <c:v>0.20599999999999999</c:v>
                </c:pt>
                <c:pt idx="9">
                  <c:v>0.216</c:v>
                </c:pt>
                <c:pt idx="10">
                  <c:v>0.22</c:v>
                </c:pt>
              </c:numCache>
            </c:numRef>
          </c:val>
          <c:smooth val="0"/>
          <c:extLst>
            <c:ext xmlns:c16="http://schemas.microsoft.com/office/drawing/2014/chart" uri="{C3380CC4-5D6E-409C-BE32-E72D297353CC}">
              <c16:uniqueId val="{00000000-210F-4C3B-924C-6FFF0D02B4F2}"/>
            </c:ext>
          </c:extLst>
        </c:ser>
        <c:ser>
          <c:idx val="1"/>
          <c:order val="1"/>
          <c:tx>
            <c:strRef>
              <c:f>'[Statistics Ageing population.xlsx]Sheet1'!$C$2</c:f>
              <c:strCache>
                <c:ptCount val="1"/>
                <c:pt idx="0">
                  <c:v>NL</c:v>
                </c:pt>
              </c:strCache>
            </c:strRef>
          </c:tx>
          <c:spPr>
            <a:ln w="28575" cap="rnd">
              <a:solidFill>
                <a:srgbClr val="008998"/>
              </a:solidFill>
              <a:round/>
            </a:ln>
            <a:effectLst/>
          </c:spPr>
          <c:marker>
            <c:symbol val="none"/>
          </c:marker>
          <c:cat>
            <c:strRef>
              <c:f>'[Statistics Ageing population.xlsx]Sheet1'!$A$3:$A$13</c:f>
              <c:strCache>
                <c:ptCount val="11"/>
                <c:pt idx="0">
                  <c:v>1950</c:v>
                </c:pt>
                <c:pt idx="1">
                  <c:v>1960</c:v>
                </c:pt>
                <c:pt idx="2">
                  <c:v>1970</c:v>
                </c:pt>
                <c:pt idx="3">
                  <c:v>1980</c:v>
                </c:pt>
                <c:pt idx="4">
                  <c:v>1990</c:v>
                </c:pt>
                <c:pt idx="5">
                  <c:v>2000</c:v>
                </c:pt>
                <c:pt idx="6">
                  <c:v>2010</c:v>
                </c:pt>
                <c:pt idx="7">
                  <c:v>2020</c:v>
                </c:pt>
                <c:pt idx="8">
                  <c:v>2030*</c:v>
                </c:pt>
                <c:pt idx="9">
                  <c:v>2040*</c:v>
                </c:pt>
                <c:pt idx="10">
                  <c:v>2050*</c:v>
                </c:pt>
              </c:strCache>
            </c:strRef>
          </c:cat>
          <c:val>
            <c:numRef>
              <c:f>'[Statistics Ageing population.xlsx]Sheet1'!$C$3:$C$13</c:f>
              <c:numCache>
                <c:formatCode>0%</c:formatCode>
                <c:ptCount val="11"/>
                <c:pt idx="0">
                  <c:v>7.6853639750296507E-2</c:v>
                </c:pt>
                <c:pt idx="1">
                  <c:v>8.9200000000000002E-2</c:v>
                </c:pt>
                <c:pt idx="2">
                  <c:v>0.1011</c:v>
                </c:pt>
                <c:pt idx="3">
                  <c:v>0.11459999999999999</c:v>
                </c:pt>
                <c:pt idx="4">
                  <c:v>0.128</c:v>
                </c:pt>
                <c:pt idx="5">
                  <c:v>0.13650000000000001</c:v>
                </c:pt>
                <c:pt idx="6">
                  <c:v>0.1542</c:v>
                </c:pt>
                <c:pt idx="7">
                  <c:v>0.19800000000000001</c:v>
                </c:pt>
                <c:pt idx="8">
                  <c:v>0.23599999999999999</c:v>
                </c:pt>
                <c:pt idx="9">
                  <c:v>0.26200000000000001</c:v>
                </c:pt>
                <c:pt idx="10">
                  <c:v>0.25900000000000001</c:v>
                </c:pt>
              </c:numCache>
            </c:numRef>
          </c:val>
          <c:smooth val="0"/>
          <c:extLst>
            <c:ext xmlns:c16="http://schemas.microsoft.com/office/drawing/2014/chart" uri="{C3380CC4-5D6E-409C-BE32-E72D297353CC}">
              <c16:uniqueId val="{00000001-210F-4C3B-924C-6FFF0D02B4F2}"/>
            </c:ext>
          </c:extLst>
        </c:ser>
        <c:dLbls>
          <c:showLegendKey val="0"/>
          <c:showVal val="0"/>
          <c:showCatName val="0"/>
          <c:showSerName val="0"/>
          <c:showPercent val="0"/>
          <c:showBubbleSize val="0"/>
        </c:dLbls>
        <c:smooth val="0"/>
        <c:axId val="1479964127"/>
        <c:axId val="1479966207"/>
      </c:lineChart>
      <c:catAx>
        <c:axId val="147996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orbel" panose="020B0503020204020204" pitchFamily="34" charset="0"/>
                <a:ea typeface="+mn-ea"/>
                <a:cs typeface="+mn-cs"/>
              </a:defRPr>
            </a:pPr>
            <a:endParaRPr lang="LID4096"/>
          </a:p>
        </c:txPr>
        <c:crossAx val="1479966207"/>
        <c:crosses val="autoZero"/>
        <c:auto val="1"/>
        <c:lblAlgn val="ctr"/>
        <c:lblOffset val="100"/>
        <c:noMultiLvlLbl val="0"/>
      </c:catAx>
      <c:valAx>
        <c:axId val="1479966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orbel" panose="020B0503020204020204" pitchFamily="34" charset="0"/>
                <a:ea typeface="+mn-ea"/>
                <a:cs typeface="+mn-cs"/>
              </a:defRPr>
            </a:pPr>
            <a:endParaRPr lang="LID4096"/>
          </a:p>
        </c:txPr>
        <c:crossAx val="1479964127"/>
        <c:crosses val="autoZero"/>
        <c:crossBetween val="between"/>
      </c:valAx>
      <c:spPr>
        <a:noFill/>
        <a:ln>
          <a:noFill/>
        </a:ln>
        <a:effectLst/>
      </c:spPr>
    </c:plotArea>
    <c:legend>
      <c:legendPos val="b"/>
      <c:layout>
        <c:manualLayout>
          <c:xMode val="edge"/>
          <c:yMode val="edge"/>
          <c:x val="0.34544315112784812"/>
          <c:y val="0.91373810596774352"/>
          <c:w val="0.33206055764768527"/>
          <c:h val="8.62618940322564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orbel" panose="020B0503020204020204" pitchFamily="34" charset="0"/>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8972F-08CF-4EA2-840A-D73D00C10618}"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2ADFC40C-9B80-4E6F-9F15-6568E972AA11}">
      <dgm:prSet/>
      <dgm:spPr/>
      <dgm:t>
        <a:bodyPr/>
        <a:lstStyle/>
        <a:p>
          <a:pPr>
            <a:lnSpc>
              <a:spcPct val="100000"/>
            </a:lnSpc>
          </a:pPr>
          <a:r>
            <a:rPr lang="en-US" dirty="0"/>
            <a:t>Informal care provision</a:t>
          </a:r>
        </a:p>
      </dgm:t>
    </dgm:pt>
    <dgm:pt modelId="{82DA207A-FFD6-47DB-8CD8-3C579A69BE58}" type="parTrans" cxnId="{10C17087-4ED3-4201-8CD2-0937973C04CE}">
      <dgm:prSet/>
      <dgm:spPr/>
      <dgm:t>
        <a:bodyPr/>
        <a:lstStyle/>
        <a:p>
          <a:endParaRPr lang="en-US"/>
        </a:p>
      </dgm:t>
    </dgm:pt>
    <dgm:pt modelId="{B8197157-A4EC-4F4D-9961-3DE0A4861B4A}" type="sibTrans" cxnId="{10C17087-4ED3-4201-8CD2-0937973C04CE}">
      <dgm:prSet/>
      <dgm:spPr/>
      <dgm:t>
        <a:bodyPr/>
        <a:lstStyle/>
        <a:p>
          <a:endParaRPr lang="en-US"/>
        </a:p>
      </dgm:t>
    </dgm:pt>
    <dgm:pt modelId="{BDFE75F2-4D9B-405C-8398-90BD5C44AA4F}">
      <dgm:prSet/>
      <dgm:spPr/>
      <dgm:t>
        <a:bodyPr/>
        <a:lstStyle/>
        <a:p>
          <a:pPr>
            <a:lnSpc>
              <a:spcPct val="100000"/>
            </a:lnSpc>
          </a:pPr>
          <a:r>
            <a:rPr lang="en-US" dirty="0"/>
            <a:t>Budget cuts</a:t>
          </a:r>
        </a:p>
      </dgm:t>
    </dgm:pt>
    <dgm:pt modelId="{0406530F-4089-486A-8285-6915331C5FB2}" type="parTrans" cxnId="{9C2EFC1A-E9B2-4E64-9EE6-4959BC42F708}">
      <dgm:prSet/>
      <dgm:spPr/>
      <dgm:t>
        <a:bodyPr/>
        <a:lstStyle/>
        <a:p>
          <a:endParaRPr lang="en-US"/>
        </a:p>
      </dgm:t>
    </dgm:pt>
    <dgm:pt modelId="{557A6E00-E803-4453-8428-E5E03A4CA02C}" type="sibTrans" cxnId="{9C2EFC1A-E9B2-4E64-9EE6-4959BC42F708}">
      <dgm:prSet/>
      <dgm:spPr/>
      <dgm:t>
        <a:bodyPr/>
        <a:lstStyle/>
        <a:p>
          <a:endParaRPr lang="en-US"/>
        </a:p>
      </dgm:t>
    </dgm:pt>
    <dgm:pt modelId="{B7F2EADB-9565-4244-8826-2905B1ECD040}">
      <dgm:prSet/>
      <dgm:spPr/>
      <dgm:t>
        <a:bodyPr/>
        <a:lstStyle/>
        <a:p>
          <a:pPr>
            <a:lnSpc>
              <a:spcPct val="100000"/>
            </a:lnSpc>
          </a:pPr>
          <a:r>
            <a:rPr lang="nl-NL" dirty="0" err="1"/>
            <a:t>Labor</a:t>
          </a:r>
          <a:r>
            <a:rPr lang="nl-NL" dirty="0"/>
            <a:t> </a:t>
          </a:r>
          <a:r>
            <a:rPr lang="nl-NL" dirty="0" err="1"/>
            <a:t>shortages</a:t>
          </a:r>
          <a:endParaRPr lang="en-US" dirty="0"/>
        </a:p>
      </dgm:t>
    </dgm:pt>
    <dgm:pt modelId="{80C7A0E7-CA2B-42BA-8151-0C67AC141BBF}" type="parTrans" cxnId="{D8ACBB6F-1923-4A84-96E9-2E0280E63FF6}">
      <dgm:prSet/>
      <dgm:spPr/>
      <dgm:t>
        <a:bodyPr/>
        <a:lstStyle/>
        <a:p>
          <a:endParaRPr lang="en-US"/>
        </a:p>
      </dgm:t>
    </dgm:pt>
    <dgm:pt modelId="{F2611F6F-287A-4208-8D84-BE167A3FDE59}" type="sibTrans" cxnId="{D8ACBB6F-1923-4A84-96E9-2E0280E63FF6}">
      <dgm:prSet/>
      <dgm:spPr/>
      <dgm:t>
        <a:bodyPr/>
        <a:lstStyle/>
        <a:p>
          <a:endParaRPr lang="en-US"/>
        </a:p>
      </dgm:t>
    </dgm:pt>
    <dgm:pt modelId="{9FDD50C0-391C-428B-84E3-EBBC056B677A}" type="pres">
      <dgm:prSet presAssocID="{64E8972F-08CF-4EA2-840A-D73D00C10618}" presName="root" presStyleCnt="0">
        <dgm:presLayoutVars>
          <dgm:dir/>
          <dgm:resizeHandles val="exact"/>
        </dgm:presLayoutVars>
      </dgm:prSet>
      <dgm:spPr/>
    </dgm:pt>
    <dgm:pt modelId="{F6C353A6-667B-47F0-86E7-9BF7D5089ACA}" type="pres">
      <dgm:prSet presAssocID="{2ADFC40C-9B80-4E6F-9F15-6568E972AA11}" presName="compNode" presStyleCnt="0"/>
      <dgm:spPr/>
    </dgm:pt>
    <dgm:pt modelId="{DA6ED96D-51A1-41FE-B301-42DE30B29BB4}" type="pres">
      <dgm:prSet presAssocID="{2ADFC40C-9B80-4E6F-9F15-6568E972AA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amily with two children with solid fill"/>
        </a:ext>
      </dgm:extLst>
    </dgm:pt>
    <dgm:pt modelId="{06A71968-F5B6-4EF3-A2CF-A7BDF9401DD1}" type="pres">
      <dgm:prSet presAssocID="{2ADFC40C-9B80-4E6F-9F15-6568E972AA11}" presName="spaceRect" presStyleCnt="0"/>
      <dgm:spPr/>
    </dgm:pt>
    <dgm:pt modelId="{A813CDE0-502D-495A-9EA1-666FE0402301}" type="pres">
      <dgm:prSet presAssocID="{2ADFC40C-9B80-4E6F-9F15-6568E972AA11}" presName="textRect" presStyleLbl="revTx" presStyleIdx="0" presStyleCnt="3">
        <dgm:presLayoutVars>
          <dgm:chMax val="1"/>
          <dgm:chPref val="1"/>
        </dgm:presLayoutVars>
      </dgm:prSet>
      <dgm:spPr/>
    </dgm:pt>
    <dgm:pt modelId="{0F741977-CD45-403B-B230-3B4EF735A7D6}" type="pres">
      <dgm:prSet presAssocID="{B8197157-A4EC-4F4D-9961-3DE0A4861B4A}" presName="sibTrans" presStyleCnt="0"/>
      <dgm:spPr/>
    </dgm:pt>
    <dgm:pt modelId="{33901853-5A90-473A-84B5-A524B81AB5C5}" type="pres">
      <dgm:prSet presAssocID="{BDFE75F2-4D9B-405C-8398-90BD5C44AA4F}" presName="compNode" presStyleCnt="0"/>
      <dgm:spPr/>
    </dgm:pt>
    <dgm:pt modelId="{DDDB64FB-1932-4CBF-9C6F-D183B07B57C5}" type="pres">
      <dgm:prSet presAssocID="{BDFE75F2-4D9B-405C-8398-90BD5C44AA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easure chest with solid fill"/>
        </a:ext>
      </dgm:extLst>
    </dgm:pt>
    <dgm:pt modelId="{A1E0A7BD-CDBF-4C51-8A2D-CC68E45CB840}" type="pres">
      <dgm:prSet presAssocID="{BDFE75F2-4D9B-405C-8398-90BD5C44AA4F}" presName="spaceRect" presStyleCnt="0"/>
      <dgm:spPr/>
    </dgm:pt>
    <dgm:pt modelId="{8A6C4A50-3C8D-4866-BBF8-5AE16D6D451F}" type="pres">
      <dgm:prSet presAssocID="{BDFE75F2-4D9B-405C-8398-90BD5C44AA4F}" presName="textRect" presStyleLbl="revTx" presStyleIdx="1" presStyleCnt="3">
        <dgm:presLayoutVars>
          <dgm:chMax val="1"/>
          <dgm:chPref val="1"/>
        </dgm:presLayoutVars>
      </dgm:prSet>
      <dgm:spPr/>
    </dgm:pt>
    <dgm:pt modelId="{5330234E-EC6A-4244-B4FB-9CE47BA02469}" type="pres">
      <dgm:prSet presAssocID="{557A6E00-E803-4453-8428-E5E03A4CA02C}" presName="sibTrans" presStyleCnt="0"/>
      <dgm:spPr/>
    </dgm:pt>
    <dgm:pt modelId="{417DC035-349B-4AC4-A716-77071CF9F6FF}" type="pres">
      <dgm:prSet presAssocID="{B7F2EADB-9565-4244-8826-2905B1ECD040}" presName="compNode" presStyleCnt="0"/>
      <dgm:spPr/>
    </dgm:pt>
    <dgm:pt modelId="{C7F994A1-DDCB-4B4E-9C58-E7F4A00941FB}" type="pres">
      <dgm:prSet presAssocID="{B7F2EADB-9565-4244-8826-2905B1ECD0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ethoscope with solid fill"/>
        </a:ext>
      </dgm:extLst>
    </dgm:pt>
    <dgm:pt modelId="{DEFE8177-DCB4-4584-961B-E10E6C21D3CF}" type="pres">
      <dgm:prSet presAssocID="{B7F2EADB-9565-4244-8826-2905B1ECD040}" presName="spaceRect" presStyleCnt="0"/>
      <dgm:spPr/>
    </dgm:pt>
    <dgm:pt modelId="{96F53280-4C63-44E8-8322-414CD168A802}" type="pres">
      <dgm:prSet presAssocID="{B7F2EADB-9565-4244-8826-2905B1ECD040}" presName="textRect" presStyleLbl="revTx" presStyleIdx="2" presStyleCnt="3">
        <dgm:presLayoutVars>
          <dgm:chMax val="1"/>
          <dgm:chPref val="1"/>
        </dgm:presLayoutVars>
      </dgm:prSet>
      <dgm:spPr/>
    </dgm:pt>
  </dgm:ptLst>
  <dgm:cxnLst>
    <dgm:cxn modelId="{CD509701-09FC-4132-B249-22A4743B32F9}" type="presOf" srcId="{64E8972F-08CF-4EA2-840A-D73D00C10618}" destId="{9FDD50C0-391C-428B-84E3-EBBC056B677A}" srcOrd="0" destOrd="0" presId="urn:microsoft.com/office/officeart/2018/2/layout/IconLabelList"/>
    <dgm:cxn modelId="{9C2EFC1A-E9B2-4E64-9EE6-4959BC42F708}" srcId="{64E8972F-08CF-4EA2-840A-D73D00C10618}" destId="{BDFE75F2-4D9B-405C-8398-90BD5C44AA4F}" srcOrd="1" destOrd="0" parTransId="{0406530F-4089-486A-8285-6915331C5FB2}" sibTransId="{557A6E00-E803-4453-8428-E5E03A4CA02C}"/>
    <dgm:cxn modelId="{75487F5F-8FDB-4F81-AB3F-6978F72B2AB6}" type="presOf" srcId="{B7F2EADB-9565-4244-8826-2905B1ECD040}" destId="{96F53280-4C63-44E8-8322-414CD168A802}" srcOrd="0" destOrd="0" presId="urn:microsoft.com/office/officeart/2018/2/layout/IconLabelList"/>
    <dgm:cxn modelId="{44C12568-5041-4BB9-8A25-ECE474F0E796}" type="presOf" srcId="{BDFE75F2-4D9B-405C-8398-90BD5C44AA4F}" destId="{8A6C4A50-3C8D-4866-BBF8-5AE16D6D451F}" srcOrd="0" destOrd="0" presId="urn:microsoft.com/office/officeart/2018/2/layout/IconLabelList"/>
    <dgm:cxn modelId="{D8ACBB6F-1923-4A84-96E9-2E0280E63FF6}" srcId="{64E8972F-08CF-4EA2-840A-D73D00C10618}" destId="{B7F2EADB-9565-4244-8826-2905B1ECD040}" srcOrd="2" destOrd="0" parTransId="{80C7A0E7-CA2B-42BA-8151-0C67AC141BBF}" sibTransId="{F2611F6F-287A-4208-8D84-BE167A3FDE59}"/>
    <dgm:cxn modelId="{10C17087-4ED3-4201-8CD2-0937973C04CE}" srcId="{64E8972F-08CF-4EA2-840A-D73D00C10618}" destId="{2ADFC40C-9B80-4E6F-9F15-6568E972AA11}" srcOrd="0" destOrd="0" parTransId="{82DA207A-FFD6-47DB-8CD8-3C579A69BE58}" sibTransId="{B8197157-A4EC-4F4D-9961-3DE0A4861B4A}"/>
    <dgm:cxn modelId="{446986F2-E0D3-4555-9022-EB15180126AE}" type="presOf" srcId="{2ADFC40C-9B80-4E6F-9F15-6568E972AA11}" destId="{A813CDE0-502D-495A-9EA1-666FE0402301}" srcOrd="0" destOrd="0" presId="urn:microsoft.com/office/officeart/2018/2/layout/IconLabelList"/>
    <dgm:cxn modelId="{BB412407-31A3-4209-9690-C4BC381343E7}" type="presParOf" srcId="{9FDD50C0-391C-428B-84E3-EBBC056B677A}" destId="{F6C353A6-667B-47F0-86E7-9BF7D5089ACA}" srcOrd="0" destOrd="0" presId="urn:microsoft.com/office/officeart/2018/2/layout/IconLabelList"/>
    <dgm:cxn modelId="{D5E09A13-0C67-4DF9-9F81-460C819DE5D6}" type="presParOf" srcId="{F6C353A6-667B-47F0-86E7-9BF7D5089ACA}" destId="{DA6ED96D-51A1-41FE-B301-42DE30B29BB4}" srcOrd="0" destOrd="0" presId="urn:microsoft.com/office/officeart/2018/2/layout/IconLabelList"/>
    <dgm:cxn modelId="{66871E1E-6610-4022-A6EA-AB1BAD2CE8DE}" type="presParOf" srcId="{F6C353A6-667B-47F0-86E7-9BF7D5089ACA}" destId="{06A71968-F5B6-4EF3-A2CF-A7BDF9401DD1}" srcOrd="1" destOrd="0" presId="urn:microsoft.com/office/officeart/2018/2/layout/IconLabelList"/>
    <dgm:cxn modelId="{15FC3CEE-7788-4F8C-AAB6-A9884D978B76}" type="presParOf" srcId="{F6C353A6-667B-47F0-86E7-9BF7D5089ACA}" destId="{A813CDE0-502D-495A-9EA1-666FE0402301}" srcOrd="2" destOrd="0" presId="urn:microsoft.com/office/officeart/2018/2/layout/IconLabelList"/>
    <dgm:cxn modelId="{B23B15FC-9C1E-40BC-A633-7D143ACA73FC}" type="presParOf" srcId="{9FDD50C0-391C-428B-84E3-EBBC056B677A}" destId="{0F741977-CD45-403B-B230-3B4EF735A7D6}" srcOrd="1" destOrd="0" presId="urn:microsoft.com/office/officeart/2018/2/layout/IconLabelList"/>
    <dgm:cxn modelId="{00CC4AEE-1DED-4BD6-BC95-EBEC1284B0D6}" type="presParOf" srcId="{9FDD50C0-391C-428B-84E3-EBBC056B677A}" destId="{33901853-5A90-473A-84B5-A524B81AB5C5}" srcOrd="2" destOrd="0" presId="urn:microsoft.com/office/officeart/2018/2/layout/IconLabelList"/>
    <dgm:cxn modelId="{CB6E6DF3-493B-403F-A627-B9C306B0C11F}" type="presParOf" srcId="{33901853-5A90-473A-84B5-A524B81AB5C5}" destId="{DDDB64FB-1932-4CBF-9C6F-D183B07B57C5}" srcOrd="0" destOrd="0" presId="urn:microsoft.com/office/officeart/2018/2/layout/IconLabelList"/>
    <dgm:cxn modelId="{D13FBC5A-E5CB-4EF8-8C3E-8CEEC20F1473}" type="presParOf" srcId="{33901853-5A90-473A-84B5-A524B81AB5C5}" destId="{A1E0A7BD-CDBF-4C51-8A2D-CC68E45CB840}" srcOrd="1" destOrd="0" presId="urn:microsoft.com/office/officeart/2018/2/layout/IconLabelList"/>
    <dgm:cxn modelId="{6F23445C-FA36-45F6-AA55-6D515646E3F8}" type="presParOf" srcId="{33901853-5A90-473A-84B5-A524B81AB5C5}" destId="{8A6C4A50-3C8D-4866-BBF8-5AE16D6D451F}" srcOrd="2" destOrd="0" presId="urn:microsoft.com/office/officeart/2018/2/layout/IconLabelList"/>
    <dgm:cxn modelId="{6D4C48F0-80B4-4909-87C0-35D036EEE985}" type="presParOf" srcId="{9FDD50C0-391C-428B-84E3-EBBC056B677A}" destId="{5330234E-EC6A-4244-B4FB-9CE47BA02469}" srcOrd="3" destOrd="0" presId="urn:microsoft.com/office/officeart/2018/2/layout/IconLabelList"/>
    <dgm:cxn modelId="{6C77DDF6-FCDB-41C2-A27E-E98AD9E83226}" type="presParOf" srcId="{9FDD50C0-391C-428B-84E3-EBBC056B677A}" destId="{417DC035-349B-4AC4-A716-77071CF9F6FF}" srcOrd="4" destOrd="0" presId="urn:microsoft.com/office/officeart/2018/2/layout/IconLabelList"/>
    <dgm:cxn modelId="{C9F7FD6D-954B-4FFE-A127-7BC484ECC00F}" type="presParOf" srcId="{417DC035-349B-4AC4-A716-77071CF9F6FF}" destId="{C7F994A1-DDCB-4B4E-9C58-E7F4A00941FB}" srcOrd="0" destOrd="0" presId="urn:microsoft.com/office/officeart/2018/2/layout/IconLabelList"/>
    <dgm:cxn modelId="{9CF848D4-4A08-4189-A618-AE7407B1CB7E}" type="presParOf" srcId="{417DC035-349B-4AC4-A716-77071CF9F6FF}" destId="{DEFE8177-DCB4-4584-961B-E10E6C21D3CF}" srcOrd="1" destOrd="0" presId="urn:microsoft.com/office/officeart/2018/2/layout/IconLabelList"/>
    <dgm:cxn modelId="{E5F057B2-ADCF-4D3F-B22B-85AEE763BE25}" type="presParOf" srcId="{417DC035-349B-4AC4-A716-77071CF9F6FF}" destId="{96F53280-4C63-44E8-8322-414CD168A80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4E8972F-08CF-4EA2-840A-D73D00C10618}"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2ADFC40C-9B80-4E6F-9F15-6568E972AA11}">
      <dgm:prSet/>
      <dgm:spPr/>
      <dgm:t>
        <a:bodyPr/>
        <a:lstStyle/>
        <a:p>
          <a:pPr>
            <a:lnSpc>
              <a:spcPct val="100000"/>
            </a:lnSpc>
          </a:pPr>
          <a:r>
            <a:rPr lang="nl-NL" dirty="0" err="1"/>
            <a:t>Entrepreneurial</a:t>
          </a:r>
          <a:r>
            <a:rPr lang="nl-NL" dirty="0"/>
            <a:t> </a:t>
          </a:r>
          <a:r>
            <a:rPr lang="nl-NL" dirty="0" err="1"/>
            <a:t>municipal</a:t>
          </a:r>
          <a:r>
            <a:rPr lang="nl-NL" dirty="0"/>
            <a:t> </a:t>
          </a:r>
          <a:r>
            <a:rPr lang="nl-NL" dirty="0" err="1"/>
            <a:t>strategies</a:t>
          </a:r>
          <a:endParaRPr lang="en-US" dirty="0"/>
        </a:p>
      </dgm:t>
    </dgm:pt>
    <dgm:pt modelId="{82DA207A-FFD6-47DB-8CD8-3C579A69BE58}" type="parTrans" cxnId="{10C17087-4ED3-4201-8CD2-0937973C04CE}">
      <dgm:prSet/>
      <dgm:spPr/>
      <dgm:t>
        <a:bodyPr/>
        <a:lstStyle/>
        <a:p>
          <a:endParaRPr lang="en-US"/>
        </a:p>
      </dgm:t>
    </dgm:pt>
    <dgm:pt modelId="{B8197157-A4EC-4F4D-9961-3DE0A4861B4A}" type="sibTrans" cxnId="{10C17087-4ED3-4201-8CD2-0937973C04CE}">
      <dgm:prSet/>
      <dgm:spPr/>
      <dgm:t>
        <a:bodyPr/>
        <a:lstStyle/>
        <a:p>
          <a:endParaRPr lang="en-US"/>
        </a:p>
      </dgm:t>
    </dgm:pt>
    <dgm:pt modelId="{BDFE75F2-4D9B-405C-8398-90BD5C44AA4F}">
      <dgm:prSet/>
      <dgm:spPr/>
      <dgm:t>
        <a:bodyPr/>
        <a:lstStyle/>
        <a:p>
          <a:pPr>
            <a:lnSpc>
              <a:spcPct val="100000"/>
            </a:lnSpc>
          </a:pPr>
          <a:r>
            <a:rPr lang="nl-NL" dirty="0" err="1"/>
            <a:t>Commodification</a:t>
          </a:r>
          <a:r>
            <a:rPr lang="nl-NL" dirty="0"/>
            <a:t> of care</a:t>
          </a:r>
          <a:endParaRPr lang="en-US" dirty="0"/>
        </a:p>
      </dgm:t>
    </dgm:pt>
    <dgm:pt modelId="{0406530F-4089-486A-8285-6915331C5FB2}" type="parTrans" cxnId="{9C2EFC1A-E9B2-4E64-9EE6-4959BC42F708}">
      <dgm:prSet/>
      <dgm:spPr/>
      <dgm:t>
        <a:bodyPr/>
        <a:lstStyle/>
        <a:p>
          <a:endParaRPr lang="en-US"/>
        </a:p>
      </dgm:t>
    </dgm:pt>
    <dgm:pt modelId="{557A6E00-E803-4453-8428-E5E03A4CA02C}" type="sibTrans" cxnId="{9C2EFC1A-E9B2-4E64-9EE6-4959BC42F708}">
      <dgm:prSet/>
      <dgm:spPr/>
      <dgm:t>
        <a:bodyPr/>
        <a:lstStyle/>
        <a:p>
          <a:endParaRPr lang="en-US"/>
        </a:p>
      </dgm:t>
    </dgm:pt>
    <dgm:pt modelId="{9FDD50C0-391C-428B-84E3-EBBC056B677A}" type="pres">
      <dgm:prSet presAssocID="{64E8972F-08CF-4EA2-840A-D73D00C10618}" presName="root" presStyleCnt="0">
        <dgm:presLayoutVars>
          <dgm:dir/>
          <dgm:resizeHandles val="exact"/>
        </dgm:presLayoutVars>
      </dgm:prSet>
      <dgm:spPr/>
    </dgm:pt>
    <dgm:pt modelId="{F6C353A6-667B-47F0-86E7-9BF7D5089ACA}" type="pres">
      <dgm:prSet presAssocID="{2ADFC40C-9B80-4E6F-9F15-6568E972AA11}" presName="compNode" presStyleCnt="0"/>
      <dgm:spPr/>
    </dgm:pt>
    <dgm:pt modelId="{DA6ED96D-51A1-41FE-B301-42DE30B29BB4}" type="pres">
      <dgm:prSet presAssocID="{2ADFC40C-9B80-4E6F-9F15-6568E972AA1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06A71968-F5B6-4EF3-A2CF-A7BDF9401DD1}" type="pres">
      <dgm:prSet presAssocID="{2ADFC40C-9B80-4E6F-9F15-6568E972AA11}" presName="spaceRect" presStyleCnt="0"/>
      <dgm:spPr/>
    </dgm:pt>
    <dgm:pt modelId="{A813CDE0-502D-495A-9EA1-666FE0402301}" type="pres">
      <dgm:prSet presAssocID="{2ADFC40C-9B80-4E6F-9F15-6568E972AA11}" presName="textRect" presStyleLbl="revTx" presStyleIdx="0" presStyleCnt="2">
        <dgm:presLayoutVars>
          <dgm:chMax val="1"/>
          <dgm:chPref val="1"/>
        </dgm:presLayoutVars>
      </dgm:prSet>
      <dgm:spPr/>
    </dgm:pt>
    <dgm:pt modelId="{0F741977-CD45-403B-B230-3B4EF735A7D6}" type="pres">
      <dgm:prSet presAssocID="{B8197157-A4EC-4F4D-9961-3DE0A4861B4A}" presName="sibTrans" presStyleCnt="0"/>
      <dgm:spPr/>
    </dgm:pt>
    <dgm:pt modelId="{33901853-5A90-473A-84B5-A524B81AB5C5}" type="pres">
      <dgm:prSet presAssocID="{BDFE75F2-4D9B-405C-8398-90BD5C44AA4F}" presName="compNode" presStyleCnt="0"/>
      <dgm:spPr/>
    </dgm:pt>
    <dgm:pt modelId="{DDDB64FB-1932-4CBF-9C6F-D183B07B57C5}" type="pres">
      <dgm:prSet presAssocID="{BDFE75F2-4D9B-405C-8398-90BD5C44AA4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A1E0A7BD-CDBF-4C51-8A2D-CC68E45CB840}" type="pres">
      <dgm:prSet presAssocID="{BDFE75F2-4D9B-405C-8398-90BD5C44AA4F}" presName="spaceRect" presStyleCnt="0"/>
      <dgm:spPr/>
    </dgm:pt>
    <dgm:pt modelId="{8A6C4A50-3C8D-4866-BBF8-5AE16D6D451F}" type="pres">
      <dgm:prSet presAssocID="{BDFE75F2-4D9B-405C-8398-90BD5C44AA4F}" presName="textRect" presStyleLbl="revTx" presStyleIdx="1" presStyleCnt="2">
        <dgm:presLayoutVars>
          <dgm:chMax val="1"/>
          <dgm:chPref val="1"/>
        </dgm:presLayoutVars>
      </dgm:prSet>
      <dgm:spPr/>
    </dgm:pt>
  </dgm:ptLst>
  <dgm:cxnLst>
    <dgm:cxn modelId="{CD509701-09FC-4132-B249-22A4743B32F9}" type="presOf" srcId="{64E8972F-08CF-4EA2-840A-D73D00C10618}" destId="{9FDD50C0-391C-428B-84E3-EBBC056B677A}" srcOrd="0" destOrd="0" presId="urn:microsoft.com/office/officeart/2018/2/layout/IconLabelList"/>
    <dgm:cxn modelId="{9C2EFC1A-E9B2-4E64-9EE6-4959BC42F708}" srcId="{64E8972F-08CF-4EA2-840A-D73D00C10618}" destId="{BDFE75F2-4D9B-405C-8398-90BD5C44AA4F}" srcOrd="1" destOrd="0" parTransId="{0406530F-4089-486A-8285-6915331C5FB2}" sibTransId="{557A6E00-E803-4453-8428-E5E03A4CA02C}"/>
    <dgm:cxn modelId="{44C12568-5041-4BB9-8A25-ECE474F0E796}" type="presOf" srcId="{BDFE75F2-4D9B-405C-8398-90BD5C44AA4F}" destId="{8A6C4A50-3C8D-4866-BBF8-5AE16D6D451F}" srcOrd="0" destOrd="0" presId="urn:microsoft.com/office/officeart/2018/2/layout/IconLabelList"/>
    <dgm:cxn modelId="{10C17087-4ED3-4201-8CD2-0937973C04CE}" srcId="{64E8972F-08CF-4EA2-840A-D73D00C10618}" destId="{2ADFC40C-9B80-4E6F-9F15-6568E972AA11}" srcOrd="0" destOrd="0" parTransId="{82DA207A-FFD6-47DB-8CD8-3C579A69BE58}" sibTransId="{B8197157-A4EC-4F4D-9961-3DE0A4861B4A}"/>
    <dgm:cxn modelId="{446986F2-E0D3-4555-9022-EB15180126AE}" type="presOf" srcId="{2ADFC40C-9B80-4E6F-9F15-6568E972AA11}" destId="{A813CDE0-502D-495A-9EA1-666FE0402301}" srcOrd="0" destOrd="0" presId="urn:microsoft.com/office/officeart/2018/2/layout/IconLabelList"/>
    <dgm:cxn modelId="{BB412407-31A3-4209-9690-C4BC381343E7}" type="presParOf" srcId="{9FDD50C0-391C-428B-84E3-EBBC056B677A}" destId="{F6C353A6-667B-47F0-86E7-9BF7D5089ACA}" srcOrd="0" destOrd="0" presId="urn:microsoft.com/office/officeart/2018/2/layout/IconLabelList"/>
    <dgm:cxn modelId="{D5E09A13-0C67-4DF9-9F81-460C819DE5D6}" type="presParOf" srcId="{F6C353A6-667B-47F0-86E7-9BF7D5089ACA}" destId="{DA6ED96D-51A1-41FE-B301-42DE30B29BB4}" srcOrd="0" destOrd="0" presId="urn:microsoft.com/office/officeart/2018/2/layout/IconLabelList"/>
    <dgm:cxn modelId="{66871E1E-6610-4022-A6EA-AB1BAD2CE8DE}" type="presParOf" srcId="{F6C353A6-667B-47F0-86E7-9BF7D5089ACA}" destId="{06A71968-F5B6-4EF3-A2CF-A7BDF9401DD1}" srcOrd="1" destOrd="0" presId="urn:microsoft.com/office/officeart/2018/2/layout/IconLabelList"/>
    <dgm:cxn modelId="{15FC3CEE-7788-4F8C-AAB6-A9884D978B76}" type="presParOf" srcId="{F6C353A6-667B-47F0-86E7-9BF7D5089ACA}" destId="{A813CDE0-502D-495A-9EA1-666FE0402301}" srcOrd="2" destOrd="0" presId="urn:microsoft.com/office/officeart/2018/2/layout/IconLabelList"/>
    <dgm:cxn modelId="{B23B15FC-9C1E-40BC-A633-7D143ACA73FC}" type="presParOf" srcId="{9FDD50C0-391C-428B-84E3-EBBC056B677A}" destId="{0F741977-CD45-403B-B230-3B4EF735A7D6}" srcOrd="1" destOrd="0" presId="urn:microsoft.com/office/officeart/2018/2/layout/IconLabelList"/>
    <dgm:cxn modelId="{00CC4AEE-1DED-4BD6-BC95-EBEC1284B0D6}" type="presParOf" srcId="{9FDD50C0-391C-428B-84E3-EBBC056B677A}" destId="{33901853-5A90-473A-84B5-A524B81AB5C5}" srcOrd="2" destOrd="0" presId="urn:microsoft.com/office/officeart/2018/2/layout/IconLabelList"/>
    <dgm:cxn modelId="{CB6E6DF3-493B-403F-A627-B9C306B0C11F}" type="presParOf" srcId="{33901853-5A90-473A-84B5-A524B81AB5C5}" destId="{DDDB64FB-1932-4CBF-9C6F-D183B07B57C5}" srcOrd="0" destOrd="0" presId="urn:microsoft.com/office/officeart/2018/2/layout/IconLabelList"/>
    <dgm:cxn modelId="{D13FBC5A-E5CB-4EF8-8C3E-8CEEC20F1473}" type="presParOf" srcId="{33901853-5A90-473A-84B5-A524B81AB5C5}" destId="{A1E0A7BD-CDBF-4C51-8A2D-CC68E45CB840}" srcOrd="1" destOrd="0" presId="urn:microsoft.com/office/officeart/2018/2/layout/IconLabelList"/>
    <dgm:cxn modelId="{6F23445C-FA36-45F6-AA55-6D515646E3F8}" type="presParOf" srcId="{33901853-5A90-473A-84B5-A524B81AB5C5}" destId="{8A6C4A50-3C8D-4866-BBF8-5AE16D6D451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ED96D-51A1-41FE-B301-42DE30B29BB4}">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13CDE0-502D-495A-9EA1-666FE0402301}">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Informal care provision</a:t>
          </a:r>
        </a:p>
      </dsp:txBody>
      <dsp:txXfrm>
        <a:off x="417971" y="2644140"/>
        <a:ext cx="2889450" cy="720000"/>
      </dsp:txXfrm>
    </dsp:sp>
    <dsp:sp modelId="{DDDB64FB-1932-4CBF-9C6F-D183B07B57C5}">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6C4A50-3C8D-4866-BBF8-5AE16D6D451F}">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Budget cuts</a:t>
          </a:r>
        </a:p>
      </dsp:txBody>
      <dsp:txXfrm>
        <a:off x="3813075" y="2644140"/>
        <a:ext cx="2889450" cy="720000"/>
      </dsp:txXfrm>
    </dsp:sp>
    <dsp:sp modelId="{C7F994A1-DDCB-4B4E-9C58-E7F4A00941FB}">
      <dsp:nvSpPr>
        <dsp:cNvPr id="0" name=""/>
        <dsp:cNvSpPr/>
      </dsp:nvSpPr>
      <dsp:spPr>
        <a:xfrm>
          <a:off x="8002777" y="987197"/>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F53280-4C63-44E8-8322-414CD168A802}">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nl-NL" sz="2400" kern="1200" dirty="0" err="1"/>
            <a:t>Labor</a:t>
          </a:r>
          <a:r>
            <a:rPr lang="nl-NL" sz="2400" kern="1200" dirty="0"/>
            <a:t> </a:t>
          </a:r>
          <a:r>
            <a:rPr lang="nl-NL" sz="2400" kern="1200" dirty="0" err="1"/>
            <a:t>shortages</a:t>
          </a:r>
          <a:endParaRPr lang="en-US" sz="2400" kern="1200" dirty="0"/>
        </a:p>
      </dsp:txBody>
      <dsp:txXfrm>
        <a:off x="7208178" y="2644140"/>
        <a:ext cx="28894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ED96D-51A1-41FE-B301-42DE30B29BB4}">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13CDE0-502D-495A-9EA1-666FE0402301}">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err="1"/>
            <a:t>Entrepreneurial</a:t>
          </a:r>
          <a:r>
            <a:rPr lang="nl-NL" sz="2300" kern="1200" dirty="0"/>
            <a:t> </a:t>
          </a:r>
          <a:r>
            <a:rPr lang="nl-NL" sz="2300" kern="1200" dirty="0" err="1"/>
            <a:t>municipal</a:t>
          </a:r>
          <a:r>
            <a:rPr lang="nl-NL" sz="2300" kern="1200" dirty="0"/>
            <a:t> </a:t>
          </a:r>
          <a:r>
            <a:rPr lang="nl-NL" sz="2300" kern="1200" dirty="0" err="1"/>
            <a:t>strategies</a:t>
          </a:r>
          <a:endParaRPr lang="en-US" sz="2300" kern="1200" dirty="0"/>
        </a:p>
      </dsp:txBody>
      <dsp:txXfrm>
        <a:off x="559800" y="3022743"/>
        <a:ext cx="4320000" cy="720000"/>
      </dsp:txXfrm>
    </dsp:sp>
    <dsp:sp modelId="{DDDB64FB-1932-4CBF-9C6F-D183B07B57C5}">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C4A50-3C8D-4866-BBF8-5AE16D6D451F}">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err="1"/>
            <a:t>Commodification</a:t>
          </a:r>
          <a:r>
            <a:rPr lang="nl-NL" sz="2300" kern="1200" dirty="0"/>
            <a:t> of care</a:t>
          </a:r>
          <a:endParaRPr lang="en-US" sz="2300" kern="1200" dirty="0"/>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0.69676</cdr:x>
      <cdr:y>0.02654</cdr:y>
    </cdr:from>
    <cdr:to>
      <cdr:x>0.69676</cdr:x>
      <cdr:y>0.90669</cdr:y>
    </cdr:to>
    <cdr:cxnSp macro="">
      <cdr:nvCxnSpPr>
        <cdr:cNvPr id="3" name="Straight Connector 2">
          <a:extLst xmlns:a="http://schemas.openxmlformats.org/drawingml/2006/main">
            <a:ext uri="{FF2B5EF4-FFF2-40B4-BE49-F238E27FC236}">
              <a16:creationId xmlns:a16="http://schemas.microsoft.com/office/drawing/2014/main" id="{3ABAB274-9770-2092-B059-21E0B69D6A9D}"/>
            </a:ext>
          </a:extLst>
        </cdr:cNvPr>
        <cdr:cNvCxnSpPr/>
      </cdr:nvCxnSpPr>
      <cdr:spPr>
        <a:xfrm xmlns:a="http://schemas.openxmlformats.org/drawingml/2006/main" flipV="1">
          <a:off x="7326857" y="129095"/>
          <a:ext cx="0" cy="4281543"/>
        </a:xfrm>
        <a:prstGeom xmlns:a="http://schemas.openxmlformats.org/drawingml/2006/main" prst="line">
          <a:avLst/>
        </a:prstGeom>
        <a:ln xmlns:a="http://schemas.openxmlformats.org/drawingml/2006/main" w="19050">
          <a:solidFill>
            <a:schemeClr val="tx1">
              <a:lumMod val="50000"/>
              <a:lumOff val="50000"/>
            </a:schemeClr>
          </a:solidFill>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26AA0-B6B1-4B5E-848D-8726261C05E1}" type="datetimeFigureOut">
              <a:rPr lang="LID4096" smtClean="0"/>
              <a:t>04/26/2023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45B6B-8644-427B-A4B2-0D616BE7201D}" type="slidenum">
              <a:rPr lang="LID4096" smtClean="0"/>
              <a:t>‹#›</a:t>
            </a:fld>
            <a:endParaRPr lang="LID4096"/>
          </a:p>
        </p:txBody>
      </p:sp>
    </p:spTree>
    <p:extLst>
      <p:ext uri="{BB962C8B-B14F-4D97-AF65-F5344CB8AC3E}">
        <p14:creationId xmlns:p14="http://schemas.microsoft.com/office/powerpoint/2010/main" val="278624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NL" dirty="0" err="1"/>
              <a:t>Fourth-year</a:t>
            </a:r>
            <a:r>
              <a:rPr lang="nl-NL" dirty="0"/>
              <a:t> </a:t>
            </a:r>
            <a:r>
              <a:rPr lang="nl-NL" dirty="0" err="1"/>
              <a:t>doctoral</a:t>
            </a:r>
            <a:r>
              <a:rPr lang="nl-NL" dirty="0"/>
              <a:t> student at </a:t>
            </a:r>
            <a:r>
              <a:rPr lang="nl-NL" dirty="0" err="1"/>
              <a:t>the</a:t>
            </a:r>
            <a:r>
              <a:rPr lang="nl-NL" dirty="0"/>
              <a:t> </a:t>
            </a:r>
            <a:r>
              <a:rPr lang="nl-NL" dirty="0" err="1"/>
              <a:t>university</a:t>
            </a:r>
            <a:r>
              <a:rPr lang="nl-NL" dirty="0"/>
              <a:t> of Bern. How planning </a:t>
            </a:r>
            <a:r>
              <a:rPr lang="nl-NL" dirty="0" err="1"/>
              <a:t>pracitces</a:t>
            </a:r>
            <a:r>
              <a:rPr lang="nl-NL" dirty="0"/>
              <a:t> in NL and CH are </a:t>
            </a:r>
            <a:r>
              <a:rPr lang="nl-NL" dirty="0" err="1"/>
              <a:t>becoming</a:t>
            </a:r>
            <a:r>
              <a:rPr lang="nl-NL" dirty="0"/>
              <a:t> more and more </a:t>
            </a:r>
            <a:r>
              <a:rPr lang="nl-NL" dirty="0" err="1"/>
              <a:t>entrepreneurial</a:t>
            </a:r>
            <a:r>
              <a:rPr lang="nl-NL" dirty="0"/>
              <a:t> </a:t>
            </a:r>
            <a:r>
              <a:rPr lang="nl-NL" dirty="0" err="1"/>
              <a:t>to</a:t>
            </a:r>
            <a:r>
              <a:rPr lang="nl-NL" dirty="0"/>
              <a:t> </a:t>
            </a:r>
            <a:r>
              <a:rPr lang="nl-NL" dirty="0" err="1"/>
              <a:t>achieve</a:t>
            </a:r>
            <a:r>
              <a:rPr lang="nl-NL" dirty="0"/>
              <a:t> </a:t>
            </a:r>
            <a:r>
              <a:rPr lang="nl-NL" dirty="0" err="1"/>
              <a:t>densification</a:t>
            </a:r>
            <a:r>
              <a:rPr lang="nl-NL" dirty="0"/>
              <a:t> </a:t>
            </a:r>
            <a:r>
              <a:rPr lang="nl-NL" dirty="0" err="1"/>
              <a:t>objectives</a:t>
            </a:r>
            <a:r>
              <a:rPr lang="nl-NL" dirty="0"/>
              <a:t>, and </a:t>
            </a:r>
            <a:r>
              <a:rPr lang="nl-NL" dirty="0" err="1"/>
              <a:t>how</a:t>
            </a:r>
            <a:r>
              <a:rPr lang="nl-NL" dirty="0"/>
              <a:t> does </a:t>
            </a:r>
            <a:r>
              <a:rPr lang="nl-NL" dirty="0" err="1"/>
              <a:t>this</a:t>
            </a:r>
            <a:r>
              <a:rPr lang="nl-NL" dirty="0"/>
              <a:t> affect </a:t>
            </a:r>
            <a:r>
              <a:rPr lang="nl-NL" dirty="0" err="1"/>
              <a:t>housing</a:t>
            </a:r>
            <a:r>
              <a:rPr lang="nl-NL" dirty="0"/>
              <a:t> </a:t>
            </a:r>
            <a:r>
              <a:rPr lang="nl-NL" dirty="0" err="1"/>
              <a:t>affordability</a:t>
            </a:r>
            <a:r>
              <a:rPr lang="nl-NL" dirty="0"/>
              <a:t>.</a:t>
            </a:r>
          </a:p>
          <a:p>
            <a:pPr marL="171450" indent="-171450">
              <a:buFont typeface="Arial" panose="020B0604020202020204" pitchFamily="34" charset="0"/>
              <a:buChar char="•"/>
            </a:pPr>
            <a:r>
              <a:rPr lang="nl-NL" dirty="0"/>
              <a:t>Age-</a:t>
            </a:r>
            <a:r>
              <a:rPr lang="nl-NL" dirty="0" err="1"/>
              <a:t>appropriate</a:t>
            </a:r>
            <a:r>
              <a:rPr lang="nl-NL" dirty="0"/>
              <a:t> </a:t>
            </a:r>
            <a:r>
              <a:rPr lang="nl-NL" dirty="0" err="1"/>
              <a:t>housing</a:t>
            </a:r>
            <a:r>
              <a:rPr lang="nl-NL" dirty="0"/>
              <a:t>: side project </a:t>
            </a:r>
            <a:r>
              <a:rPr lang="nl-NL" dirty="0" err="1"/>
              <a:t>with</a:t>
            </a:r>
            <a:r>
              <a:rPr lang="nl-NL" dirty="0"/>
              <a:t> </a:t>
            </a:r>
            <a:r>
              <a:rPr lang="nl-NL" dirty="0" err="1"/>
              <a:t>my</a:t>
            </a:r>
            <a:r>
              <a:rPr lang="nl-NL" dirty="0"/>
              <a:t> </a:t>
            </a:r>
            <a:r>
              <a:rPr lang="nl-NL" dirty="0" err="1"/>
              <a:t>colleague</a:t>
            </a:r>
            <a:r>
              <a:rPr lang="nl-NL" dirty="0"/>
              <a:t> Deniz Ay</a:t>
            </a:r>
          </a:p>
          <a:p>
            <a:pPr marL="171450" indent="-171450">
              <a:buFont typeface="Arial" panose="020B0604020202020204" pitchFamily="34" charset="0"/>
              <a:buChar char="•"/>
            </a:pPr>
            <a:r>
              <a:rPr lang="nl-NL" dirty="0" err="1"/>
              <a:t>This</a:t>
            </a:r>
            <a:r>
              <a:rPr lang="nl-NL" dirty="0"/>
              <a:t> paper: land policy </a:t>
            </a:r>
            <a:r>
              <a:rPr lang="nl-NL" dirty="0" err="1"/>
              <a:t>for</a:t>
            </a:r>
            <a:r>
              <a:rPr lang="nl-NL" dirty="0"/>
              <a:t> </a:t>
            </a:r>
            <a:r>
              <a:rPr lang="nl-NL" dirty="0" err="1"/>
              <a:t>provision</a:t>
            </a:r>
            <a:r>
              <a:rPr lang="nl-NL" dirty="0"/>
              <a:t> of </a:t>
            </a:r>
            <a:r>
              <a:rPr lang="nl-NL" dirty="0" err="1"/>
              <a:t>age-appropriate</a:t>
            </a:r>
            <a:r>
              <a:rPr lang="nl-NL" dirty="0"/>
              <a:t> </a:t>
            </a:r>
            <a:r>
              <a:rPr lang="nl-NL" dirty="0" err="1"/>
              <a:t>housing</a:t>
            </a:r>
            <a:r>
              <a:rPr lang="nl-NL" dirty="0"/>
              <a:t> -&gt; In </a:t>
            </a:r>
            <a:r>
              <a:rPr lang="nl-NL" dirty="0" err="1"/>
              <a:t>the</a:t>
            </a:r>
            <a:r>
              <a:rPr lang="nl-NL" dirty="0"/>
              <a:t> Netherlands. </a:t>
            </a:r>
            <a:r>
              <a:rPr lang="nl-NL" dirty="0" err="1"/>
              <a:t>Interesting</a:t>
            </a:r>
            <a:r>
              <a:rPr lang="nl-NL" dirty="0"/>
              <a:t> case, as </a:t>
            </a:r>
            <a:r>
              <a:rPr lang="nl-NL" dirty="0" err="1"/>
              <a:t>hopefully</a:t>
            </a:r>
            <a:r>
              <a:rPr lang="nl-NL" dirty="0"/>
              <a:t> </a:t>
            </a:r>
            <a:r>
              <a:rPr lang="nl-NL" dirty="0" err="1"/>
              <a:t>becomes</a:t>
            </a:r>
            <a:r>
              <a:rPr lang="nl-NL" dirty="0"/>
              <a:t> </a:t>
            </a:r>
            <a:r>
              <a:rPr lang="nl-NL" dirty="0" err="1"/>
              <a:t>clear</a:t>
            </a:r>
            <a:r>
              <a:rPr lang="nl-NL" dirty="0"/>
              <a:t> in </a:t>
            </a:r>
            <a:r>
              <a:rPr lang="nl-NL" dirty="0" err="1"/>
              <a:t>the</a:t>
            </a:r>
            <a:r>
              <a:rPr lang="nl-NL" dirty="0"/>
              <a:t> </a:t>
            </a:r>
            <a:r>
              <a:rPr lang="nl-NL" dirty="0" err="1"/>
              <a:t>presentation</a:t>
            </a:r>
            <a:r>
              <a:rPr lang="nl-NL" dirty="0"/>
              <a:t>. </a:t>
            </a:r>
          </a:p>
        </p:txBody>
      </p:sp>
      <p:sp>
        <p:nvSpPr>
          <p:cNvPr id="4" name="Slide Number Placeholder 3"/>
          <p:cNvSpPr>
            <a:spLocks noGrp="1"/>
          </p:cNvSpPr>
          <p:nvPr>
            <p:ph type="sldNum" sz="quarter" idx="5"/>
          </p:nvPr>
        </p:nvSpPr>
        <p:spPr/>
        <p:txBody>
          <a:bodyPr/>
          <a:lstStyle/>
          <a:p>
            <a:fld id="{FB245B6B-8644-427B-A4B2-0D616BE7201D}" type="slidenum">
              <a:rPr lang="LID4096" smtClean="0"/>
              <a:t>1</a:t>
            </a:fld>
            <a:endParaRPr lang="LID4096"/>
          </a:p>
        </p:txBody>
      </p:sp>
    </p:spTree>
    <p:extLst>
      <p:ext uri="{BB962C8B-B14F-4D97-AF65-F5344CB8AC3E}">
        <p14:creationId xmlns:p14="http://schemas.microsoft.com/office/powerpoint/2010/main" val="230961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Expanded a lot in the 70s</a:t>
            </a:r>
          </a:p>
          <a:p>
            <a:r>
              <a:rPr lang="en-US" dirty="0"/>
              <a:t>Young families -&gt; now aging </a:t>
            </a:r>
          </a:p>
          <a:p>
            <a:r>
              <a:rPr lang="en-US" dirty="0"/>
              <a:t>Due to position of Nieuwegein -&gt; needs to be implemented through densification</a:t>
            </a: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10</a:t>
            </a:fld>
            <a:endParaRPr lang="LID4096"/>
          </a:p>
        </p:txBody>
      </p:sp>
    </p:spTree>
    <p:extLst>
      <p:ext uri="{BB962C8B-B14F-4D97-AF65-F5344CB8AC3E}">
        <p14:creationId xmlns:p14="http://schemas.microsoft.com/office/powerpoint/2010/main" val="301760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first municipalities to combine  care and housing policy</a:t>
            </a:r>
          </a:p>
          <a:p>
            <a:endParaRPr lang="en-US" dirty="0"/>
          </a:p>
          <a:p>
            <a:r>
              <a:rPr lang="nl-NL" dirty="0" err="1"/>
              <a:t>Concretly</a:t>
            </a:r>
            <a:r>
              <a:rPr lang="nl-NL" dirty="0"/>
              <a:t>, </a:t>
            </a:r>
            <a:r>
              <a:rPr lang="nl-NL" dirty="0" err="1"/>
              <a:t>the</a:t>
            </a:r>
            <a:r>
              <a:rPr lang="nl-NL" dirty="0"/>
              <a:t> </a:t>
            </a:r>
            <a:r>
              <a:rPr lang="nl-NL" dirty="0" err="1"/>
              <a:t>vision</a:t>
            </a:r>
            <a:r>
              <a:rPr lang="nl-NL" dirty="0"/>
              <a:t> </a:t>
            </a:r>
            <a:r>
              <a:rPr lang="nl-NL" dirty="0" err="1"/>
              <a:t>included</a:t>
            </a:r>
            <a:r>
              <a:rPr lang="nl-NL" dirty="0"/>
              <a:t> these care </a:t>
            </a:r>
            <a:r>
              <a:rPr lang="nl-NL" dirty="0" err="1"/>
              <a:t>circles</a:t>
            </a:r>
            <a:r>
              <a:rPr lang="nl-NL" dirty="0"/>
              <a:t>, of 400 m </a:t>
            </a:r>
            <a:r>
              <a:rPr lang="nl-NL" dirty="0" err="1"/>
              <a:t>around</a:t>
            </a:r>
            <a:r>
              <a:rPr lang="nl-NL" dirty="0"/>
              <a:t> care </a:t>
            </a:r>
            <a:r>
              <a:rPr lang="nl-NL" dirty="0" err="1"/>
              <a:t>facilities</a:t>
            </a:r>
            <a:r>
              <a:rPr lang="nl-NL" dirty="0"/>
              <a:t>, supermarkets, and public transport,, </a:t>
            </a:r>
            <a:r>
              <a:rPr lang="nl-NL" dirty="0" err="1"/>
              <a:t>where</a:t>
            </a:r>
            <a:r>
              <a:rPr lang="nl-NL" dirty="0"/>
              <a:t> </a:t>
            </a:r>
            <a:r>
              <a:rPr lang="nl-NL" dirty="0" err="1"/>
              <a:t>the</a:t>
            </a:r>
            <a:r>
              <a:rPr lang="nl-NL" dirty="0"/>
              <a:t> </a:t>
            </a:r>
            <a:r>
              <a:rPr lang="nl-NL" dirty="0" err="1"/>
              <a:t>municipality</a:t>
            </a:r>
            <a:r>
              <a:rPr lang="nl-NL" dirty="0"/>
              <a:t> </a:t>
            </a:r>
            <a:r>
              <a:rPr lang="nl-NL" dirty="0" err="1"/>
              <a:t>would</a:t>
            </a:r>
            <a:r>
              <a:rPr lang="nl-NL" dirty="0"/>
              <a:t> like </a:t>
            </a:r>
            <a:r>
              <a:rPr lang="nl-NL" dirty="0" err="1"/>
              <a:t>to</a:t>
            </a:r>
            <a:r>
              <a:rPr lang="nl-NL" dirty="0"/>
              <a:t> </a:t>
            </a:r>
            <a:r>
              <a:rPr lang="nl-NL" dirty="0" err="1"/>
              <a:t>see</a:t>
            </a:r>
            <a:r>
              <a:rPr lang="nl-NL" dirty="0"/>
              <a:t> </a:t>
            </a:r>
            <a:r>
              <a:rPr lang="nl-NL" dirty="0" err="1"/>
              <a:t>age</a:t>
            </a:r>
            <a:r>
              <a:rPr lang="nl-NL" dirty="0"/>
              <a:t> </a:t>
            </a:r>
            <a:r>
              <a:rPr lang="nl-NL" dirty="0" err="1"/>
              <a:t>appropriate</a:t>
            </a:r>
            <a:r>
              <a:rPr lang="nl-NL" dirty="0"/>
              <a:t> </a:t>
            </a:r>
            <a:r>
              <a:rPr lang="nl-NL" dirty="0" err="1"/>
              <a:t>housing</a:t>
            </a:r>
            <a:r>
              <a:rPr lang="nl-NL" dirty="0"/>
              <a:t> </a:t>
            </a:r>
            <a:r>
              <a:rPr lang="nl-NL" dirty="0" err="1"/>
              <a:t>realized</a:t>
            </a:r>
            <a:r>
              <a:rPr lang="nl-NL" dirty="0"/>
              <a:t>. And </a:t>
            </a:r>
            <a:r>
              <a:rPr lang="nl-NL" dirty="0" err="1"/>
              <a:t>this</a:t>
            </a:r>
            <a:r>
              <a:rPr lang="nl-NL" dirty="0"/>
              <a:t> </a:t>
            </a:r>
            <a:r>
              <a:rPr lang="nl-NL" dirty="0" err="1"/>
              <a:t>comes</a:t>
            </a:r>
            <a:r>
              <a:rPr lang="nl-NL" dirty="0"/>
              <a:t> </a:t>
            </a:r>
            <a:r>
              <a:rPr lang="nl-NL" dirty="0" err="1"/>
              <a:t>with</a:t>
            </a:r>
            <a:r>
              <a:rPr lang="nl-NL" dirty="0"/>
              <a:t> </a:t>
            </a:r>
            <a:r>
              <a:rPr lang="nl-NL" dirty="0" err="1"/>
              <a:t>additional</a:t>
            </a:r>
            <a:r>
              <a:rPr lang="nl-NL" dirty="0"/>
              <a:t> </a:t>
            </a:r>
            <a:r>
              <a:rPr lang="nl-NL" dirty="0" err="1"/>
              <a:t>requirements</a:t>
            </a:r>
            <a:r>
              <a:rPr lang="nl-NL" dirty="0"/>
              <a:t> </a:t>
            </a:r>
            <a:r>
              <a:rPr lang="nl-NL" dirty="0" err="1"/>
              <a:t>mostly</a:t>
            </a:r>
            <a:r>
              <a:rPr lang="nl-NL" dirty="0"/>
              <a:t> in </a:t>
            </a:r>
            <a:r>
              <a:rPr lang="nl-NL" dirty="0" err="1"/>
              <a:t>relation</a:t>
            </a:r>
            <a:r>
              <a:rPr lang="nl-NL" dirty="0"/>
              <a:t> </a:t>
            </a:r>
            <a:r>
              <a:rPr lang="nl-NL" dirty="0" err="1"/>
              <a:t>to</a:t>
            </a:r>
            <a:r>
              <a:rPr lang="nl-NL" dirty="0"/>
              <a:t> </a:t>
            </a:r>
            <a:r>
              <a:rPr lang="nl-NL" dirty="0" err="1"/>
              <a:t>the</a:t>
            </a:r>
            <a:r>
              <a:rPr lang="nl-NL" dirty="0"/>
              <a:t> </a:t>
            </a:r>
            <a:r>
              <a:rPr lang="nl-NL" dirty="0" err="1"/>
              <a:t>accessibility</a:t>
            </a:r>
            <a:r>
              <a:rPr lang="nl-NL" dirty="0"/>
              <a:t> of </a:t>
            </a:r>
            <a:r>
              <a:rPr lang="nl-NL" dirty="0" err="1"/>
              <a:t>the</a:t>
            </a:r>
            <a:r>
              <a:rPr lang="nl-NL" dirty="0"/>
              <a:t> </a:t>
            </a:r>
            <a:r>
              <a:rPr lang="nl-NL" dirty="0" err="1"/>
              <a:t>apartments</a:t>
            </a:r>
            <a:r>
              <a:rPr lang="nl-NL" dirty="0"/>
              <a:t>.</a:t>
            </a:r>
          </a:p>
          <a:p>
            <a:r>
              <a:rPr lang="nl-NL" dirty="0"/>
              <a:t>The </a:t>
            </a:r>
            <a:r>
              <a:rPr lang="nl-NL" dirty="0" err="1"/>
              <a:t>problem</a:t>
            </a:r>
            <a:r>
              <a:rPr lang="nl-NL" dirty="0"/>
              <a:t> of </a:t>
            </a:r>
            <a:r>
              <a:rPr lang="nl-NL" dirty="0" err="1"/>
              <a:t>the</a:t>
            </a:r>
            <a:r>
              <a:rPr lang="nl-NL" dirty="0"/>
              <a:t> care </a:t>
            </a:r>
            <a:r>
              <a:rPr lang="nl-NL" dirty="0" err="1"/>
              <a:t>circle</a:t>
            </a:r>
            <a:r>
              <a:rPr lang="nl-NL" dirty="0"/>
              <a:t> is </a:t>
            </a:r>
            <a:r>
              <a:rPr lang="nl-NL" dirty="0" err="1"/>
              <a:t>that</a:t>
            </a:r>
            <a:r>
              <a:rPr lang="nl-NL" dirty="0"/>
              <a:t> </a:t>
            </a:r>
            <a:r>
              <a:rPr lang="nl-NL" dirty="0" err="1"/>
              <a:t>it</a:t>
            </a:r>
            <a:r>
              <a:rPr lang="nl-NL" dirty="0"/>
              <a:t> is </a:t>
            </a:r>
            <a:r>
              <a:rPr lang="nl-NL" dirty="0" err="1"/>
              <a:t>merely</a:t>
            </a:r>
            <a:r>
              <a:rPr lang="nl-NL" dirty="0"/>
              <a:t> a </a:t>
            </a:r>
            <a:r>
              <a:rPr lang="nl-NL" dirty="0" err="1"/>
              <a:t>municipal</a:t>
            </a:r>
            <a:r>
              <a:rPr lang="nl-NL" dirty="0"/>
              <a:t> </a:t>
            </a:r>
            <a:r>
              <a:rPr lang="nl-NL" dirty="0" err="1"/>
              <a:t>vision</a:t>
            </a:r>
            <a:r>
              <a:rPr lang="nl-NL" dirty="0"/>
              <a:t>, </a:t>
            </a:r>
            <a:r>
              <a:rPr lang="nl-NL" dirty="0" err="1"/>
              <a:t>it</a:t>
            </a:r>
            <a:r>
              <a:rPr lang="nl-NL" dirty="0"/>
              <a:t> is in no way binding </a:t>
            </a:r>
            <a:r>
              <a:rPr lang="nl-NL" dirty="0" err="1"/>
              <a:t>to</a:t>
            </a:r>
            <a:r>
              <a:rPr lang="nl-NL" dirty="0"/>
              <a:t> </a:t>
            </a:r>
            <a:r>
              <a:rPr lang="nl-NL" dirty="0" err="1"/>
              <a:t>landowners</a:t>
            </a:r>
            <a:r>
              <a:rPr lang="nl-NL" dirty="0"/>
              <a:t>.</a:t>
            </a:r>
          </a:p>
          <a:p>
            <a:r>
              <a:rPr lang="nl-NL" dirty="0"/>
              <a:t>And Dutch </a:t>
            </a:r>
            <a:r>
              <a:rPr lang="nl-NL" dirty="0" err="1"/>
              <a:t>municipalities</a:t>
            </a:r>
            <a:r>
              <a:rPr lang="nl-NL" dirty="0"/>
              <a:t> are </a:t>
            </a:r>
            <a:r>
              <a:rPr lang="nl-NL" dirty="0" err="1"/>
              <a:t>not</a:t>
            </a:r>
            <a:r>
              <a:rPr lang="nl-NL" dirty="0"/>
              <a:t> </a:t>
            </a:r>
            <a:r>
              <a:rPr lang="nl-NL" dirty="0" err="1"/>
              <a:t>allowed</a:t>
            </a:r>
            <a:r>
              <a:rPr lang="nl-NL" dirty="0"/>
              <a:t> </a:t>
            </a:r>
            <a:r>
              <a:rPr lang="nl-NL" dirty="0" err="1"/>
              <a:t>to</a:t>
            </a:r>
            <a:r>
              <a:rPr lang="nl-NL" dirty="0"/>
              <a:t> put </a:t>
            </a:r>
            <a:r>
              <a:rPr lang="nl-NL" dirty="0" err="1"/>
              <a:t>higher</a:t>
            </a:r>
            <a:r>
              <a:rPr lang="nl-NL" dirty="0"/>
              <a:t> criteria in </a:t>
            </a:r>
            <a:r>
              <a:rPr lang="nl-NL" dirty="0" err="1"/>
              <a:t>the</a:t>
            </a:r>
            <a:r>
              <a:rPr lang="nl-NL" dirty="0"/>
              <a:t> land </a:t>
            </a:r>
            <a:r>
              <a:rPr lang="nl-NL" dirty="0" err="1"/>
              <a:t>use</a:t>
            </a:r>
            <a:r>
              <a:rPr lang="nl-NL" dirty="0"/>
              <a:t> plan </a:t>
            </a:r>
            <a:r>
              <a:rPr lang="nl-NL" dirty="0" err="1"/>
              <a:t>than</a:t>
            </a:r>
            <a:r>
              <a:rPr lang="nl-NL" dirty="0"/>
              <a:t> </a:t>
            </a:r>
            <a:r>
              <a:rPr lang="nl-NL" dirty="0" err="1"/>
              <a:t>what</a:t>
            </a:r>
            <a:r>
              <a:rPr lang="nl-NL" dirty="0"/>
              <a:t> </a:t>
            </a:r>
            <a:r>
              <a:rPr lang="nl-NL" dirty="0" err="1"/>
              <a:t>the</a:t>
            </a:r>
            <a:r>
              <a:rPr lang="nl-NL" dirty="0"/>
              <a:t> </a:t>
            </a:r>
            <a:r>
              <a:rPr lang="nl-NL" dirty="0" err="1"/>
              <a:t>requirements</a:t>
            </a:r>
            <a:r>
              <a:rPr lang="nl-NL" dirty="0"/>
              <a:t> </a:t>
            </a:r>
            <a:r>
              <a:rPr lang="nl-NL" dirty="0" err="1"/>
              <a:t>that</a:t>
            </a:r>
            <a:r>
              <a:rPr lang="nl-NL" dirty="0"/>
              <a:t> are </a:t>
            </a:r>
            <a:r>
              <a:rPr lang="nl-NL" dirty="0" err="1"/>
              <a:t>stipulated</a:t>
            </a:r>
            <a:r>
              <a:rPr lang="nl-NL" dirty="0"/>
              <a:t> in </a:t>
            </a:r>
            <a:r>
              <a:rPr lang="nl-NL" dirty="0" err="1"/>
              <a:t>the</a:t>
            </a:r>
            <a:r>
              <a:rPr lang="nl-NL" dirty="0"/>
              <a:t> </a:t>
            </a:r>
            <a:r>
              <a:rPr lang="nl-NL" dirty="0" err="1"/>
              <a:t>national</a:t>
            </a:r>
            <a:r>
              <a:rPr lang="nl-NL" dirty="0"/>
              <a:t> building code.</a:t>
            </a:r>
          </a:p>
          <a:p>
            <a:r>
              <a:rPr lang="nl-NL" dirty="0" err="1"/>
              <a:t>This</a:t>
            </a:r>
            <a:r>
              <a:rPr lang="nl-NL" dirty="0"/>
              <a:t> means </a:t>
            </a:r>
            <a:r>
              <a:rPr lang="nl-NL" dirty="0" err="1"/>
              <a:t>that</a:t>
            </a:r>
            <a:r>
              <a:rPr lang="nl-NL" dirty="0"/>
              <a:t> planning </a:t>
            </a:r>
            <a:r>
              <a:rPr lang="nl-NL" dirty="0" err="1"/>
              <a:t>authorities</a:t>
            </a:r>
            <a:r>
              <a:rPr lang="nl-NL" dirty="0"/>
              <a:t> </a:t>
            </a:r>
            <a:r>
              <a:rPr lang="nl-NL" dirty="0" err="1"/>
              <a:t>cannot</a:t>
            </a:r>
            <a:r>
              <a:rPr lang="nl-NL" dirty="0"/>
              <a:t> </a:t>
            </a:r>
            <a:r>
              <a:rPr lang="nl-NL" dirty="0" err="1"/>
              <a:t>oblige</a:t>
            </a:r>
            <a:r>
              <a:rPr lang="nl-NL" dirty="0"/>
              <a:t> </a:t>
            </a:r>
            <a:r>
              <a:rPr lang="nl-NL" dirty="0" err="1"/>
              <a:t>landowners</a:t>
            </a:r>
            <a:r>
              <a:rPr lang="nl-NL" dirty="0"/>
              <a:t> </a:t>
            </a:r>
            <a:r>
              <a:rPr lang="nl-NL" dirty="0" err="1"/>
              <a:t>to</a:t>
            </a:r>
            <a:r>
              <a:rPr lang="nl-NL" dirty="0"/>
              <a:t> construct </a:t>
            </a:r>
            <a:r>
              <a:rPr lang="nl-NL" dirty="0" err="1"/>
              <a:t>age-appropriate</a:t>
            </a:r>
            <a:r>
              <a:rPr lang="nl-NL" dirty="0"/>
              <a:t> </a:t>
            </a:r>
            <a:r>
              <a:rPr lang="nl-NL" dirty="0" err="1"/>
              <a:t>housing</a:t>
            </a:r>
            <a:endParaRPr lang="en-US" dirty="0"/>
          </a:p>
          <a:p>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11</a:t>
            </a:fld>
            <a:endParaRPr lang="LID4096"/>
          </a:p>
        </p:txBody>
      </p:sp>
    </p:spTree>
    <p:extLst>
      <p:ext uri="{BB962C8B-B14F-4D97-AF65-F5344CB8AC3E}">
        <p14:creationId xmlns:p14="http://schemas.microsoft.com/office/powerpoint/2010/main" val="172303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instead of working with a traditional land use plan, the municipality works with private law contracts. When a developer wants to redevelop their plot, they need to request an exemption permit because the project does not fit in with the old land use plan. To receive an exemption permit, they need to sign a private law contract with the public authorities.</a:t>
            </a:r>
          </a:p>
          <a:p>
            <a:endParaRPr lang="en-US" dirty="0"/>
          </a:p>
          <a:p>
            <a:r>
              <a:rPr lang="en-US" dirty="0"/>
              <a:t>Flexibility : extra legal requirements: accessibility </a:t>
            </a:r>
          </a:p>
          <a:p>
            <a:endParaRPr lang="en-US" dirty="0"/>
          </a:p>
          <a:p>
            <a:endParaRPr lang="en-US" dirty="0"/>
          </a:p>
          <a:p>
            <a:r>
              <a:rPr lang="en-US" dirty="0"/>
              <a:t>Result: age-appropriate housing is constructed in care circles</a:t>
            </a:r>
          </a:p>
          <a:p>
            <a:endParaRPr lang="nl-NL" dirty="0"/>
          </a:p>
        </p:txBody>
      </p:sp>
      <p:sp>
        <p:nvSpPr>
          <p:cNvPr id="4" name="Slide Number Placeholder 3"/>
          <p:cNvSpPr>
            <a:spLocks noGrp="1"/>
          </p:cNvSpPr>
          <p:nvPr>
            <p:ph type="sldNum" sz="quarter" idx="5"/>
          </p:nvPr>
        </p:nvSpPr>
        <p:spPr/>
        <p:txBody>
          <a:bodyPr/>
          <a:lstStyle/>
          <a:p>
            <a:fld id="{FB245B6B-8644-427B-A4B2-0D616BE7201D}" type="slidenum">
              <a:rPr lang="LID4096" smtClean="0"/>
              <a:t>12</a:t>
            </a:fld>
            <a:endParaRPr lang="LID4096"/>
          </a:p>
        </p:txBody>
      </p:sp>
    </p:spTree>
    <p:extLst>
      <p:ext uri="{BB962C8B-B14F-4D97-AF65-F5344CB8AC3E}">
        <p14:creationId xmlns:p14="http://schemas.microsoft.com/office/powerpoint/2010/main" val="247350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Main</a:t>
            </a:r>
            <a:r>
              <a:rPr lang="nl-NL" dirty="0"/>
              <a:t> </a:t>
            </a:r>
            <a:r>
              <a:rPr lang="nl-NL" dirty="0" err="1"/>
              <a:t>reason</a:t>
            </a:r>
            <a:r>
              <a:rPr lang="nl-NL" dirty="0"/>
              <a:t>: Developers </a:t>
            </a:r>
            <a:r>
              <a:rPr lang="nl-NL" dirty="0" err="1"/>
              <a:t>can</a:t>
            </a:r>
            <a:r>
              <a:rPr lang="nl-NL" dirty="0"/>
              <a:t> </a:t>
            </a:r>
            <a:r>
              <a:rPr lang="nl-NL" dirty="0" err="1"/>
              <a:t>still</a:t>
            </a:r>
            <a:r>
              <a:rPr lang="nl-NL" dirty="0"/>
              <a:t> make a lot of </a:t>
            </a:r>
            <a:r>
              <a:rPr lang="nl-NL" dirty="0" err="1"/>
              <a:t>profit</a:t>
            </a:r>
            <a:r>
              <a:rPr lang="nl-NL" dirty="0"/>
              <a:t> of </a:t>
            </a:r>
            <a:r>
              <a:rPr lang="nl-NL" dirty="0" err="1"/>
              <a:t>this</a:t>
            </a:r>
            <a:r>
              <a:rPr lang="nl-NL" dirty="0"/>
              <a:t>, </a:t>
            </a:r>
            <a:r>
              <a:rPr lang="nl-NL" dirty="0" err="1"/>
              <a:t>so</a:t>
            </a:r>
            <a:r>
              <a:rPr lang="nl-NL" dirty="0"/>
              <a:t> </a:t>
            </a:r>
            <a:r>
              <a:rPr lang="nl-NL" dirty="0" err="1"/>
              <a:t>they</a:t>
            </a:r>
            <a:r>
              <a:rPr lang="nl-NL" dirty="0"/>
              <a:t> are </a:t>
            </a:r>
            <a:r>
              <a:rPr lang="nl-NL" dirty="0" err="1"/>
              <a:t>also</a:t>
            </a:r>
            <a:r>
              <a:rPr lang="nl-NL" dirty="0"/>
              <a:t> </a:t>
            </a:r>
            <a:r>
              <a:rPr lang="nl-NL" dirty="0" err="1"/>
              <a:t>not</a:t>
            </a:r>
            <a:r>
              <a:rPr lang="nl-NL" dirty="0"/>
              <a:t> </a:t>
            </a:r>
            <a:r>
              <a:rPr lang="nl-NL" dirty="0" err="1"/>
              <a:t>very</a:t>
            </a:r>
            <a:r>
              <a:rPr lang="nl-NL" dirty="0"/>
              <a:t> </a:t>
            </a:r>
            <a:r>
              <a:rPr lang="nl-NL" dirty="0" err="1"/>
              <a:t>opposed</a:t>
            </a:r>
            <a:r>
              <a:rPr lang="nl-NL" dirty="0"/>
              <a:t> </a:t>
            </a:r>
            <a:r>
              <a:rPr lang="nl-NL" dirty="0" err="1"/>
              <a:t>to</a:t>
            </a:r>
            <a:r>
              <a:rPr lang="nl-NL" dirty="0"/>
              <a:t> it. </a:t>
            </a:r>
          </a:p>
          <a:p>
            <a:r>
              <a:rPr lang="nl-NL" dirty="0" err="1"/>
              <a:t>Problem</a:t>
            </a:r>
            <a:r>
              <a:rPr lang="nl-NL" dirty="0"/>
              <a:t>: </a:t>
            </a:r>
            <a:r>
              <a:rPr lang="nl-NL" dirty="0" err="1"/>
              <a:t>Municipality</a:t>
            </a:r>
            <a:r>
              <a:rPr lang="nl-NL" dirty="0"/>
              <a:t> </a:t>
            </a:r>
            <a:r>
              <a:rPr lang="nl-NL" dirty="0" err="1"/>
              <a:t>cannot</a:t>
            </a:r>
            <a:r>
              <a:rPr lang="nl-NL" dirty="0"/>
              <a:t> put criteria on </a:t>
            </a:r>
            <a:r>
              <a:rPr lang="nl-NL" dirty="0" err="1"/>
              <a:t>who</a:t>
            </a:r>
            <a:r>
              <a:rPr lang="nl-NL" dirty="0"/>
              <a:t> </a:t>
            </a:r>
            <a:r>
              <a:rPr lang="nl-NL" dirty="0" err="1"/>
              <a:t>the</a:t>
            </a:r>
            <a:r>
              <a:rPr lang="nl-NL" dirty="0"/>
              <a:t> </a:t>
            </a:r>
            <a:r>
              <a:rPr lang="nl-NL" dirty="0" err="1"/>
              <a:t>apartments</a:t>
            </a:r>
            <a:r>
              <a:rPr lang="nl-NL" dirty="0"/>
              <a:t> are </a:t>
            </a:r>
            <a:r>
              <a:rPr lang="nl-NL" dirty="0" err="1"/>
              <a:t>rented</a:t>
            </a:r>
            <a:r>
              <a:rPr lang="nl-NL" dirty="0"/>
              <a:t> out </a:t>
            </a:r>
            <a:r>
              <a:rPr lang="nl-NL" dirty="0" err="1"/>
              <a:t>to</a:t>
            </a:r>
            <a:r>
              <a:rPr lang="nl-NL" dirty="0"/>
              <a:t>!! </a:t>
            </a:r>
            <a:r>
              <a:rPr lang="nl-NL" dirty="0" err="1"/>
              <a:t>Unclear</a:t>
            </a:r>
            <a:r>
              <a:rPr lang="nl-NL" dirty="0"/>
              <a:t> </a:t>
            </a:r>
            <a:r>
              <a:rPr lang="nl-NL" dirty="0" err="1"/>
              <a:t>whether</a:t>
            </a:r>
            <a:r>
              <a:rPr lang="nl-NL" dirty="0"/>
              <a:t> target </a:t>
            </a:r>
            <a:r>
              <a:rPr lang="nl-NL" dirty="0" err="1"/>
              <a:t>group</a:t>
            </a:r>
            <a:r>
              <a:rPr lang="nl-NL" dirty="0"/>
              <a:t> is </a:t>
            </a:r>
            <a:r>
              <a:rPr lang="nl-NL" dirty="0" err="1"/>
              <a:t>reached</a:t>
            </a:r>
            <a:r>
              <a:rPr lang="nl-NL" dirty="0"/>
              <a:t>? </a:t>
            </a:r>
          </a:p>
          <a:p>
            <a:r>
              <a:rPr lang="nl-NL" dirty="0" err="1"/>
              <a:t>Exception</a:t>
            </a:r>
            <a:r>
              <a:rPr lang="nl-NL" dirty="0"/>
              <a:t>: </a:t>
            </a:r>
            <a:r>
              <a:rPr lang="nl-NL" dirty="0" err="1"/>
              <a:t>social</a:t>
            </a:r>
            <a:r>
              <a:rPr lang="nl-NL" dirty="0"/>
              <a:t> housing. Here </a:t>
            </a:r>
            <a:r>
              <a:rPr lang="nl-NL" dirty="0" err="1"/>
              <a:t>the</a:t>
            </a:r>
            <a:r>
              <a:rPr lang="nl-NL" dirty="0"/>
              <a:t> </a:t>
            </a:r>
            <a:r>
              <a:rPr lang="nl-NL" dirty="0" err="1"/>
              <a:t>municipality</a:t>
            </a:r>
            <a:r>
              <a:rPr lang="nl-NL" dirty="0"/>
              <a:t> </a:t>
            </a:r>
            <a:r>
              <a:rPr lang="nl-NL" dirty="0" err="1"/>
              <a:t>can</a:t>
            </a:r>
            <a:r>
              <a:rPr lang="nl-NL" dirty="0"/>
              <a:t> set criteria on </a:t>
            </a:r>
            <a:r>
              <a:rPr lang="nl-NL" dirty="0" err="1"/>
              <a:t>who</a:t>
            </a:r>
            <a:r>
              <a:rPr lang="nl-NL" dirty="0"/>
              <a:t> </a:t>
            </a:r>
            <a:r>
              <a:rPr lang="nl-NL" dirty="0" err="1"/>
              <a:t>can</a:t>
            </a:r>
            <a:r>
              <a:rPr lang="nl-NL" dirty="0"/>
              <a:t> access </a:t>
            </a:r>
            <a:r>
              <a:rPr lang="nl-NL" dirty="0" err="1"/>
              <a:t>it</a:t>
            </a:r>
            <a:r>
              <a:rPr lang="nl-NL" dirty="0"/>
              <a:t> and </a:t>
            </a:r>
            <a:r>
              <a:rPr lang="nl-NL" dirty="0" err="1"/>
              <a:t>there</a:t>
            </a:r>
            <a:r>
              <a:rPr lang="nl-NL" dirty="0"/>
              <a:t> is </a:t>
            </a:r>
            <a:r>
              <a:rPr lang="nl-NL" dirty="0" err="1"/>
              <a:t>an</a:t>
            </a:r>
            <a:r>
              <a:rPr lang="nl-NL" dirty="0"/>
              <a:t> </a:t>
            </a:r>
            <a:r>
              <a:rPr lang="nl-NL" dirty="0" err="1"/>
              <a:t>income</a:t>
            </a:r>
            <a:r>
              <a:rPr lang="nl-NL" dirty="0"/>
              <a:t> </a:t>
            </a:r>
            <a:r>
              <a:rPr lang="nl-NL" dirty="0" err="1"/>
              <a:t>cealing</a:t>
            </a:r>
            <a:r>
              <a:rPr lang="nl-NL" dirty="0"/>
              <a:t>. </a:t>
            </a:r>
            <a:r>
              <a:rPr lang="nl-NL" dirty="0" err="1"/>
              <a:t>Much</a:t>
            </a:r>
            <a:r>
              <a:rPr lang="nl-NL" dirty="0"/>
              <a:t> more </a:t>
            </a:r>
            <a:r>
              <a:rPr lang="nl-NL" dirty="0" err="1"/>
              <a:t>difficult</a:t>
            </a:r>
            <a:r>
              <a:rPr lang="nl-NL" dirty="0"/>
              <a:t> </a:t>
            </a:r>
            <a:r>
              <a:rPr lang="nl-NL" dirty="0" err="1"/>
              <a:t>to</a:t>
            </a:r>
            <a:r>
              <a:rPr lang="nl-NL" dirty="0"/>
              <a:t> get private </a:t>
            </a:r>
            <a:r>
              <a:rPr lang="nl-NL" dirty="0" err="1"/>
              <a:t>developers</a:t>
            </a:r>
            <a:r>
              <a:rPr lang="nl-NL" dirty="0"/>
              <a:t> </a:t>
            </a:r>
            <a:r>
              <a:rPr lang="nl-NL" dirty="0" err="1"/>
              <a:t>to</a:t>
            </a:r>
            <a:r>
              <a:rPr lang="nl-NL" dirty="0"/>
              <a:t> </a:t>
            </a:r>
            <a:r>
              <a:rPr lang="nl-NL" dirty="0" err="1"/>
              <a:t>develop</a:t>
            </a:r>
            <a:r>
              <a:rPr lang="nl-NL" dirty="0"/>
              <a:t> </a:t>
            </a:r>
            <a:r>
              <a:rPr lang="nl-NL" dirty="0" err="1"/>
              <a:t>this</a:t>
            </a:r>
            <a:r>
              <a:rPr lang="nl-NL" dirty="0"/>
              <a:t>, </a:t>
            </a:r>
            <a:r>
              <a:rPr lang="nl-NL" dirty="0" err="1"/>
              <a:t>especially</a:t>
            </a:r>
            <a:r>
              <a:rPr lang="nl-NL" dirty="0"/>
              <a:t> in contract-</a:t>
            </a:r>
            <a:r>
              <a:rPr lang="nl-NL" dirty="0" err="1"/>
              <a:t>based</a:t>
            </a:r>
            <a:r>
              <a:rPr lang="nl-NL" dirty="0"/>
              <a:t> planning. We </a:t>
            </a:r>
            <a:r>
              <a:rPr lang="nl-NL" dirty="0" err="1"/>
              <a:t>observe</a:t>
            </a:r>
            <a:r>
              <a:rPr lang="nl-NL" dirty="0"/>
              <a:t> </a:t>
            </a:r>
            <a:r>
              <a:rPr lang="nl-NL" dirty="0" err="1"/>
              <a:t>that</a:t>
            </a:r>
            <a:r>
              <a:rPr lang="nl-NL" dirty="0"/>
              <a:t> even </a:t>
            </a:r>
            <a:r>
              <a:rPr lang="nl-NL" dirty="0" err="1"/>
              <a:t>when</a:t>
            </a:r>
            <a:r>
              <a:rPr lang="nl-NL" dirty="0"/>
              <a:t> </a:t>
            </a:r>
            <a:r>
              <a:rPr lang="nl-NL" dirty="0" err="1"/>
              <a:t>the</a:t>
            </a:r>
            <a:r>
              <a:rPr lang="nl-NL" dirty="0"/>
              <a:t> </a:t>
            </a:r>
            <a:r>
              <a:rPr lang="nl-NL" dirty="0" err="1"/>
              <a:t>municipality</a:t>
            </a:r>
            <a:r>
              <a:rPr lang="nl-NL" dirty="0"/>
              <a:t> has </a:t>
            </a:r>
            <a:r>
              <a:rPr lang="nl-NL" dirty="0" err="1"/>
              <a:t>regulations</a:t>
            </a:r>
            <a:r>
              <a:rPr lang="nl-NL" dirty="0"/>
              <a:t> </a:t>
            </a:r>
            <a:r>
              <a:rPr lang="nl-NL" dirty="0" err="1"/>
              <a:t>that</a:t>
            </a:r>
            <a:r>
              <a:rPr lang="nl-NL" dirty="0"/>
              <a:t> 30% of </a:t>
            </a:r>
            <a:r>
              <a:rPr lang="nl-NL" dirty="0" err="1"/>
              <a:t>newly</a:t>
            </a:r>
            <a:r>
              <a:rPr lang="nl-NL" dirty="0"/>
              <a:t> </a:t>
            </a:r>
            <a:r>
              <a:rPr lang="nl-NL" dirty="0" err="1"/>
              <a:t>developed</a:t>
            </a:r>
            <a:r>
              <a:rPr lang="nl-NL" dirty="0"/>
              <a:t> </a:t>
            </a:r>
            <a:r>
              <a:rPr lang="nl-NL" dirty="0" err="1"/>
              <a:t>apartments</a:t>
            </a:r>
            <a:r>
              <a:rPr lang="nl-NL" dirty="0"/>
              <a:t> </a:t>
            </a:r>
            <a:r>
              <a:rPr lang="nl-NL" dirty="0" err="1"/>
              <a:t>should</a:t>
            </a:r>
            <a:r>
              <a:rPr lang="nl-NL" dirty="0"/>
              <a:t> </a:t>
            </a:r>
            <a:r>
              <a:rPr lang="nl-NL" dirty="0" err="1"/>
              <a:t>be</a:t>
            </a:r>
            <a:r>
              <a:rPr lang="nl-NL" dirty="0"/>
              <a:t> in </a:t>
            </a:r>
            <a:r>
              <a:rPr lang="nl-NL" dirty="0" err="1"/>
              <a:t>the</a:t>
            </a:r>
            <a:r>
              <a:rPr lang="nl-NL" dirty="0"/>
              <a:t> </a:t>
            </a:r>
            <a:r>
              <a:rPr lang="nl-NL" dirty="0" err="1"/>
              <a:t>social</a:t>
            </a:r>
            <a:r>
              <a:rPr lang="nl-NL" dirty="0"/>
              <a:t> rent, </a:t>
            </a:r>
            <a:r>
              <a:rPr lang="nl-NL" dirty="0" err="1"/>
              <a:t>developers</a:t>
            </a:r>
            <a:r>
              <a:rPr lang="nl-NL" dirty="0"/>
              <a:t> </a:t>
            </a:r>
            <a:r>
              <a:rPr lang="nl-NL" dirty="0" err="1"/>
              <a:t>can</a:t>
            </a:r>
            <a:r>
              <a:rPr lang="nl-NL" dirty="0"/>
              <a:t> </a:t>
            </a:r>
            <a:r>
              <a:rPr lang="nl-NL" dirty="0" err="1"/>
              <a:t>usually</a:t>
            </a:r>
            <a:r>
              <a:rPr lang="nl-NL" dirty="0"/>
              <a:t> </a:t>
            </a:r>
            <a:r>
              <a:rPr lang="nl-NL" dirty="0" err="1"/>
              <a:t>negotiate</a:t>
            </a:r>
            <a:r>
              <a:rPr lang="nl-NL" dirty="0"/>
              <a:t> </a:t>
            </a:r>
            <a:r>
              <a:rPr lang="nl-NL" dirty="0" err="1"/>
              <a:t>better</a:t>
            </a:r>
            <a:r>
              <a:rPr lang="nl-NL" dirty="0"/>
              <a:t> deals </a:t>
            </a:r>
            <a:r>
              <a:rPr lang="nl-NL" dirty="0" err="1"/>
              <a:t>for</a:t>
            </a:r>
            <a:r>
              <a:rPr lang="nl-NL" dirty="0"/>
              <a:t> </a:t>
            </a:r>
            <a:r>
              <a:rPr lang="nl-NL" dirty="0" err="1"/>
              <a:t>themselves</a:t>
            </a:r>
            <a:r>
              <a:rPr lang="nl-NL" dirty="0"/>
              <a:t>. </a:t>
            </a:r>
          </a:p>
        </p:txBody>
      </p:sp>
      <p:sp>
        <p:nvSpPr>
          <p:cNvPr id="4" name="Slide Number Placeholder 3"/>
          <p:cNvSpPr>
            <a:spLocks noGrp="1"/>
          </p:cNvSpPr>
          <p:nvPr>
            <p:ph type="sldNum" sz="quarter" idx="5"/>
          </p:nvPr>
        </p:nvSpPr>
        <p:spPr/>
        <p:txBody>
          <a:bodyPr/>
          <a:lstStyle/>
          <a:p>
            <a:fld id="{FB245B6B-8644-427B-A4B2-0D616BE7201D}" type="slidenum">
              <a:rPr lang="LID4096" smtClean="0"/>
              <a:t>13</a:t>
            </a:fld>
            <a:endParaRPr lang="LID4096"/>
          </a:p>
        </p:txBody>
      </p:sp>
    </p:spTree>
    <p:extLst>
      <p:ext uri="{BB962C8B-B14F-4D97-AF65-F5344CB8AC3E}">
        <p14:creationId xmlns:p14="http://schemas.microsoft.com/office/powerpoint/2010/main" val="144467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And </a:t>
            </a:r>
            <a:r>
              <a:rPr lang="nl-NL" dirty="0" err="1"/>
              <a:t>so</a:t>
            </a:r>
            <a:r>
              <a:rPr lang="nl-NL" dirty="0"/>
              <a:t>, </a:t>
            </a:r>
            <a:r>
              <a:rPr lang="nl-NL" dirty="0" err="1"/>
              <a:t>to</a:t>
            </a:r>
            <a:r>
              <a:rPr lang="nl-NL" dirty="0"/>
              <a:t> </a:t>
            </a:r>
            <a:r>
              <a:rPr lang="nl-NL" dirty="0" err="1"/>
              <a:t>answer</a:t>
            </a:r>
            <a:r>
              <a:rPr lang="nl-NL" dirty="0"/>
              <a:t> </a:t>
            </a:r>
            <a:r>
              <a:rPr lang="nl-NL" dirty="0" err="1"/>
              <a:t>the</a:t>
            </a:r>
            <a:r>
              <a:rPr lang="nl-NL" dirty="0"/>
              <a:t> question </a:t>
            </a:r>
            <a:r>
              <a:rPr lang="nl-NL" dirty="0" err="1"/>
              <a:t>whether</a:t>
            </a:r>
            <a:r>
              <a:rPr lang="nl-NL" dirty="0"/>
              <a:t> </a:t>
            </a:r>
            <a:r>
              <a:rPr lang="nl-NL" dirty="0" err="1"/>
              <a:t>this</a:t>
            </a:r>
            <a:r>
              <a:rPr lang="nl-NL" dirty="0"/>
              <a:t> approach </a:t>
            </a:r>
            <a:r>
              <a:rPr lang="nl-NL" dirty="0" err="1"/>
              <a:t>mitigates</a:t>
            </a:r>
            <a:r>
              <a:rPr lang="nl-NL" dirty="0"/>
              <a:t> </a:t>
            </a:r>
            <a:r>
              <a:rPr lang="nl-NL" dirty="0" err="1"/>
              <a:t>the</a:t>
            </a:r>
            <a:r>
              <a:rPr lang="nl-NL" dirty="0"/>
              <a:t> care gap, we do </a:t>
            </a:r>
            <a:r>
              <a:rPr lang="nl-NL" dirty="0" err="1"/>
              <a:t>not</a:t>
            </a:r>
            <a:r>
              <a:rPr lang="nl-NL" dirty="0"/>
              <a:t> </a:t>
            </a:r>
            <a:r>
              <a:rPr lang="nl-NL" dirty="0" err="1"/>
              <a:t>think</a:t>
            </a:r>
            <a:r>
              <a:rPr lang="nl-NL" dirty="0"/>
              <a:t> </a:t>
            </a:r>
            <a:r>
              <a:rPr lang="nl-NL" dirty="0" err="1"/>
              <a:t>so</a:t>
            </a:r>
            <a:r>
              <a:rPr lang="nl-NL" dirty="0"/>
              <a:t>. </a:t>
            </a:r>
            <a:r>
              <a:rPr lang="nl-NL" dirty="0" err="1"/>
              <a:t>due</a:t>
            </a:r>
            <a:r>
              <a:rPr lang="nl-NL" dirty="0"/>
              <a:t> </a:t>
            </a:r>
            <a:r>
              <a:rPr lang="nl-NL" dirty="0" err="1"/>
              <a:t>to</a:t>
            </a:r>
            <a:r>
              <a:rPr lang="nl-NL" dirty="0"/>
              <a:t> </a:t>
            </a:r>
            <a:r>
              <a:rPr lang="nl-NL" dirty="0" err="1"/>
              <a:t>decentralization</a:t>
            </a:r>
            <a:r>
              <a:rPr lang="nl-NL" dirty="0"/>
              <a:t> of care </a:t>
            </a:r>
            <a:r>
              <a:rPr lang="nl-NL" dirty="0" err="1"/>
              <a:t>responsibilities</a:t>
            </a:r>
            <a:r>
              <a:rPr lang="nl-NL" dirty="0"/>
              <a:t>, </a:t>
            </a:r>
            <a:r>
              <a:rPr lang="nl-NL" dirty="0" err="1"/>
              <a:t>municipalities</a:t>
            </a:r>
            <a:r>
              <a:rPr lang="nl-NL" dirty="0"/>
              <a:t> are </a:t>
            </a:r>
            <a:r>
              <a:rPr lang="nl-NL" dirty="0" err="1"/>
              <a:t>basically</a:t>
            </a:r>
            <a:r>
              <a:rPr lang="nl-NL" dirty="0"/>
              <a:t> </a:t>
            </a:r>
            <a:r>
              <a:rPr lang="nl-NL" dirty="0" err="1"/>
              <a:t>forced</a:t>
            </a:r>
            <a:r>
              <a:rPr lang="nl-NL" dirty="0"/>
              <a:t> </a:t>
            </a:r>
            <a:r>
              <a:rPr lang="nl-NL" dirty="0" err="1"/>
              <a:t>to</a:t>
            </a:r>
            <a:r>
              <a:rPr lang="nl-NL" dirty="0"/>
              <a:t> </a:t>
            </a:r>
            <a:r>
              <a:rPr lang="nl-NL" dirty="0" err="1"/>
              <a:t>engage</a:t>
            </a:r>
            <a:r>
              <a:rPr lang="nl-NL" dirty="0"/>
              <a:t> in these </a:t>
            </a:r>
            <a:r>
              <a:rPr lang="nl-NL" dirty="0" err="1"/>
              <a:t>entrepreneurial</a:t>
            </a:r>
            <a:r>
              <a:rPr lang="nl-NL" dirty="0"/>
              <a:t> </a:t>
            </a:r>
            <a:r>
              <a:rPr lang="nl-NL" dirty="0" err="1"/>
              <a:t>strategies</a:t>
            </a:r>
            <a:r>
              <a:rPr lang="nl-NL" dirty="0"/>
              <a:t> in order </a:t>
            </a:r>
            <a:r>
              <a:rPr lang="nl-NL" dirty="0" err="1"/>
              <a:t>to</a:t>
            </a:r>
            <a:r>
              <a:rPr lang="nl-NL" dirty="0"/>
              <a:t> </a:t>
            </a:r>
            <a:r>
              <a:rPr lang="nl-NL" dirty="0" err="1"/>
              <a:t>effectively</a:t>
            </a:r>
            <a:r>
              <a:rPr lang="nl-NL" dirty="0"/>
              <a:t> and </a:t>
            </a:r>
            <a:r>
              <a:rPr lang="nl-NL" dirty="0" err="1"/>
              <a:t>efficiently</a:t>
            </a:r>
            <a:r>
              <a:rPr lang="nl-NL" dirty="0"/>
              <a:t> </a:t>
            </a:r>
            <a:r>
              <a:rPr lang="nl-NL" dirty="0" err="1"/>
              <a:t>achieve</a:t>
            </a:r>
            <a:r>
              <a:rPr lang="nl-NL" dirty="0"/>
              <a:t> </a:t>
            </a:r>
            <a:r>
              <a:rPr lang="nl-NL" dirty="0" err="1"/>
              <a:t>their</a:t>
            </a:r>
            <a:r>
              <a:rPr lang="nl-NL" dirty="0"/>
              <a:t> planning </a:t>
            </a:r>
            <a:r>
              <a:rPr lang="nl-NL" dirty="0" err="1"/>
              <a:t>objectives</a:t>
            </a:r>
            <a:r>
              <a:rPr lang="nl-NL" dirty="0"/>
              <a:t>. </a:t>
            </a:r>
            <a:r>
              <a:rPr lang="nl-NL" dirty="0" err="1"/>
              <a:t>Entrepreneurial</a:t>
            </a:r>
            <a:r>
              <a:rPr lang="nl-NL" dirty="0"/>
              <a:t> </a:t>
            </a:r>
            <a:r>
              <a:rPr lang="nl-NL" dirty="0" err="1"/>
              <a:t>municipal</a:t>
            </a:r>
            <a:r>
              <a:rPr lang="nl-NL" dirty="0"/>
              <a:t> planning </a:t>
            </a:r>
            <a:r>
              <a:rPr lang="nl-NL" dirty="0" err="1"/>
              <a:t>strategies</a:t>
            </a:r>
            <a:r>
              <a:rPr lang="nl-NL" dirty="0"/>
              <a:t> lead </a:t>
            </a:r>
            <a:r>
              <a:rPr lang="nl-NL" dirty="0" err="1"/>
              <a:t>to</a:t>
            </a:r>
            <a:r>
              <a:rPr lang="nl-NL" dirty="0"/>
              <a:t> issues </a:t>
            </a:r>
            <a:r>
              <a:rPr lang="nl-NL" dirty="0" err="1"/>
              <a:t>with</a:t>
            </a:r>
            <a:r>
              <a:rPr lang="nl-NL" dirty="0"/>
              <a:t> </a:t>
            </a:r>
            <a:r>
              <a:rPr lang="nl-NL" dirty="0" err="1"/>
              <a:t>regulating</a:t>
            </a:r>
            <a:r>
              <a:rPr lang="nl-NL" dirty="0"/>
              <a:t> </a:t>
            </a:r>
            <a:r>
              <a:rPr lang="nl-NL" dirty="0" err="1"/>
              <a:t>the</a:t>
            </a:r>
            <a:r>
              <a:rPr lang="nl-NL" dirty="0"/>
              <a:t> </a:t>
            </a:r>
            <a:r>
              <a:rPr lang="nl-NL" dirty="0" err="1"/>
              <a:t>affordability</a:t>
            </a:r>
            <a:r>
              <a:rPr lang="nl-NL" dirty="0"/>
              <a:t> of </a:t>
            </a:r>
            <a:r>
              <a:rPr lang="nl-NL" dirty="0" err="1"/>
              <a:t>such</a:t>
            </a:r>
            <a:r>
              <a:rPr lang="nl-NL" dirty="0"/>
              <a:t> </a:t>
            </a:r>
            <a:r>
              <a:rPr lang="nl-NL" dirty="0" err="1"/>
              <a:t>age-appropriate</a:t>
            </a:r>
            <a:r>
              <a:rPr lang="nl-NL" dirty="0"/>
              <a:t> </a:t>
            </a:r>
            <a:r>
              <a:rPr lang="nl-NL" dirty="0" err="1"/>
              <a:t>housing</a:t>
            </a:r>
            <a:r>
              <a:rPr lang="nl-NL" dirty="0"/>
              <a:t>, and </a:t>
            </a:r>
            <a:r>
              <a:rPr lang="nl-NL" dirty="0" err="1"/>
              <a:t>thus</a:t>
            </a:r>
            <a:r>
              <a:rPr lang="nl-NL" dirty="0"/>
              <a:t> </a:t>
            </a:r>
            <a:r>
              <a:rPr lang="nl-NL" dirty="0" err="1"/>
              <a:t>the</a:t>
            </a:r>
            <a:r>
              <a:rPr lang="nl-NL" dirty="0"/>
              <a:t> </a:t>
            </a:r>
            <a:r>
              <a:rPr lang="nl-NL" dirty="0" err="1"/>
              <a:t>Exclusion</a:t>
            </a:r>
            <a:r>
              <a:rPr lang="nl-NL" dirty="0"/>
              <a:t> of </a:t>
            </a:r>
            <a:r>
              <a:rPr lang="nl-NL" dirty="0" err="1"/>
              <a:t>elderly</a:t>
            </a:r>
            <a:r>
              <a:rPr lang="nl-NL" dirty="0"/>
              <a:t>, </a:t>
            </a:r>
            <a:r>
              <a:rPr lang="nl-NL" dirty="0" err="1"/>
              <a:t>especially</a:t>
            </a:r>
            <a:r>
              <a:rPr lang="nl-NL" dirty="0"/>
              <a:t> low-</a:t>
            </a:r>
            <a:r>
              <a:rPr lang="nl-NL" dirty="0" err="1"/>
              <a:t>income</a:t>
            </a:r>
            <a:r>
              <a:rPr lang="nl-NL" dirty="0"/>
              <a:t>. </a:t>
            </a:r>
            <a:r>
              <a:rPr lang="nl-NL" dirty="0" err="1"/>
              <a:t>Furthermore</a:t>
            </a:r>
            <a:r>
              <a:rPr lang="nl-NL" dirty="0"/>
              <a:t>, </a:t>
            </a:r>
            <a:r>
              <a:rPr lang="nl-NL" dirty="0" err="1"/>
              <a:t>elderly</a:t>
            </a:r>
            <a:r>
              <a:rPr lang="nl-NL" dirty="0"/>
              <a:t> are </a:t>
            </a:r>
            <a:r>
              <a:rPr lang="nl-NL" dirty="0" err="1"/>
              <a:t>still</a:t>
            </a:r>
            <a:r>
              <a:rPr lang="nl-NL" dirty="0"/>
              <a:t> </a:t>
            </a:r>
            <a:r>
              <a:rPr lang="nl-NL" dirty="0" err="1"/>
              <a:t>dependent</a:t>
            </a:r>
            <a:r>
              <a:rPr lang="nl-NL" dirty="0"/>
              <a:t> on </a:t>
            </a:r>
            <a:r>
              <a:rPr lang="nl-NL" dirty="0" err="1"/>
              <a:t>arranging</a:t>
            </a:r>
            <a:r>
              <a:rPr lang="nl-NL" dirty="0"/>
              <a:t> care </a:t>
            </a:r>
            <a:r>
              <a:rPr lang="nl-NL" dirty="0" err="1"/>
              <a:t>for</a:t>
            </a:r>
            <a:r>
              <a:rPr lang="nl-NL" dirty="0"/>
              <a:t> </a:t>
            </a:r>
            <a:r>
              <a:rPr lang="nl-NL" dirty="0" err="1"/>
              <a:t>themselves</a:t>
            </a:r>
            <a:r>
              <a:rPr lang="nl-NL" dirty="0"/>
              <a:t>, and in a </a:t>
            </a:r>
            <a:r>
              <a:rPr lang="nl-NL" dirty="0" err="1"/>
              <a:t>highly</a:t>
            </a:r>
            <a:r>
              <a:rPr lang="nl-NL" dirty="0"/>
              <a:t> </a:t>
            </a:r>
            <a:r>
              <a:rPr lang="nl-NL" dirty="0" err="1"/>
              <a:t>individualized</a:t>
            </a:r>
            <a:r>
              <a:rPr lang="nl-NL" dirty="0"/>
              <a:t> society, </a:t>
            </a:r>
            <a:r>
              <a:rPr lang="nl-NL" dirty="0" err="1"/>
              <a:t>this</a:t>
            </a:r>
            <a:r>
              <a:rPr lang="nl-NL" dirty="0"/>
              <a:t> </a:t>
            </a:r>
            <a:r>
              <a:rPr lang="nl-NL" dirty="0" err="1"/>
              <a:t>usually</a:t>
            </a:r>
            <a:r>
              <a:rPr lang="nl-NL" dirty="0"/>
              <a:t> means </a:t>
            </a:r>
            <a:r>
              <a:rPr lang="nl-NL" dirty="0" err="1"/>
              <a:t>that</a:t>
            </a:r>
            <a:r>
              <a:rPr lang="nl-NL" dirty="0"/>
              <a:t> </a:t>
            </a:r>
            <a:r>
              <a:rPr lang="nl-NL" dirty="0" err="1"/>
              <a:t>they</a:t>
            </a:r>
            <a:r>
              <a:rPr lang="nl-NL" dirty="0"/>
              <a:t> are </a:t>
            </a:r>
            <a:r>
              <a:rPr lang="nl-NL" dirty="0" err="1"/>
              <a:t>dependent</a:t>
            </a:r>
            <a:r>
              <a:rPr lang="nl-NL" dirty="0"/>
              <a:t> on private care providers, </a:t>
            </a:r>
            <a:r>
              <a:rPr lang="nl-NL" dirty="0" err="1"/>
              <a:t>which</a:t>
            </a:r>
            <a:r>
              <a:rPr lang="nl-NL" dirty="0"/>
              <a:t> leads </a:t>
            </a:r>
            <a:r>
              <a:rPr lang="nl-NL" dirty="0" err="1"/>
              <a:t>to</a:t>
            </a:r>
            <a:r>
              <a:rPr lang="nl-NL" dirty="0"/>
              <a:t> </a:t>
            </a:r>
            <a:r>
              <a:rPr lang="nl-NL" dirty="0" err="1"/>
              <a:t>further</a:t>
            </a:r>
            <a:r>
              <a:rPr lang="nl-NL" dirty="0"/>
              <a:t> </a:t>
            </a:r>
            <a:r>
              <a:rPr lang="nl-NL" dirty="0" err="1"/>
              <a:t>commodification</a:t>
            </a:r>
            <a:r>
              <a:rPr lang="nl-NL" dirty="0"/>
              <a:t> of care, </a:t>
            </a:r>
            <a:r>
              <a:rPr lang="nl-NL" dirty="0" err="1"/>
              <a:t>only</a:t>
            </a:r>
            <a:r>
              <a:rPr lang="nl-NL" dirty="0"/>
              <a:t> </a:t>
            </a:r>
            <a:r>
              <a:rPr lang="nl-NL" dirty="0" err="1"/>
              <a:t>available</a:t>
            </a:r>
            <a:r>
              <a:rPr lang="nl-NL" dirty="0"/>
              <a:t> </a:t>
            </a:r>
            <a:r>
              <a:rPr lang="nl-NL" dirty="0" err="1"/>
              <a:t>to</a:t>
            </a:r>
            <a:r>
              <a:rPr lang="nl-NL" dirty="0"/>
              <a:t> </a:t>
            </a:r>
            <a:r>
              <a:rPr lang="nl-NL" dirty="0" err="1"/>
              <a:t>those</a:t>
            </a:r>
            <a:r>
              <a:rPr lang="nl-NL" dirty="0"/>
              <a:t> </a:t>
            </a:r>
            <a:r>
              <a:rPr lang="nl-NL" dirty="0" err="1"/>
              <a:t>who</a:t>
            </a:r>
            <a:r>
              <a:rPr lang="nl-NL" dirty="0"/>
              <a:t> have </a:t>
            </a:r>
            <a:r>
              <a:rPr lang="nl-NL" dirty="0" err="1"/>
              <a:t>enough</a:t>
            </a:r>
            <a:r>
              <a:rPr lang="nl-NL" dirty="0"/>
              <a:t> money </a:t>
            </a:r>
            <a:r>
              <a:rPr lang="nl-NL" dirty="0" err="1"/>
              <a:t>to</a:t>
            </a:r>
            <a:r>
              <a:rPr lang="nl-NL" dirty="0"/>
              <a:t> </a:t>
            </a:r>
            <a:r>
              <a:rPr lang="nl-NL" dirty="0" err="1"/>
              <a:t>pay</a:t>
            </a:r>
            <a:r>
              <a:rPr lang="nl-NL" dirty="0"/>
              <a:t> </a:t>
            </a:r>
            <a:r>
              <a:rPr lang="nl-NL" dirty="0" err="1"/>
              <a:t>for</a:t>
            </a:r>
            <a:r>
              <a:rPr lang="nl-NL" dirty="0"/>
              <a:t> it.</a:t>
            </a: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14</a:t>
            </a:fld>
            <a:endParaRPr lang="LID4096"/>
          </a:p>
        </p:txBody>
      </p:sp>
    </p:spTree>
    <p:extLst>
      <p:ext uri="{BB962C8B-B14F-4D97-AF65-F5344CB8AC3E}">
        <p14:creationId xmlns:p14="http://schemas.microsoft.com/office/powerpoint/2010/main" val="402656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Thank</a:t>
            </a:r>
            <a:r>
              <a:rPr lang="nl-NL" dirty="0"/>
              <a:t> </a:t>
            </a:r>
            <a:r>
              <a:rPr lang="nl-NL" dirty="0" err="1"/>
              <a:t>you</a:t>
            </a:r>
            <a:r>
              <a:rPr lang="nl-NL" dirty="0"/>
              <a:t> </a:t>
            </a:r>
            <a:r>
              <a:rPr lang="nl-NL" dirty="0" err="1"/>
              <a:t>very</a:t>
            </a:r>
            <a:r>
              <a:rPr lang="nl-NL" dirty="0"/>
              <a:t> </a:t>
            </a:r>
            <a:r>
              <a:rPr lang="nl-NL" dirty="0" err="1"/>
              <a:t>much</a:t>
            </a:r>
            <a:r>
              <a:rPr lang="nl-NL" dirty="0"/>
              <a:t>, </a:t>
            </a:r>
            <a:r>
              <a:rPr lang="nl-NL" dirty="0" err="1"/>
              <a:t>my</a:t>
            </a:r>
            <a:r>
              <a:rPr lang="nl-NL" dirty="0"/>
              <a:t> contact info, happy </a:t>
            </a:r>
            <a:r>
              <a:rPr lang="nl-NL" dirty="0" err="1"/>
              <a:t>to</a:t>
            </a:r>
            <a:r>
              <a:rPr lang="nl-NL" dirty="0"/>
              <a:t> </a:t>
            </a:r>
            <a:r>
              <a:rPr lang="nl-NL" dirty="0" err="1"/>
              <a:t>hear</a:t>
            </a:r>
            <a:r>
              <a:rPr lang="nl-NL" dirty="0"/>
              <a:t> </a:t>
            </a:r>
            <a:r>
              <a:rPr lang="nl-NL" dirty="0" err="1"/>
              <a:t>your</a:t>
            </a:r>
            <a:r>
              <a:rPr lang="nl-NL" dirty="0"/>
              <a:t> </a:t>
            </a:r>
            <a:r>
              <a:rPr lang="nl-NL" dirty="0" err="1"/>
              <a:t>comments</a:t>
            </a:r>
            <a:r>
              <a:rPr lang="nl-NL" dirty="0"/>
              <a:t>, </a:t>
            </a:r>
            <a:r>
              <a:rPr lang="nl-NL" dirty="0" err="1"/>
              <a:t>thoughts</a:t>
            </a:r>
            <a:r>
              <a:rPr lang="nl-NL" dirty="0"/>
              <a:t> </a:t>
            </a:r>
            <a:r>
              <a:rPr lang="nl-NL" dirty="0" err="1"/>
              <a:t>about</a:t>
            </a:r>
            <a:r>
              <a:rPr lang="nl-NL" dirty="0"/>
              <a:t> paralels/</a:t>
            </a:r>
            <a:r>
              <a:rPr lang="nl-NL" dirty="0" err="1"/>
              <a:t>differences</a:t>
            </a:r>
            <a:r>
              <a:rPr lang="nl-NL" dirty="0"/>
              <a:t> in </a:t>
            </a:r>
            <a:r>
              <a:rPr lang="nl-NL" dirty="0" err="1"/>
              <a:t>your</a:t>
            </a:r>
            <a:r>
              <a:rPr lang="nl-NL" dirty="0"/>
              <a:t> country.</a:t>
            </a: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15</a:t>
            </a:fld>
            <a:endParaRPr lang="LID4096"/>
          </a:p>
        </p:txBody>
      </p:sp>
    </p:spTree>
    <p:extLst>
      <p:ext uri="{BB962C8B-B14F-4D97-AF65-F5344CB8AC3E}">
        <p14:creationId xmlns:p14="http://schemas.microsoft.com/office/powerpoint/2010/main" val="35196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Why</a:t>
            </a:r>
            <a:r>
              <a:rPr lang="nl-NL" dirty="0"/>
              <a:t> is </a:t>
            </a:r>
            <a:r>
              <a:rPr lang="nl-NL" dirty="0" err="1"/>
              <a:t>it</a:t>
            </a:r>
            <a:r>
              <a:rPr lang="nl-NL" dirty="0"/>
              <a:t> relevant </a:t>
            </a:r>
            <a:r>
              <a:rPr lang="nl-NL" dirty="0" err="1"/>
              <a:t>to</a:t>
            </a:r>
            <a:r>
              <a:rPr lang="nl-NL" dirty="0"/>
              <a:t> look at </a:t>
            </a:r>
            <a:r>
              <a:rPr lang="nl-NL" dirty="0" err="1"/>
              <a:t>the</a:t>
            </a:r>
            <a:r>
              <a:rPr lang="nl-NL" dirty="0"/>
              <a:t> </a:t>
            </a:r>
            <a:r>
              <a:rPr lang="nl-NL" dirty="0" err="1"/>
              <a:t>provision</a:t>
            </a:r>
            <a:r>
              <a:rPr lang="nl-NL" dirty="0"/>
              <a:t> of </a:t>
            </a:r>
            <a:r>
              <a:rPr lang="nl-NL" dirty="0" err="1"/>
              <a:t>age</a:t>
            </a:r>
            <a:r>
              <a:rPr lang="nl-NL" dirty="0"/>
              <a:t> </a:t>
            </a:r>
            <a:r>
              <a:rPr lang="nl-NL" dirty="0" err="1"/>
              <a:t>appropriate</a:t>
            </a:r>
            <a:r>
              <a:rPr lang="nl-NL" dirty="0"/>
              <a:t> </a:t>
            </a:r>
            <a:r>
              <a:rPr lang="nl-NL" dirty="0" err="1"/>
              <a:t>housing</a:t>
            </a:r>
            <a:r>
              <a:rPr lang="nl-NL" dirty="0"/>
              <a:t>?</a:t>
            </a:r>
          </a:p>
          <a:p>
            <a:pPr marL="171450" indent="-171450">
              <a:buFont typeface="Arial" panose="020B0604020202020204" pitchFamily="34" charset="0"/>
              <a:buChar char="•"/>
            </a:pPr>
            <a:r>
              <a:rPr lang="nl-NL" dirty="0" err="1"/>
              <a:t>Growing</a:t>
            </a:r>
            <a:r>
              <a:rPr lang="nl-NL" dirty="0"/>
              <a:t> percentage of </a:t>
            </a:r>
            <a:r>
              <a:rPr lang="nl-NL" dirty="0" err="1"/>
              <a:t>the</a:t>
            </a:r>
            <a:r>
              <a:rPr lang="nl-NL" dirty="0"/>
              <a:t> </a:t>
            </a:r>
            <a:r>
              <a:rPr lang="nl-NL" dirty="0" err="1"/>
              <a:t>world</a:t>
            </a:r>
            <a:r>
              <a:rPr lang="nl-NL" dirty="0"/>
              <a:t> </a:t>
            </a:r>
            <a:r>
              <a:rPr lang="nl-NL" dirty="0" err="1"/>
              <a:t>population</a:t>
            </a:r>
            <a:r>
              <a:rPr lang="nl-NL" dirty="0"/>
              <a:t> is 65 </a:t>
            </a:r>
            <a:r>
              <a:rPr lang="nl-NL" dirty="0" err="1"/>
              <a:t>years</a:t>
            </a:r>
            <a:r>
              <a:rPr lang="nl-NL" dirty="0"/>
              <a:t> or </a:t>
            </a:r>
            <a:r>
              <a:rPr lang="nl-NL" dirty="0" err="1"/>
              <a:t>older</a:t>
            </a:r>
            <a:endParaRPr lang="nl-NL" dirty="0"/>
          </a:p>
          <a:p>
            <a:pPr marL="171450" indent="-171450">
              <a:buFont typeface="Arial" panose="020B0604020202020204" pitchFamily="34" charset="0"/>
              <a:buChar char="•"/>
            </a:pPr>
            <a:r>
              <a:rPr lang="nl-NL" dirty="0" err="1"/>
              <a:t>Aging</a:t>
            </a:r>
            <a:r>
              <a:rPr lang="nl-NL" dirty="0"/>
              <a:t> society: US </a:t>
            </a:r>
            <a:r>
              <a:rPr lang="nl-NL" dirty="0" err="1"/>
              <a:t>rapidly</a:t>
            </a:r>
            <a:r>
              <a:rPr lang="nl-NL" dirty="0"/>
              <a:t> </a:t>
            </a:r>
            <a:r>
              <a:rPr lang="nl-NL" dirty="0" err="1"/>
              <a:t>increasing</a:t>
            </a:r>
            <a:r>
              <a:rPr lang="nl-NL" dirty="0"/>
              <a:t>, and </a:t>
            </a:r>
            <a:r>
              <a:rPr lang="nl-NL" dirty="0" err="1"/>
              <a:t>will</a:t>
            </a:r>
            <a:r>
              <a:rPr lang="nl-NL" dirty="0"/>
              <a:t> continue </a:t>
            </a:r>
            <a:r>
              <a:rPr lang="nl-NL" dirty="0" err="1"/>
              <a:t>to</a:t>
            </a:r>
            <a:r>
              <a:rPr lang="nl-NL" dirty="0"/>
              <a:t> do </a:t>
            </a:r>
            <a:r>
              <a:rPr lang="nl-NL" dirty="0" err="1"/>
              <a:t>so</a:t>
            </a:r>
            <a:r>
              <a:rPr lang="nl-NL" dirty="0"/>
              <a:t>.</a:t>
            </a:r>
          </a:p>
          <a:p>
            <a:pPr marL="171450" indent="-171450">
              <a:buFont typeface="Arial" panose="020B0604020202020204" pitchFamily="34" charset="0"/>
              <a:buChar char="•"/>
            </a:pPr>
            <a:r>
              <a:rPr lang="nl-NL" dirty="0"/>
              <a:t>NL </a:t>
            </a:r>
            <a:r>
              <a:rPr lang="nl-NL" dirty="0" err="1"/>
              <a:t>expected</a:t>
            </a:r>
            <a:r>
              <a:rPr lang="nl-NL" dirty="0"/>
              <a:t> </a:t>
            </a:r>
            <a:r>
              <a:rPr lang="nl-NL" dirty="0" err="1"/>
              <a:t>to</a:t>
            </a:r>
            <a:r>
              <a:rPr lang="nl-NL" dirty="0"/>
              <a:t> </a:t>
            </a:r>
            <a:r>
              <a:rPr lang="nl-NL" dirty="0" err="1"/>
              <a:t>reach</a:t>
            </a:r>
            <a:r>
              <a:rPr lang="nl-NL" dirty="0"/>
              <a:t> </a:t>
            </a:r>
            <a:r>
              <a:rPr lang="nl-NL" dirty="0" err="1"/>
              <a:t>highest</a:t>
            </a:r>
            <a:r>
              <a:rPr lang="nl-NL" dirty="0"/>
              <a:t> points in 2040, </a:t>
            </a:r>
            <a:r>
              <a:rPr lang="nl-NL" dirty="0" err="1"/>
              <a:t>when</a:t>
            </a:r>
            <a:r>
              <a:rPr lang="nl-NL" dirty="0"/>
              <a:t> over 25% </a:t>
            </a:r>
            <a:r>
              <a:rPr lang="nl-NL" dirty="0" err="1"/>
              <a:t>will</a:t>
            </a:r>
            <a:r>
              <a:rPr lang="nl-NL" dirty="0"/>
              <a:t> </a:t>
            </a:r>
            <a:r>
              <a:rPr lang="nl-NL" dirty="0" err="1"/>
              <a:t>be</a:t>
            </a:r>
            <a:r>
              <a:rPr lang="nl-NL" dirty="0"/>
              <a:t> 65 </a:t>
            </a:r>
            <a:r>
              <a:rPr lang="nl-NL" dirty="0" err="1"/>
              <a:t>years</a:t>
            </a:r>
            <a:r>
              <a:rPr lang="nl-NL" dirty="0"/>
              <a:t> or </a:t>
            </a:r>
            <a:r>
              <a:rPr lang="nl-NL" dirty="0" err="1"/>
              <a:t>older</a:t>
            </a:r>
            <a:endParaRPr lang="nl-NL" dirty="0"/>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p:txBody>
      </p:sp>
      <p:sp>
        <p:nvSpPr>
          <p:cNvPr id="4" name="Slide Number Placeholder 3"/>
          <p:cNvSpPr>
            <a:spLocks noGrp="1"/>
          </p:cNvSpPr>
          <p:nvPr>
            <p:ph type="sldNum" sz="quarter" idx="5"/>
          </p:nvPr>
        </p:nvSpPr>
        <p:spPr/>
        <p:txBody>
          <a:bodyPr/>
          <a:lstStyle/>
          <a:p>
            <a:fld id="{FB245B6B-8644-427B-A4B2-0D616BE7201D}" type="slidenum">
              <a:rPr lang="LID4096" smtClean="0"/>
              <a:t>2</a:t>
            </a:fld>
            <a:endParaRPr lang="LID4096"/>
          </a:p>
        </p:txBody>
      </p:sp>
    </p:spTree>
    <p:extLst>
      <p:ext uri="{BB962C8B-B14F-4D97-AF65-F5344CB8AC3E}">
        <p14:creationId xmlns:p14="http://schemas.microsoft.com/office/powerpoint/2010/main" val="28548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These </a:t>
            </a:r>
            <a:r>
              <a:rPr lang="nl-NL" dirty="0" err="1"/>
              <a:t>demographic</a:t>
            </a:r>
            <a:r>
              <a:rPr lang="nl-NL" dirty="0"/>
              <a:t> changes </a:t>
            </a:r>
            <a:r>
              <a:rPr lang="nl-NL" dirty="0" err="1"/>
              <a:t>require</a:t>
            </a:r>
            <a:r>
              <a:rPr lang="nl-NL" dirty="0"/>
              <a:t> a response in </a:t>
            </a:r>
            <a:r>
              <a:rPr lang="nl-NL" dirty="0" err="1"/>
              <a:t>housing</a:t>
            </a:r>
            <a:r>
              <a:rPr lang="nl-NL" dirty="0"/>
              <a:t> </a:t>
            </a:r>
            <a:r>
              <a:rPr lang="nl-NL" dirty="0" err="1"/>
              <a:t>supply</a:t>
            </a:r>
            <a:r>
              <a:rPr lang="nl-NL" dirty="0"/>
              <a:t>, as </a:t>
            </a:r>
            <a:r>
              <a:rPr lang="nl-NL" dirty="0" err="1"/>
              <a:t>older</a:t>
            </a:r>
            <a:r>
              <a:rPr lang="nl-NL" dirty="0"/>
              <a:t> </a:t>
            </a:r>
            <a:r>
              <a:rPr lang="nl-NL" dirty="0" err="1"/>
              <a:t>people</a:t>
            </a:r>
            <a:r>
              <a:rPr lang="nl-NL" dirty="0"/>
              <a:t> </a:t>
            </a:r>
            <a:r>
              <a:rPr lang="nl-NL" dirty="0" err="1"/>
              <a:t>need</a:t>
            </a:r>
            <a:r>
              <a:rPr lang="nl-NL" dirty="0"/>
              <a:t> </a:t>
            </a:r>
            <a:r>
              <a:rPr lang="nl-NL" dirty="0" err="1"/>
              <a:t>to</a:t>
            </a:r>
            <a:r>
              <a:rPr lang="nl-NL" dirty="0"/>
              <a:t> </a:t>
            </a:r>
            <a:r>
              <a:rPr lang="nl-NL" dirty="0" err="1"/>
              <a:t>find</a:t>
            </a:r>
            <a:r>
              <a:rPr lang="nl-NL" dirty="0"/>
              <a:t> a </a:t>
            </a:r>
            <a:r>
              <a:rPr lang="nl-NL" dirty="0" err="1"/>
              <a:t>place</a:t>
            </a:r>
            <a:r>
              <a:rPr lang="nl-NL" dirty="0"/>
              <a:t> </a:t>
            </a:r>
            <a:r>
              <a:rPr lang="nl-NL" dirty="0" err="1"/>
              <a:t>to</a:t>
            </a:r>
            <a:r>
              <a:rPr lang="nl-NL" dirty="0"/>
              <a:t> live.</a:t>
            </a:r>
            <a:endParaRPr lang="en-US" dirty="0"/>
          </a:p>
        </p:txBody>
      </p:sp>
      <p:sp>
        <p:nvSpPr>
          <p:cNvPr id="4" name="Slide Number Placeholder 3"/>
          <p:cNvSpPr>
            <a:spLocks noGrp="1"/>
          </p:cNvSpPr>
          <p:nvPr>
            <p:ph type="sldNum" sz="quarter" idx="5"/>
          </p:nvPr>
        </p:nvSpPr>
        <p:spPr/>
        <p:txBody>
          <a:bodyPr/>
          <a:lstStyle/>
          <a:p>
            <a:fld id="{FB245B6B-8644-427B-A4B2-0D616BE7201D}" type="slidenum">
              <a:rPr lang="LID4096" smtClean="0"/>
              <a:t>3</a:t>
            </a:fld>
            <a:endParaRPr lang="LID4096"/>
          </a:p>
        </p:txBody>
      </p:sp>
    </p:spTree>
    <p:extLst>
      <p:ext uri="{BB962C8B-B14F-4D97-AF65-F5344CB8AC3E}">
        <p14:creationId xmlns:p14="http://schemas.microsoft.com/office/powerpoint/2010/main" val="135238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This</a:t>
            </a:r>
            <a:r>
              <a:rPr lang="nl-NL" dirty="0"/>
              <a:t> is </a:t>
            </a:r>
            <a:r>
              <a:rPr lang="nl-NL" dirty="0" err="1"/>
              <a:t>especially</a:t>
            </a:r>
            <a:r>
              <a:rPr lang="nl-NL" dirty="0"/>
              <a:t> </a:t>
            </a:r>
            <a:r>
              <a:rPr lang="nl-NL" dirty="0" err="1"/>
              <a:t>the</a:t>
            </a:r>
            <a:r>
              <a:rPr lang="nl-NL" dirty="0"/>
              <a:t> care </a:t>
            </a:r>
            <a:r>
              <a:rPr lang="nl-NL" dirty="0" err="1"/>
              <a:t>because</a:t>
            </a:r>
            <a:r>
              <a:rPr lang="nl-NL" dirty="0"/>
              <a:t> of </a:t>
            </a:r>
            <a:r>
              <a:rPr lang="nl-NL" dirty="0" err="1"/>
              <a:t>the</a:t>
            </a:r>
            <a:r>
              <a:rPr lang="nl-NL" dirty="0"/>
              <a:t> </a:t>
            </a:r>
            <a:r>
              <a:rPr lang="nl-NL" dirty="0" err="1"/>
              <a:t>growing</a:t>
            </a:r>
            <a:r>
              <a:rPr lang="nl-NL" dirty="0"/>
              <a:t> care crisis. </a:t>
            </a:r>
            <a:r>
              <a:rPr lang="nl-NL" dirty="0" err="1"/>
              <a:t>Driving</a:t>
            </a:r>
            <a:r>
              <a:rPr lang="nl-NL" dirty="0"/>
              <a:t> </a:t>
            </a:r>
            <a:r>
              <a:rPr lang="nl-NL" dirty="0" err="1"/>
              <a:t>forces</a:t>
            </a:r>
            <a:r>
              <a:rPr lang="nl-NL" dirty="0"/>
              <a:t> of care crisis: </a:t>
            </a:r>
          </a:p>
          <a:p>
            <a:pPr marL="171450" indent="-171450">
              <a:buFont typeface="Arial" panose="020B0604020202020204" pitchFamily="34" charset="0"/>
              <a:buChar char="•"/>
            </a:pPr>
            <a:r>
              <a:rPr lang="nl-NL" dirty="0"/>
              <a:t>2-income </a:t>
            </a:r>
            <a:r>
              <a:rPr lang="nl-NL" dirty="0" err="1"/>
              <a:t>households</a:t>
            </a:r>
            <a:r>
              <a:rPr lang="nl-NL" dirty="0"/>
              <a:t> norm = </a:t>
            </a:r>
            <a:r>
              <a:rPr lang="nl-NL" dirty="0" err="1"/>
              <a:t>less</a:t>
            </a:r>
            <a:r>
              <a:rPr lang="nl-NL" dirty="0"/>
              <a:t> time </a:t>
            </a:r>
            <a:r>
              <a:rPr lang="nl-NL" dirty="0" err="1"/>
              <a:t>for</a:t>
            </a:r>
            <a:r>
              <a:rPr lang="nl-NL" dirty="0"/>
              <a:t> </a:t>
            </a:r>
            <a:r>
              <a:rPr lang="nl-NL" dirty="0" err="1"/>
              <a:t>informal</a:t>
            </a:r>
            <a:r>
              <a:rPr lang="nl-NL" dirty="0"/>
              <a:t> care </a:t>
            </a:r>
            <a:r>
              <a:rPr lang="nl-NL" dirty="0" err="1"/>
              <a:t>provision</a:t>
            </a:r>
            <a:r>
              <a:rPr lang="nl-NL" dirty="0"/>
              <a:t> (</a:t>
            </a:r>
            <a:r>
              <a:rPr lang="nl-NL" dirty="0" err="1"/>
              <a:t>especially</a:t>
            </a:r>
            <a:r>
              <a:rPr lang="nl-NL" dirty="0"/>
              <a:t> </a:t>
            </a:r>
            <a:r>
              <a:rPr lang="nl-NL" dirty="0" err="1"/>
              <a:t>by</a:t>
            </a:r>
            <a:r>
              <a:rPr lang="nl-NL" dirty="0"/>
              <a:t> </a:t>
            </a:r>
            <a:r>
              <a:rPr lang="nl-NL" dirty="0" err="1"/>
              <a:t>women</a:t>
            </a:r>
            <a:r>
              <a:rPr lang="nl-NL" dirty="0"/>
              <a:t>)</a:t>
            </a:r>
          </a:p>
          <a:p>
            <a:pPr marL="171450" indent="-171450">
              <a:buFont typeface="Arial" panose="020B0604020202020204" pitchFamily="34" charset="0"/>
              <a:buChar char="•"/>
            </a:pPr>
            <a:r>
              <a:rPr lang="nl-NL" dirty="0"/>
              <a:t>Budget cuts in State </a:t>
            </a:r>
            <a:r>
              <a:rPr lang="nl-NL" dirty="0" err="1"/>
              <a:t>spending</a:t>
            </a:r>
            <a:r>
              <a:rPr lang="nl-NL" dirty="0"/>
              <a:t> as </a:t>
            </a:r>
            <a:r>
              <a:rPr lang="nl-NL" dirty="0" err="1"/>
              <a:t>the</a:t>
            </a:r>
            <a:r>
              <a:rPr lang="nl-NL" dirty="0"/>
              <a:t> traditional welfare state is </a:t>
            </a:r>
            <a:r>
              <a:rPr lang="nl-NL" dirty="0" err="1"/>
              <a:t>being</a:t>
            </a:r>
            <a:r>
              <a:rPr lang="nl-NL" dirty="0"/>
              <a:t> </a:t>
            </a:r>
            <a:r>
              <a:rPr lang="nl-NL" dirty="0" err="1"/>
              <a:t>reduced</a:t>
            </a:r>
            <a:endParaRPr lang="nl-NL" dirty="0"/>
          </a:p>
          <a:p>
            <a:pPr marL="171450" indent="-171450">
              <a:buFont typeface="Arial" panose="020B0604020202020204" pitchFamily="34" charset="0"/>
              <a:buChar char="•"/>
            </a:pPr>
            <a:r>
              <a:rPr lang="nl-NL" dirty="0" err="1"/>
              <a:t>Labor</a:t>
            </a:r>
            <a:r>
              <a:rPr lang="nl-NL" dirty="0"/>
              <a:t> </a:t>
            </a:r>
            <a:r>
              <a:rPr lang="nl-NL" dirty="0" err="1"/>
              <a:t>shortages</a:t>
            </a:r>
            <a:r>
              <a:rPr lang="nl-NL" dirty="0"/>
              <a:t> in care sector</a:t>
            </a:r>
          </a:p>
          <a:p>
            <a:pPr marL="171450" indent="-171450">
              <a:buFont typeface="Arial" panose="020B0604020202020204" pitchFamily="34" charset="0"/>
              <a:buChar char="•"/>
            </a:pP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4</a:t>
            </a:fld>
            <a:endParaRPr lang="LID4096"/>
          </a:p>
        </p:txBody>
      </p:sp>
    </p:spTree>
    <p:extLst>
      <p:ext uri="{BB962C8B-B14F-4D97-AF65-F5344CB8AC3E}">
        <p14:creationId xmlns:p14="http://schemas.microsoft.com/office/powerpoint/2010/main" val="263654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response </a:t>
            </a:r>
            <a:r>
              <a:rPr lang="nl-NL" dirty="0" err="1"/>
              <a:t>to</a:t>
            </a:r>
            <a:r>
              <a:rPr lang="nl-NL" dirty="0"/>
              <a:t> these </a:t>
            </a:r>
            <a:r>
              <a:rPr lang="nl-NL" dirty="0" err="1"/>
              <a:t>demograpic</a:t>
            </a:r>
            <a:r>
              <a:rPr lang="nl-NL" dirty="0"/>
              <a:t> and </a:t>
            </a:r>
            <a:r>
              <a:rPr lang="nl-NL" dirty="0" err="1"/>
              <a:t>socio-economic</a:t>
            </a:r>
            <a:r>
              <a:rPr lang="nl-NL" dirty="0"/>
              <a:t> trends, </a:t>
            </a:r>
            <a:r>
              <a:rPr lang="nl-NL" dirty="0" err="1"/>
              <a:t>many</a:t>
            </a:r>
            <a:r>
              <a:rPr lang="nl-NL" dirty="0"/>
              <a:t> </a:t>
            </a:r>
            <a:r>
              <a:rPr lang="nl-NL" dirty="0" err="1"/>
              <a:t>governments</a:t>
            </a:r>
            <a:r>
              <a:rPr lang="nl-NL" dirty="0"/>
              <a:t> in </a:t>
            </a:r>
            <a:r>
              <a:rPr lang="nl-NL" dirty="0" err="1"/>
              <a:t>europe</a:t>
            </a:r>
            <a:r>
              <a:rPr lang="nl-NL" dirty="0"/>
              <a:t> have </a:t>
            </a:r>
            <a:r>
              <a:rPr lang="nl-NL" dirty="0" err="1"/>
              <a:t>shifted</a:t>
            </a:r>
            <a:r>
              <a:rPr lang="nl-NL" dirty="0"/>
              <a:t> </a:t>
            </a:r>
            <a:r>
              <a:rPr lang="nl-NL" dirty="0" err="1"/>
              <a:t>towards</a:t>
            </a:r>
            <a:r>
              <a:rPr lang="nl-NL" dirty="0"/>
              <a:t> a </a:t>
            </a:r>
            <a:r>
              <a:rPr lang="nl-NL" dirty="0" err="1"/>
              <a:t>strategy</a:t>
            </a:r>
            <a:r>
              <a:rPr lang="nl-NL" dirty="0"/>
              <a:t> </a:t>
            </a:r>
            <a:r>
              <a:rPr lang="nl-NL" dirty="0" err="1"/>
              <a:t>called</a:t>
            </a:r>
            <a:r>
              <a:rPr lang="nl-NL" dirty="0"/>
              <a:t> </a:t>
            </a:r>
            <a:r>
              <a:rPr lang="nl-NL" dirty="0" err="1"/>
              <a:t>aging</a:t>
            </a:r>
            <a:r>
              <a:rPr lang="nl-NL" dirty="0"/>
              <a:t> in </a:t>
            </a:r>
            <a:r>
              <a:rPr lang="nl-NL" dirty="0" err="1"/>
              <a:t>place</a:t>
            </a:r>
            <a:r>
              <a:rPr lang="nl-NL" dirty="0"/>
              <a:t>, </a:t>
            </a:r>
            <a:r>
              <a:rPr lang="nl-NL" dirty="0" err="1"/>
              <a:t>which</a:t>
            </a:r>
            <a:r>
              <a:rPr lang="nl-NL" dirty="0"/>
              <a:t> </a:t>
            </a:r>
            <a:r>
              <a:rPr lang="nl-NL" dirty="0" err="1"/>
              <a:t>basically</a:t>
            </a:r>
            <a:r>
              <a:rPr lang="nl-NL" dirty="0"/>
              <a:t> means </a:t>
            </a:r>
            <a:r>
              <a:rPr lang="nl-NL" dirty="0" err="1"/>
              <a:t>elderly</a:t>
            </a:r>
            <a:r>
              <a:rPr lang="nl-NL" dirty="0"/>
              <a:t> </a:t>
            </a:r>
            <a:r>
              <a:rPr lang="nl-NL" dirty="0" err="1"/>
              <a:t>should</a:t>
            </a:r>
            <a:r>
              <a:rPr lang="nl-NL" dirty="0"/>
              <a:t> </a:t>
            </a:r>
            <a:r>
              <a:rPr lang="nl-NL" dirty="0" err="1"/>
              <a:t>age</a:t>
            </a:r>
            <a:r>
              <a:rPr lang="nl-NL" dirty="0"/>
              <a:t> in </a:t>
            </a:r>
            <a:r>
              <a:rPr lang="nl-NL" dirty="0" err="1"/>
              <a:t>their</a:t>
            </a:r>
            <a:r>
              <a:rPr lang="nl-NL" dirty="0"/>
              <a:t> </a:t>
            </a:r>
            <a:r>
              <a:rPr lang="nl-NL" dirty="0" err="1"/>
              <a:t>own</a:t>
            </a:r>
            <a:r>
              <a:rPr lang="nl-NL" dirty="0"/>
              <a:t> </a:t>
            </a:r>
            <a:r>
              <a:rPr lang="nl-NL" dirty="0" err="1"/>
              <a:t>communities</a:t>
            </a:r>
            <a:r>
              <a:rPr lang="nl-NL" dirty="0"/>
              <a:t> </a:t>
            </a:r>
            <a:r>
              <a:rPr lang="nl-NL" dirty="0" err="1"/>
              <a:t>for</a:t>
            </a:r>
            <a:r>
              <a:rPr lang="nl-NL" dirty="0"/>
              <a:t> as long as </a:t>
            </a:r>
            <a:r>
              <a:rPr lang="nl-NL" dirty="0" err="1"/>
              <a:t>possible</a:t>
            </a:r>
            <a:r>
              <a:rPr lang="nl-NL" dirty="0"/>
              <a:t>. </a:t>
            </a:r>
          </a:p>
          <a:p>
            <a:endParaRPr lang="nl-NL" dirty="0"/>
          </a:p>
          <a:p>
            <a:pPr marL="171450" indent="-171450">
              <a:buFont typeface="Arial" panose="020B0604020202020204" pitchFamily="34" charset="0"/>
              <a:buChar char="•"/>
            </a:pPr>
            <a:r>
              <a:rPr lang="nl-NL" dirty="0" err="1"/>
              <a:t>Avoiding</a:t>
            </a:r>
            <a:r>
              <a:rPr lang="nl-NL" dirty="0"/>
              <a:t> </a:t>
            </a:r>
            <a:r>
              <a:rPr lang="nl-NL" dirty="0" err="1"/>
              <a:t>that</a:t>
            </a:r>
            <a:r>
              <a:rPr lang="nl-NL" dirty="0"/>
              <a:t> </a:t>
            </a:r>
            <a:r>
              <a:rPr lang="nl-NL" dirty="0" err="1"/>
              <a:t>they</a:t>
            </a:r>
            <a:r>
              <a:rPr lang="nl-NL" dirty="0"/>
              <a:t> </a:t>
            </a:r>
            <a:r>
              <a:rPr lang="nl-NL" dirty="0" err="1"/>
              <a:t>need</a:t>
            </a:r>
            <a:r>
              <a:rPr lang="nl-NL" dirty="0"/>
              <a:t> </a:t>
            </a:r>
            <a:r>
              <a:rPr lang="nl-NL" dirty="0" err="1"/>
              <a:t>to</a:t>
            </a:r>
            <a:r>
              <a:rPr lang="nl-NL" dirty="0"/>
              <a:t> move </a:t>
            </a:r>
            <a:r>
              <a:rPr lang="nl-NL" dirty="0" err="1"/>
              <a:t>to</a:t>
            </a:r>
            <a:r>
              <a:rPr lang="nl-NL" dirty="0"/>
              <a:t> </a:t>
            </a:r>
            <a:r>
              <a:rPr lang="nl-NL" dirty="0" err="1"/>
              <a:t>an</a:t>
            </a:r>
            <a:r>
              <a:rPr lang="nl-NL" dirty="0"/>
              <a:t> </a:t>
            </a:r>
            <a:r>
              <a:rPr lang="nl-NL" dirty="0" err="1"/>
              <a:t>institutional</a:t>
            </a:r>
            <a:r>
              <a:rPr lang="nl-NL" dirty="0"/>
              <a:t> care facility</a:t>
            </a:r>
          </a:p>
        </p:txBody>
      </p:sp>
      <p:sp>
        <p:nvSpPr>
          <p:cNvPr id="4" name="Slide Number Placeholder 3"/>
          <p:cNvSpPr>
            <a:spLocks noGrp="1"/>
          </p:cNvSpPr>
          <p:nvPr>
            <p:ph type="sldNum" sz="quarter" idx="5"/>
          </p:nvPr>
        </p:nvSpPr>
        <p:spPr/>
        <p:txBody>
          <a:bodyPr/>
          <a:lstStyle/>
          <a:p>
            <a:fld id="{FB245B6B-8644-427B-A4B2-0D616BE7201D}" type="slidenum">
              <a:rPr lang="LID4096" smtClean="0"/>
              <a:t>5</a:t>
            </a:fld>
            <a:endParaRPr lang="LID4096"/>
          </a:p>
        </p:txBody>
      </p:sp>
    </p:spTree>
    <p:extLst>
      <p:ext uri="{BB962C8B-B14F-4D97-AF65-F5344CB8AC3E}">
        <p14:creationId xmlns:p14="http://schemas.microsoft.com/office/powerpoint/2010/main" val="304524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Like I </a:t>
            </a:r>
            <a:r>
              <a:rPr lang="nl-NL" dirty="0" err="1"/>
              <a:t>already</a:t>
            </a:r>
            <a:r>
              <a:rPr lang="nl-NL" dirty="0"/>
              <a:t> </a:t>
            </a:r>
            <a:r>
              <a:rPr lang="nl-NL" dirty="0" err="1"/>
              <a:t>mentioned</a:t>
            </a:r>
            <a:r>
              <a:rPr lang="nl-NL" dirty="0"/>
              <a:t>: </a:t>
            </a:r>
            <a:r>
              <a:rPr lang="nl-NL" dirty="0" err="1"/>
              <a:t>this</a:t>
            </a:r>
            <a:r>
              <a:rPr lang="nl-NL" dirty="0"/>
              <a:t> </a:t>
            </a:r>
            <a:r>
              <a:rPr lang="nl-NL" dirty="0" err="1"/>
              <a:t>requires</a:t>
            </a:r>
            <a:r>
              <a:rPr lang="nl-NL" dirty="0"/>
              <a:t> a change in </a:t>
            </a:r>
            <a:r>
              <a:rPr lang="nl-NL" dirty="0" err="1"/>
              <a:t>the</a:t>
            </a:r>
            <a:r>
              <a:rPr lang="nl-NL" dirty="0"/>
              <a:t> </a:t>
            </a:r>
            <a:r>
              <a:rPr lang="nl-NL" dirty="0" err="1"/>
              <a:t>housing</a:t>
            </a:r>
            <a:r>
              <a:rPr lang="nl-NL" dirty="0"/>
              <a:t> </a:t>
            </a:r>
            <a:r>
              <a:rPr lang="nl-NL" dirty="0" err="1"/>
              <a:t>supply</a:t>
            </a:r>
            <a:r>
              <a:rPr lang="nl-NL"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Small </a:t>
            </a:r>
            <a:r>
              <a:rPr lang="nl-NL" dirty="0" err="1"/>
              <a:t>apartments</a:t>
            </a:r>
            <a:r>
              <a:rPr lang="nl-NL" dirty="0"/>
              <a:t>, </a:t>
            </a:r>
            <a:r>
              <a:rPr lang="nl-NL" dirty="0" err="1"/>
              <a:t>accessbility</a:t>
            </a:r>
            <a:r>
              <a:rPr lang="nl-NL" dirty="0"/>
              <a:t>, close </a:t>
            </a:r>
            <a:r>
              <a:rPr lang="nl-NL" dirty="0" err="1"/>
              <a:t>to</a:t>
            </a:r>
            <a:r>
              <a:rPr lang="nl-NL" dirty="0"/>
              <a:t> </a:t>
            </a:r>
            <a:r>
              <a:rPr lang="nl-NL" dirty="0" err="1"/>
              <a:t>facilities</a:t>
            </a:r>
            <a:r>
              <a:rPr lang="nl-NL" dirty="0"/>
              <a:t> and public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And </a:t>
            </a:r>
            <a:r>
              <a:rPr lang="nl-NL" dirty="0" err="1"/>
              <a:t>densification</a:t>
            </a:r>
            <a:r>
              <a:rPr lang="nl-NL" dirty="0"/>
              <a:t> , </a:t>
            </a:r>
            <a:r>
              <a:rPr lang="nl-NL" dirty="0" err="1"/>
              <a:t>which</a:t>
            </a:r>
            <a:r>
              <a:rPr lang="nl-NL" dirty="0"/>
              <a:t> is </a:t>
            </a:r>
            <a:r>
              <a:rPr lang="nl-NL" dirty="0" err="1"/>
              <a:t>another</a:t>
            </a:r>
            <a:r>
              <a:rPr lang="nl-NL" dirty="0"/>
              <a:t> important </a:t>
            </a:r>
            <a:r>
              <a:rPr lang="nl-NL" dirty="0" err="1"/>
              <a:t>objective</a:t>
            </a:r>
            <a:r>
              <a:rPr lang="nl-NL" dirty="0"/>
              <a:t> in </a:t>
            </a:r>
            <a:r>
              <a:rPr lang="nl-NL" dirty="0" err="1"/>
              <a:t>the</a:t>
            </a:r>
            <a:r>
              <a:rPr lang="nl-NL" dirty="0"/>
              <a:t> European policy context, </a:t>
            </a:r>
            <a:r>
              <a:rPr lang="nl-NL" dirty="0" err="1"/>
              <a:t>provides</a:t>
            </a:r>
            <a:r>
              <a:rPr lang="nl-NL" dirty="0"/>
              <a:t> </a:t>
            </a:r>
            <a:r>
              <a:rPr lang="nl-NL" dirty="0" err="1"/>
              <a:t>an</a:t>
            </a:r>
            <a:r>
              <a:rPr lang="nl-NL" dirty="0"/>
              <a:t> excellent opportunity </a:t>
            </a:r>
            <a:r>
              <a:rPr lang="nl-NL" dirty="0" err="1"/>
              <a:t>to</a:t>
            </a:r>
            <a:r>
              <a:rPr lang="nl-NL" dirty="0"/>
              <a:t> </a:t>
            </a:r>
            <a:r>
              <a:rPr lang="nl-NL" dirty="0" err="1"/>
              <a:t>realize</a:t>
            </a:r>
            <a:r>
              <a:rPr lang="nl-NL" dirty="0"/>
              <a:t> </a:t>
            </a:r>
            <a:r>
              <a:rPr lang="nl-NL" dirty="0" err="1"/>
              <a:t>this</a:t>
            </a:r>
            <a:r>
              <a:rPr lang="nl-NL" dirty="0"/>
              <a:t>.</a:t>
            </a: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6</a:t>
            </a:fld>
            <a:endParaRPr lang="LID4096"/>
          </a:p>
        </p:txBody>
      </p:sp>
    </p:spTree>
    <p:extLst>
      <p:ext uri="{BB962C8B-B14F-4D97-AF65-F5344CB8AC3E}">
        <p14:creationId xmlns:p14="http://schemas.microsoft.com/office/powerpoint/2010/main" val="144580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More </a:t>
            </a:r>
            <a:r>
              <a:rPr lang="nl-NL" dirty="0" err="1"/>
              <a:t>difficult</a:t>
            </a:r>
            <a:r>
              <a:rPr lang="nl-NL" dirty="0"/>
              <a:t> </a:t>
            </a:r>
            <a:r>
              <a:rPr lang="nl-NL" dirty="0" err="1"/>
              <a:t>than</a:t>
            </a:r>
            <a:r>
              <a:rPr lang="nl-NL" dirty="0"/>
              <a:t> greenfield </a:t>
            </a:r>
            <a:r>
              <a:rPr lang="nl-NL" dirty="0" err="1"/>
              <a:t>expansions</a:t>
            </a:r>
            <a:r>
              <a:rPr lang="nl-NL" dirty="0"/>
              <a:t>, </a:t>
            </a:r>
            <a:r>
              <a:rPr lang="nl-NL" dirty="0" err="1"/>
              <a:t>because</a:t>
            </a:r>
            <a:r>
              <a:rPr lang="nl-NL" dirty="0"/>
              <a:t> of </a:t>
            </a:r>
            <a:r>
              <a:rPr lang="nl-NL" dirty="0" err="1"/>
              <a:t>the</a:t>
            </a:r>
            <a:r>
              <a:rPr lang="nl-NL" dirty="0"/>
              <a:t> complex web of </a:t>
            </a:r>
            <a:r>
              <a:rPr lang="nl-NL" dirty="0" err="1"/>
              <a:t>rights</a:t>
            </a:r>
            <a:r>
              <a:rPr lang="nl-NL" dirty="0"/>
              <a:t> and </a:t>
            </a:r>
            <a:r>
              <a:rPr lang="nl-NL" dirty="0" err="1"/>
              <a:t>interests</a:t>
            </a:r>
            <a:r>
              <a:rPr lang="nl-NL" dirty="0"/>
              <a:t>. Planners </a:t>
            </a:r>
            <a:r>
              <a:rPr lang="nl-NL" dirty="0" err="1"/>
              <a:t>need</a:t>
            </a:r>
            <a:r>
              <a:rPr lang="nl-NL" dirty="0"/>
              <a:t> </a:t>
            </a:r>
            <a:r>
              <a:rPr lang="nl-NL" dirty="0" err="1"/>
              <a:t>to</a:t>
            </a:r>
            <a:r>
              <a:rPr lang="nl-NL" dirty="0"/>
              <a:t> deal </a:t>
            </a:r>
            <a:r>
              <a:rPr lang="nl-NL" dirty="0" err="1"/>
              <a:t>with</a:t>
            </a:r>
            <a:r>
              <a:rPr lang="nl-NL" dirty="0"/>
              <a:t> </a:t>
            </a:r>
            <a:r>
              <a:rPr lang="nl-NL" dirty="0" err="1"/>
              <a:t>landowners</a:t>
            </a:r>
            <a:r>
              <a:rPr lang="nl-NL" dirty="0"/>
              <a:t>, </a:t>
            </a:r>
            <a:r>
              <a:rPr lang="nl-NL" dirty="0" err="1"/>
              <a:t>who</a:t>
            </a:r>
            <a:r>
              <a:rPr lang="nl-NL" dirty="0"/>
              <a:t> have a </a:t>
            </a:r>
            <a:r>
              <a:rPr lang="nl-NL" dirty="0" err="1"/>
              <a:t>vetorights</a:t>
            </a:r>
            <a:r>
              <a:rPr lang="nl-NL" dirty="0"/>
              <a:t> </a:t>
            </a:r>
            <a:r>
              <a:rPr lang="nl-NL" dirty="0" err="1"/>
              <a:t>because</a:t>
            </a:r>
            <a:r>
              <a:rPr lang="nl-NL" dirty="0"/>
              <a:t> of </a:t>
            </a:r>
            <a:r>
              <a:rPr lang="nl-NL" dirty="0" err="1"/>
              <a:t>their</a:t>
            </a:r>
            <a:r>
              <a:rPr lang="nl-NL" dirty="0"/>
              <a:t> property </a:t>
            </a:r>
            <a:r>
              <a:rPr lang="nl-NL" dirty="0" err="1"/>
              <a:t>rights</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This</a:t>
            </a:r>
            <a:r>
              <a:rPr lang="nl-NL" dirty="0"/>
              <a:t> means </a:t>
            </a:r>
            <a:r>
              <a:rPr lang="nl-NL" dirty="0" err="1"/>
              <a:t>that</a:t>
            </a:r>
            <a:r>
              <a:rPr lang="nl-NL" dirty="0"/>
              <a:t> a big </a:t>
            </a:r>
            <a:r>
              <a:rPr lang="nl-NL" dirty="0" err="1"/>
              <a:t>challenge</a:t>
            </a:r>
            <a:r>
              <a:rPr lang="nl-NL" dirty="0"/>
              <a:t> </a:t>
            </a:r>
            <a:r>
              <a:rPr lang="nl-NL" dirty="0" err="1"/>
              <a:t>for</a:t>
            </a:r>
            <a:r>
              <a:rPr lang="nl-NL" dirty="0"/>
              <a:t> planners is </a:t>
            </a:r>
            <a:r>
              <a:rPr lang="nl-NL" dirty="0" err="1"/>
              <a:t>to</a:t>
            </a:r>
            <a:r>
              <a:rPr lang="nl-NL" dirty="0"/>
              <a:t> make land </a:t>
            </a:r>
            <a:r>
              <a:rPr lang="nl-NL" dirty="0" err="1"/>
              <a:t>available</a:t>
            </a:r>
            <a:r>
              <a:rPr lang="nl-NL" dirty="0"/>
              <a:t> </a:t>
            </a:r>
            <a:r>
              <a:rPr lang="nl-NL" dirty="0" err="1"/>
              <a:t>for</a:t>
            </a:r>
            <a:r>
              <a:rPr lang="nl-NL" dirty="0"/>
              <a:t> </a:t>
            </a:r>
            <a:r>
              <a:rPr lang="nl-NL" dirty="0" err="1"/>
              <a:t>age-appropriate</a:t>
            </a:r>
            <a:r>
              <a:rPr lang="nl-NL" dirty="0"/>
              <a:t> </a:t>
            </a:r>
            <a:r>
              <a:rPr lang="nl-NL" dirty="0" err="1"/>
              <a:t>housing</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&gt; How </a:t>
            </a:r>
            <a:r>
              <a:rPr lang="nl-NL" dirty="0" err="1"/>
              <a:t>can</a:t>
            </a:r>
            <a:r>
              <a:rPr lang="nl-NL" dirty="0"/>
              <a:t> </a:t>
            </a:r>
            <a:r>
              <a:rPr lang="nl-NL" dirty="0" err="1"/>
              <a:t>local</a:t>
            </a:r>
            <a:r>
              <a:rPr lang="nl-NL" dirty="0"/>
              <a:t> planning </a:t>
            </a:r>
            <a:r>
              <a:rPr lang="nl-NL" dirty="0" err="1"/>
              <a:t>authorities</a:t>
            </a:r>
            <a:r>
              <a:rPr lang="nl-NL" dirty="0"/>
              <a:t> </a:t>
            </a:r>
            <a:r>
              <a:rPr lang="nl-NL" dirty="0" err="1"/>
              <a:t>steer</a:t>
            </a:r>
            <a:r>
              <a:rPr lang="nl-NL" dirty="0"/>
              <a:t> </a:t>
            </a:r>
            <a:r>
              <a:rPr lang="nl-NL" dirty="0" err="1"/>
              <a:t>densification</a:t>
            </a:r>
            <a:r>
              <a:rPr lang="nl-NL" dirty="0"/>
              <a:t> </a:t>
            </a:r>
            <a:r>
              <a:rPr lang="nl-NL" dirty="0" err="1"/>
              <a:t>processes</a:t>
            </a:r>
            <a:r>
              <a:rPr lang="nl-NL" dirty="0"/>
              <a:t> </a:t>
            </a:r>
            <a:r>
              <a:rPr lang="nl-NL" dirty="0" err="1"/>
              <a:t>to</a:t>
            </a:r>
            <a:r>
              <a:rPr lang="nl-NL" dirty="0"/>
              <a:t> </a:t>
            </a:r>
            <a:r>
              <a:rPr lang="nl-NL" dirty="0" err="1"/>
              <a:t>facilitate</a:t>
            </a:r>
            <a:r>
              <a:rPr lang="nl-NL" dirty="0"/>
              <a:t> </a:t>
            </a:r>
            <a:r>
              <a:rPr lang="nl-NL" dirty="0" err="1"/>
              <a:t>aging</a:t>
            </a:r>
            <a:r>
              <a:rPr lang="nl-NL" dirty="0"/>
              <a:t> in </a:t>
            </a:r>
            <a:r>
              <a:rPr lang="nl-NL" dirty="0" err="1"/>
              <a:t>place</a:t>
            </a:r>
            <a:r>
              <a:rPr lang="nl-NL" dirty="0"/>
              <a:t>?</a:t>
            </a:r>
            <a:endParaRPr lang="LID4096"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ID4096" dirty="0"/>
          </a:p>
        </p:txBody>
      </p:sp>
      <p:sp>
        <p:nvSpPr>
          <p:cNvPr id="4" name="Slide Number Placeholder 3"/>
          <p:cNvSpPr>
            <a:spLocks noGrp="1"/>
          </p:cNvSpPr>
          <p:nvPr>
            <p:ph type="sldNum" sz="quarter" idx="5"/>
          </p:nvPr>
        </p:nvSpPr>
        <p:spPr/>
        <p:txBody>
          <a:bodyPr/>
          <a:lstStyle/>
          <a:p>
            <a:fld id="{FB245B6B-8644-427B-A4B2-0D616BE7201D}" type="slidenum">
              <a:rPr lang="LID4096" smtClean="0"/>
              <a:t>7</a:t>
            </a:fld>
            <a:endParaRPr lang="LID4096"/>
          </a:p>
        </p:txBody>
      </p:sp>
    </p:spTree>
    <p:extLst>
      <p:ext uri="{BB962C8B-B14F-4D97-AF65-F5344CB8AC3E}">
        <p14:creationId xmlns:p14="http://schemas.microsoft.com/office/powerpoint/2010/main" val="362923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Historically</a:t>
            </a:r>
            <a:r>
              <a:rPr lang="nl-NL" dirty="0"/>
              <a:t> high percentage of </a:t>
            </a:r>
            <a:r>
              <a:rPr lang="nl-NL" dirty="0" err="1"/>
              <a:t>insitutionalized</a:t>
            </a:r>
            <a:r>
              <a:rPr lang="nl-NL" dirty="0"/>
              <a:t> </a:t>
            </a:r>
            <a:r>
              <a:rPr lang="nl-NL" dirty="0" err="1"/>
              <a:t>elderly</a:t>
            </a:r>
            <a:r>
              <a:rPr lang="nl-NL" dirty="0"/>
              <a:t> </a:t>
            </a:r>
            <a:r>
              <a:rPr lang="nl-NL" dirty="0" err="1"/>
              <a:t>people</a:t>
            </a:r>
            <a:r>
              <a:rPr lang="nl-NL" dirty="0"/>
              <a:t>. </a:t>
            </a:r>
          </a:p>
          <a:p>
            <a:r>
              <a:rPr lang="nl-NL" dirty="0" err="1"/>
              <a:t>Elderly</a:t>
            </a:r>
            <a:r>
              <a:rPr lang="nl-NL" dirty="0"/>
              <a:t> care has </a:t>
            </a:r>
            <a:r>
              <a:rPr lang="nl-NL" dirty="0" err="1"/>
              <a:t>always</a:t>
            </a:r>
            <a:r>
              <a:rPr lang="nl-NL" dirty="0"/>
              <a:t> been </a:t>
            </a:r>
            <a:r>
              <a:rPr lang="nl-NL" dirty="0" err="1"/>
              <a:t>seen</a:t>
            </a:r>
            <a:r>
              <a:rPr lang="nl-NL" dirty="0"/>
              <a:t> as a </a:t>
            </a:r>
            <a:r>
              <a:rPr lang="nl-NL" dirty="0" err="1"/>
              <a:t>housing</a:t>
            </a:r>
            <a:r>
              <a:rPr lang="nl-NL" dirty="0"/>
              <a:t> issue. </a:t>
            </a:r>
            <a:r>
              <a:rPr lang="nl-NL" dirty="0" err="1"/>
              <a:t>After</a:t>
            </a:r>
            <a:r>
              <a:rPr lang="nl-NL" dirty="0"/>
              <a:t> WWII, </a:t>
            </a:r>
            <a:r>
              <a:rPr lang="nl-NL" dirty="0" err="1"/>
              <a:t>many</a:t>
            </a:r>
            <a:r>
              <a:rPr lang="nl-NL" dirty="0"/>
              <a:t> </a:t>
            </a:r>
            <a:r>
              <a:rPr lang="nl-NL" dirty="0" err="1"/>
              <a:t>elderly</a:t>
            </a:r>
            <a:r>
              <a:rPr lang="nl-NL" dirty="0"/>
              <a:t> homes and care homes </a:t>
            </a:r>
            <a:r>
              <a:rPr lang="nl-NL" dirty="0" err="1"/>
              <a:t>were</a:t>
            </a:r>
            <a:r>
              <a:rPr lang="nl-NL" dirty="0"/>
              <a:t> </a:t>
            </a:r>
            <a:r>
              <a:rPr lang="nl-NL" dirty="0" err="1"/>
              <a:t>constructed</a:t>
            </a:r>
            <a:r>
              <a:rPr lang="nl-NL" dirty="0"/>
              <a:t> in </a:t>
            </a:r>
            <a:r>
              <a:rPr lang="nl-NL" dirty="0" err="1"/>
              <a:t>collaboration</a:t>
            </a:r>
            <a:r>
              <a:rPr lang="nl-NL" dirty="0"/>
              <a:t> </a:t>
            </a:r>
            <a:r>
              <a:rPr lang="nl-NL" dirty="0" err="1"/>
              <a:t>between</a:t>
            </a:r>
            <a:r>
              <a:rPr lang="nl-NL" dirty="0"/>
              <a:t> State and </a:t>
            </a:r>
            <a:r>
              <a:rPr lang="nl-NL" dirty="0" err="1"/>
              <a:t>housing</a:t>
            </a:r>
            <a:r>
              <a:rPr lang="nl-NL" dirty="0"/>
              <a:t> </a:t>
            </a:r>
            <a:r>
              <a:rPr lang="nl-NL" dirty="0" err="1"/>
              <a:t>corporations</a:t>
            </a:r>
            <a:r>
              <a:rPr lang="nl-NL" dirty="0"/>
              <a:t>. </a:t>
            </a:r>
          </a:p>
          <a:p>
            <a:r>
              <a:rPr lang="nl-NL" dirty="0" err="1"/>
              <a:t>Citizens</a:t>
            </a:r>
            <a:r>
              <a:rPr lang="nl-NL" dirty="0"/>
              <a:t> </a:t>
            </a:r>
            <a:r>
              <a:rPr lang="nl-NL" dirty="0" err="1"/>
              <a:t>were</a:t>
            </a:r>
            <a:r>
              <a:rPr lang="nl-NL" dirty="0"/>
              <a:t> </a:t>
            </a:r>
            <a:r>
              <a:rPr lang="nl-NL" dirty="0" err="1"/>
              <a:t>all</a:t>
            </a:r>
            <a:r>
              <a:rPr lang="nl-NL" dirty="0"/>
              <a:t> </a:t>
            </a:r>
            <a:r>
              <a:rPr lang="nl-NL" dirty="0" err="1"/>
              <a:t>mandatory</a:t>
            </a:r>
            <a:r>
              <a:rPr lang="nl-NL" dirty="0"/>
              <a:t> </a:t>
            </a:r>
            <a:r>
              <a:rPr lang="nl-NL" dirty="0" err="1"/>
              <a:t>insured</a:t>
            </a:r>
            <a:endParaRPr lang="nl-NL" dirty="0"/>
          </a:p>
        </p:txBody>
      </p:sp>
      <p:sp>
        <p:nvSpPr>
          <p:cNvPr id="4" name="Slide Number Placeholder 3"/>
          <p:cNvSpPr>
            <a:spLocks noGrp="1"/>
          </p:cNvSpPr>
          <p:nvPr>
            <p:ph type="sldNum" sz="quarter" idx="5"/>
          </p:nvPr>
        </p:nvSpPr>
        <p:spPr/>
        <p:txBody>
          <a:bodyPr/>
          <a:lstStyle/>
          <a:p>
            <a:fld id="{FB245B6B-8644-427B-A4B2-0D616BE7201D}" type="slidenum">
              <a:rPr lang="LID4096" smtClean="0"/>
              <a:t>8</a:t>
            </a:fld>
            <a:endParaRPr lang="LID4096"/>
          </a:p>
        </p:txBody>
      </p:sp>
    </p:spTree>
    <p:extLst>
      <p:ext uri="{BB962C8B-B14F-4D97-AF65-F5344CB8AC3E}">
        <p14:creationId xmlns:p14="http://schemas.microsoft.com/office/powerpoint/2010/main" val="94943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err="1"/>
              <a:t>From</a:t>
            </a:r>
            <a:r>
              <a:rPr lang="nl-NL" dirty="0"/>
              <a:t> </a:t>
            </a:r>
            <a:r>
              <a:rPr lang="nl-NL" dirty="0" err="1"/>
              <a:t>the</a:t>
            </a:r>
            <a:r>
              <a:rPr lang="nl-NL" dirty="0"/>
              <a:t> 80s, 90s </a:t>
            </a:r>
            <a:r>
              <a:rPr lang="nl-NL" dirty="0" err="1"/>
              <a:t>onward</a:t>
            </a:r>
            <a:r>
              <a:rPr lang="nl-NL" dirty="0"/>
              <a:t>: Budget cuts</a:t>
            </a:r>
          </a:p>
          <a:p>
            <a:r>
              <a:rPr lang="nl-NL" dirty="0"/>
              <a:t>And in 2015:</a:t>
            </a:r>
          </a:p>
          <a:p>
            <a:pPr marL="171450" indent="-171450">
              <a:buFont typeface="Arial" panose="020B0604020202020204" pitchFamily="34" charset="0"/>
              <a:buChar char="•"/>
            </a:pPr>
            <a:r>
              <a:rPr lang="nl-NL" dirty="0" err="1"/>
              <a:t>Participation</a:t>
            </a:r>
            <a:r>
              <a:rPr lang="nl-NL" dirty="0"/>
              <a:t> society: care </a:t>
            </a:r>
            <a:r>
              <a:rPr lang="nl-NL" dirty="0" err="1"/>
              <a:t>should</a:t>
            </a:r>
            <a:r>
              <a:rPr lang="nl-NL" dirty="0"/>
              <a:t> </a:t>
            </a:r>
            <a:r>
              <a:rPr lang="nl-NL" dirty="0" err="1"/>
              <a:t>become</a:t>
            </a:r>
            <a:r>
              <a:rPr lang="nl-NL" dirty="0"/>
              <a:t> </a:t>
            </a:r>
            <a:r>
              <a:rPr lang="nl-NL" dirty="0" err="1"/>
              <a:t>our</a:t>
            </a:r>
            <a:r>
              <a:rPr lang="nl-NL" dirty="0"/>
              <a:t> </a:t>
            </a:r>
            <a:r>
              <a:rPr lang="nl-NL" dirty="0" err="1"/>
              <a:t>own</a:t>
            </a:r>
            <a:r>
              <a:rPr lang="nl-NL" dirty="0"/>
              <a:t> </a:t>
            </a:r>
            <a:r>
              <a:rPr lang="nl-NL" dirty="0" err="1"/>
              <a:t>responsibility</a:t>
            </a:r>
            <a:r>
              <a:rPr lang="nl-NL" dirty="0"/>
              <a:t> </a:t>
            </a:r>
            <a:r>
              <a:rPr lang="nl-NL" dirty="0" err="1"/>
              <a:t>again</a:t>
            </a:r>
            <a:r>
              <a:rPr lang="nl-NL" dirty="0"/>
              <a:t>, </a:t>
            </a:r>
            <a:r>
              <a:rPr lang="nl-NL" dirty="0" err="1"/>
              <a:t>not</a:t>
            </a:r>
            <a:r>
              <a:rPr lang="nl-NL" dirty="0"/>
              <a:t> </a:t>
            </a:r>
            <a:r>
              <a:rPr lang="nl-NL" dirty="0" err="1"/>
              <a:t>funded</a:t>
            </a:r>
            <a:r>
              <a:rPr lang="nl-NL" dirty="0"/>
              <a:t> </a:t>
            </a:r>
            <a:r>
              <a:rPr lang="nl-NL" dirty="0" err="1"/>
              <a:t>by</a:t>
            </a:r>
            <a:r>
              <a:rPr lang="nl-NL" dirty="0"/>
              <a:t> </a:t>
            </a:r>
            <a:r>
              <a:rPr lang="nl-NL" dirty="0" err="1"/>
              <a:t>the</a:t>
            </a:r>
            <a:r>
              <a:rPr lang="nl-NL" dirty="0"/>
              <a:t> state</a:t>
            </a:r>
          </a:p>
          <a:p>
            <a:r>
              <a:rPr lang="nl-NL" dirty="0"/>
              <a:t> care </a:t>
            </a:r>
            <a:r>
              <a:rPr lang="nl-NL" dirty="0" err="1"/>
              <a:t>responsibilities</a:t>
            </a:r>
            <a:r>
              <a:rPr lang="nl-NL" dirty="0"/>
              <a:t> </a:t>
            </a:r>
            <a:r>
              <a:rPr lang="nl-NL" dirty="0" err="1"/>
              <a:t>were</a:t>
            </a:r>
            <a:r>
              <a:rPr lang="nl-NL" dirty="0"/>
              <a:t> </a:t>
            </a:r>
            <a:r>
              <a:rPr lang="nl-NL" dirty="0" err="1"/>
              <a:t>decentralized</a:t>
            </a:r>
            <a:r>
              <a:rPr lang="nl-NL" dirty="0"/>
              <a:t> </a:t>
            </a:r>
            <a:r>
              <a:rPr lang="nl-NL" dirty="0" err="1"/>
              <a:t>to</a:t>
            </a:r>
            <a:r>
              <a:rPr lang="nl-NL" dirty="0"/>
              <a:t> </a:t>
            </a:r>
            <a:r>
              <a:rPr lang="nl-NL" dirty="0" err="1"/>
              <a:t>the</a:t>
            </a:r>
            <a:r>
              <a:rPr lang="nl-NL" dirty="0"/>
              <a:t> </a:t>
            </a:r>
            <a:r>
              <a:rPr lang="nl-NL" dirty="0" err="1"/>
              <a:t>municipal</a:t>
            </a:r>
            <a:r>
              <a:rPr lang="nl-NL" dirty="0"/>
              <a:t> level: no </a:t>
            </a:r>
            <a:r>
              <a:rPr lang="nl-NL" dirty="0" err="1"/>
              <a:t>additional</a:t>
            </a:r>
            <a:r>
              <a:rPr lang="nl-NL" dirty="0"/>
              <a:t> </a:t>
            </a:r>
            <a:r>
              <a:rPr lang="nl-NL" dirty="0" err="1"/>
              <a:t>funding</a:t>
            </a:r>
            <a:endParaRPr lang="LID4096" dirty="0"/>
          </a:p>
          <a:p>
            <a:endParaRPr lang="nl-NL" dirty="0"/>
          </a:p>
        </p:txBody>
      </p:sp>
      <p:sp>
        <p:nvSpPr>
          <p:cNvPr id="4" name="Slide Number Placeholder 3"/>
          <p:cNvSpPr>
            <a:spLocks noGrp="1"/>
          </p:cNvSpPr>
          <p:nvPr>
            <p:ph type="sldNum" sz="quarter" idx="5"/>
          </p:nvPr>
        </p:nvSpPr>
        <p:spPr/>
        <p:txBody>
          <a:bodyPr/>
          <a:lstStyle/>
          <a:p>
            <a:fld id="{FB245B6B-8644-427B-A4B2-0D616BE7201D}" type="slidenum">
              <a:rPr lang="LID4096" smtClean="0"/>
              <a:t>9</a:t>
            </a:fld>
            <a:endParaRPr lang="LID4096"/>
          </a:p>
        </p:txBody>
      </p:sp>
    </p:spTree>
    <p:extLst>
      <p:ext uri="{BB962C8B-B14F-4D97-AF65-F5344CB8AC3E}">
        <p14:creationId xmlns:p14="http://schemas.microsoft.com/office/powerpoint/2010/main" val="186381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6B2B-6D13-A4B3-88F8-40748E59AF2D}"/>
              </a:ext>
            </a:extLst>
          </p:cNvPr>
          <p:cNvSpPr>
            <a:spLocks noGrp="1"/>
          </p:cNvSpPr>
          <p:nvPr>
            <p:ph type="ctrTitle"/>
          </p:nvPr>
        </p:nvSpPr>
        <p:spPr>
          <a:xfrm>
            <a:off x="1524000" y="1122363"/>
            <a:ext cx="9144000" cy="2387600"/>
          </a:xfrm>
        </p:spPr>
        <p:txBody>
          <a:bodyPr anchor="b">
            <a:normAutofit/>
          </a:bodyPr>
          <a:lstStyle>
            <a:lvl1pPr algn="ctr">
              <a:defRPr sz="5400" b="1">
                <a:latin typeface="Corbel" panose="020B0503020204020204" pitchFamily="34" charset="0"/>
              </a:defRPr>
            </a:lvl1pPr>
          </a:lstStyle>
          <a:p>
            <a:r>
              <a:rPr lang="en-US" dirty="0"/>
              <a:t>Click to edit Master title style</a:t>
            </a:r>
            <a:endParaRPr lang="LID4096" dirty="0"/>
          </a:p>
        </p:txBody>
      </p:sp>
      <p:sp>
        <p:nvSpPr>
          <p:cNvPr id="3" name="Subtitle 2">
            <a:extLst>
              <a:ext uri="{FF2B5EF4-FFF2-40B4-BE49-F238E27FC236}">
                <a16:creationId xmlns:a16="http://schemas.microsoft.com/office/drawing/2014/main" id="{BE1E5CAD-C0B0-EFCF-4C9B-8B3E6014F2B7}"/>
              </a:ext>
            </a:extLst>
          </p:cNvPr>
          <p:cNvSpPr>
            <a:spLocks noGrp="1"/>
          </p:cNvSpPr>
          <p:nvPr>
            <p:ph type="subTitle" idx="1"/>
          </p:nvPr>
        </p:nvSpPr>
        <p:spPr>
          <a:xfrm>
            <a:off x="1524000" y="3602038"/>
            <a:ext cx="9144000" cy="1655762"/>
          </a:xfrm>
        </p:spPr>
        <p:txBody>
          <a:bodyPr/>
          <a:lstStyle>
            <a:lvl1pPr marL="0" indent="0" algn="ctr">
              <a:buNone/>
              <a:defRPr sz="2400">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ID4096" dirty="0"/>
          </a:p>
        </p:txBody>
      </p:sp>
      <p:sp>
        <p:nvSpPr>
          <p:cNvPr id="4" name="Date Placeholder 3">
            <a:extLst>
              <a:ext uri="{FF2B5EF4-FFF2-40B4-BE49-F238E27FC236}">
                <a16:creationId xmlns:a16="http://schemas.microsoft.com/office/drawing/2014/main" id="{774A769F-2904-6C5A-8C67-067346090FB1}"/>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1ED96BDB-EC26-BD8F-23EE-994DCD3D680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C6CAFA1-A665-FBE7-7E40-F377896FA72A}"/>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216735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3B2-3A42-9657-307D-CD4F4AA4D059}"/>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EFC80A0-F71A-4693-8591-F9ADC8A365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901478A-73A9-33A1-0958-9BEFDB1EC64A}"/>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16626C1D-50EC-7424-9DEA-E5D8DB82044C}"/>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7994E59-0EA2-03C9-5DCD-A080A445CBB1}"/>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59322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40B22-56F1-26CA-B863-5A6ECF90D9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7F6E9373-A3AC-5ABC-69CB-38E0510B73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2D32FB39-7195-2860-BA7B-A61017E5B314}"/>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3956B662-6384-39F2-DDF3-22BCDA311F8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6427AA0B-F945-3606-3FB5-82AD94861CC7}"/>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2865112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1133-D633-4F85-B927-BFA470C4C2C2}"/>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3391346E-218E-4BFB-B4EB-9A76004B9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3B7873-FFBC-4F5F-96B9-0660A6A175B8}"/>
              </a:ext>
            </a:extLst>
          </p:cNvPr>
          <p:cNvSpPr>
            <a:spLocks noGrp="1"/>
          </p:cNvSpPr>
          <p:nvPr>
            <p:ph type="dt" sz="half" idx="10"/>
          </p:nvPr>
        </p:nvSpPr>
        <p:spPr/>
        <p:txBody>
          <a:bodyPr/>
          <a:lstStyle/>
          <a:p>
            <a:fld id="{A91A41F1-1AA0-4A5C-9118-DA26EF3E1439}" type="datetimeFigureOut">
              <a:rPr lang="en-US" smtClean="0"/>
              <a:t>4/26/2023</a:t>
            </a:fld>
            <a:endParaRPr lang="en-US"/>
          </a:p>
        </p:txBody>
      </p:sp>
      <p:sp>
        <p:nvSpPr>
          <p:cNvPr id="5" name="Footer Placeholder 4">
            <a:extLst>
              <a:ext uri="{FF2B5EF4-FFF2-40B4-BE49-F238E27FC236}">
                <a16:creationId xmlns:a16="http://schemas.microsoft.com/office/drawing/2014/main" id="{16A66CFA-CD22-47DD-9D56-8CF56B7DA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8F18B-9C08-4D40-8125-8854545868BB}"/>
              </a:ext>
            </a:extLst>
          </p:cNvPr>
          <p:cNvSpPr>
            <a:spLocks noGrp="1"/>
          </p:cNvSpPr>
          <p:nvPr>
            <p:ph type="sldNum" sz="quarter" idx="12"/>
          </p:nvPr>
        </p:nvSpPr>
        <p:spPr/>
        <p:txBody>
          <a:bodyPr/>
          <a:lstStyle/>
          <a:p>
            <a:fld id="{D68E564E-248B-41D3-AC61-3EECA9085549}" type="slidenum">
              <a:rPr lang="en-US" smtClean="0"/>
              <a:t>‹#›</a:t>
            </a:fld>
            <a:endParaRPr lang="en-US"/>
          </a:p>
        </p:txBody>
      </p:sp>
    </p:spTree>
    <p:extLst>
      <p:ext uri="{BB962C8B-B14F-4D97-AF65-F5344CB8AC3E}">
        <p14:creationId xmlns:p14="http://schemas.microsoft.com/office/powerpoint/2010/main" val="997882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1133-D633-4F85-B927-BFA470C4C2C2}"/>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3391346E-218E-4BFB-B4EB-9A76004B9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3B7873-FFBC-4F5F-96B9-0660A6A175B8}"/>
              </a:ext>
            </a:extLst>
          </p:cNvPr>
          <p:cNvSpPr>
            <a:spLocks noGrp="1"/>
          </p:cNvSpPr>
          <p:nvPr>
            <p:ph type="dt" sz="half" idx="10"/>
          </p:nvPr>
        </p:nvSpPr>
        <p:spPr/>
        <p:txBody>
          <a:bodyPr/>
          <a:lstStyle/>
          <a:p>
            <a:fld id="{A91A41F1-1AA0-4A5C-9118-DA26EF3E1439}" type="datetimeFigureOut">
              <a:rPr lang="en-US" smtClean="0"/>
              <a:t>4/26/2023</a:t>
            </a:fld>
            <a:endParaRPr lang="en-US"/>
          </a:p>
        </p:txBody>
      </p:sp>
      <p:sp>
        <p:nvSpPr>
          <p:cNvPr id="5" name="Footer Placeholder 4">
            <a:extLst>
              <a:ext uri="{FF2B5EF4-FFF2-40B4-BE49-F238E27FC236}">
                <a16:creationId xmlns:a16="http://schemas.microsoft.com/office/drawing/2014/main" id="{16A66CFA-CD22-47DD-9D56-8CF56B7DA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8F18B-9C08-4D40-8125-8854545868BB}"/>
              </a:ext>
            </a:extLst>
          </p:cNvPr>
          <p:cNvSpPr>
            <a:spLocks noGrp="1"/>
          </p:cNvSpPr>
          <p:nvPr>
            <p:ph type="sldNum" sz="quarter" idx="12"/>
          </p:nvPr>
        </p:nvSpPr>
        <p:spPr/>
        <p:txBody>
          <a:bodyPr/>
          <a:lstStyle/>
          <a:p>
            <a:fld id="{D68E564E-248B-41D3-AC61-3EECA9085549}" type="slidenum">
              <a:rPr lang="en-US" smtClean="0"/>
              <a:t>‹#›</a:t>
            </a:fld>
            <a:endParaRPr lang="en-US"/>
          </a:p>
        </p:txBody>
      </p:sp>
    </p:spTree>
    <p:extLst>
      <p:ext uri="{BB962C8B-B14F-4D97-AF65-F5344CB8AC3E}">
        <p14:creationId xmlns:p14="http://schemas.microsoft.com/office/powerpoint/2010/main" val="99788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2905-C178-9CAD-B364-C1295C018356}"/>
              </a:ext>
            </a:extLst>
          </p:cNvPr>
          <p:cNvSpPr>
            <a:spLocks noGrp="1"/>
          </p:cNvSpPr>
          <p:nvPr>
            <p:ph type="title"/>
          </p:nvPr>
        </p:nvSpPr>
        <p:spPr/>
        <p:txBody>
          <a:bodyPr/>
          <a:lstStyle>
            <a:lvl1pPr>
              <a:defRPr b="1">
                <a:latin typeface="Corbel" panose="020B0503020204020204" pitchFamily="34" charset="0"/>
              </a:defRPr>
            </a:lvl1pPr>
          </a:lstStyle>
          <a:p>
            <a:r>
              <a:rPr lang="en-US" dirty="0"/>
              <a:t>Click to edit Master title style</a:t>
            </a:r>
            <a:endParaRPr lang="LID4096" dirty="0"/>
          </a:p>
        </p:txBody>
      </p:sp>
      <p:sp>
        <p:nvSpPr>
          <p:cNvPr id="3" name="Content Placeholder 2">
            <a:extLst>
              <a:ext uri="{FF2B5EF4-FFF2-40B4-BE49-F238E27FC236}">
                <a16:creationId xmlns:a16="http://schemas.microsoft.com/office/drawing/2014/main" id="{1BCC35B0-5E72-A6CE-EC13-A442570B2BED}"/>
              </a:ext>
            </a:extLst>
          </p:cNvPr>
          <p:cNvSpPr>
            <a:spLocks noGrp="1"/>
          </p:cNvSpPr>
          <p:nvPr>
            <p:ph idx="1"/>
          </p:nvPr>
        </p:nvSpPr>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ID4096" dirty="0"/>
          </a:p>
        </p:txBody>
      </p:sp>
      <p:sp>
        <p:nvSpPr>
          <p:cNvPr id="4" name="Date Placeholder 3">
            <a:extLst>
              <a:ext uri="{FF2B5EF4-FFF2-40B4-BE49-F238E27FC236}">
                <a16:creationId xmlns:a16="http://schemas.microsoft.com/office/drawing/2014/main" id="{A7676891-7784-1620-6E6F-97AF8EC9BBAE}"/>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B3D0BC47-AB4F-331B-1E2C-AA2123C548C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66E6077-715F-DD13-D607-D006893CE8C0}"/>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370607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BB8F-3FC9-FA6F-FB13-0F650C73CFA3}"/>
              </a:ext>
            </a:extLst>
          </p:cNvPr>
          <p:cNvSpPr>
            <a:spLocks noGrp="1"/>
          </p:cNvSpPr>
          <p:nvPr>
            <p:ph type="title"/>
          </p:nvPr>
        </p:nvSpPr>
        <p:spPr>
          <a:xfrm>
            <a:off x="831850" y="1709738"/>
            <a:ext cx="10515600" cy="2852737"/>
          </a:xfrm>
        </p:spPr>
        <p:txBody>
          <a:bodyPr anchor="b"/>
          <a:lstStyle>
            <a:lvl1pPr>
              <a:defRPr sz="6000" b="1">
                <a:latin typeface="Corbel" panose="020B0503020204020204" pitchFamily="34" charset="0"/>
              </a:defRPr>
            </a:lvl1pPr>
          </a:lstStyle>
          <a:p>
            <a:r>
              <a:rPr lang="en-US" dirty="0"/>
              <a:t>Click to edit Master title style</a:t>
            </a:r>
            <a:endParaRPr lang="LID4096" dirty="0"/>
          </a:p>
        </p:txBody>
      </p:sp>
      <p:sp>
        <p:nvSpPr>
          <p:cNvPr id="3" name="Text Placeholder 2">
            <a:extLst>
              <a:ext uri="{FF2B5EF4-FFF2-40B4-BE49-F238E27FC236}">
                <a16:creationId xmlns:a16="http://schemas.microsoft.com/office/drawing/2014/main" id="{14C0EF05-9E59-575E-D86A-0A2230E51A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4A11201-CFF7-E290-67AA-C68B9432C82E}"/>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4F227C89-0F9B-DBCE-984E-C15A1E09B42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8ECA5820-5409-FD75-3A85-6B63B141E068}"/>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85685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660C-C92D-A83E-67D2-C3EB4C5D2DC9}"/>
              </a:ext>
            </a:extLst>
          </p:cNvPr>
          <p:cNvSpPr>
            <a:spLocks noGrp="1"/>
          </p:cNvSpPr>
          <p:nvPr>
            <p:ph type="title"/>
          </p:nvPr>
        </p:nvSpPr>
        <p:spPr/>
        <p:txBody>
          <a:bodyPr/>
          <a:lstStyle>
            <a:lvl1pPr>
              <a:defRPr b="1">
                <a:latin typeface="Corbel" panose="020B0503020204020204" pitchFamily="34" charset="0"/>
              </a:defRPr>
            </a:lvl1pPr>
          </a:lstStyle>
          <a:p>
            <a:r>
              <a:rPr lang="en-US" dirty="0"/>
              <a:t>Click to edit Master title style</a:t>
            </a:r>
            <a:endParaRPr lang="LID4096" dirty="0"/>
          </a:p>
        </p:txBody>
      </p:sp>
      <p:sp>
        <p:nvSpPr>
          <p:cNvPr id="3" name="Content Placeholder 2">
            <a:extLst>
              <a:ext uri="{FF2B5EF4-FFF2-40B4-BE49-F238E27FC236}">
                <a16:creationId xmlns:a16="http://schemas.microsoft.com/office/drawing/2014/main" id="{5B847527-798B-32DF-3427-70ECFF950BC6}"/>
              </a:ext>
            </a:extLst>
          </p:cNvPr>
          <p:cNvSpPr>
            <a:spLocks noGrp="1"/>
          </p:cNvSpPr>
          <p:nvPr>
            <p:ph sz="half" idx="1"/>
          </p:nvPr>
        </p:nvSpPr>
        <p:spPr>
          <a:xfrm>
            <a:off x="838200" y="1825625"/>
            <a:ext cx="5181600" cy="4351338"/>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ID4096" dirty="0"/>
          </a:p>
        </p:txBody>
      </p:sp>
      <p:sp>
        <p:nvSpPr>
          <p:cNvPr id="4" name="Content Placeholder 3">
            <a:extLst>
              <a:ext uri="{FF2B5EF4-FFF2-40B4-BE49-F238E27FC236}">
                <a16:creationId xmlns:a16="http://schemas.microsoft.com/office/drawing/2014/main" id="{97D5D17D-0F04-65B7-82E5-21956C60086B}"/>
              </a:ext>
            </a:extLst>
          </p:cNvPr>
          <p:cNvSpPr>
            <a:spLocks noGrp="1"/>
          </p:cNvSpPr>
          <p:nvPr>
            <p:ph sz="half" idx="2"/>
          </p:nvPr>
        </p:nvSpPr>
        <p:spPr>
          <a:xfrm>
            <a:off x="6172200" y="1825625"/>
            <a:ext cx="5181600" cy="4351338"/>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ID4096" dirty="0"/>
          </a:p>
        </p:txBody>
      </p:sp>
      <p:sp>
        <p:nvSpPr>
          <p:cNvPr id="5" name="Date Placeholder 4">
            <a:extLst>
              <a:ext uri="{FF2B5EF4-FFF2-40B4-BE49-F238E27FC236}">
                <a16:creationId xmlns:a16="http://schemas.microsoft.com/office/drawing/2014/main" id="{94EF70CE-7FA2-2BCA-A802-2C9D5BCA2C53}"/>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6" name="Footer Placeholder 5">
            <a:extLst>
              <a:ext uri="{FF2B5EF4-FFF2-40B4-BE49-F238E27FC236}">
                <a16:creationId xmlns:a16="http://schemas.microsoft.com/office/drawing/2014/main" id="{917B3EBD-4BC8-521C-4350-D1D428AB9D4A}"/>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9A516B80-7C52-1D54-2B2B-3308C50C9DB8}"/>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145835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C670-AA5E-D3AF-92C3-BD267CC67C1A}"/>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4436D08-BA48-FE0A-F6D8-77F5D321A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C57226-548C-5A86-7337-1F58193A4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59297AFF-4F34-1A3F-4AA3-DA8C13A82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25B86-6482-7BB9-9373-E5160B689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E8E3C4A5-F2AB-04F8-525F-F24A1851D608}"/>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8" name="Footer Placeholder 7">
            <a:extLst>
              <a:ext uri="{FF2B5EF4-FFF2-40B4-BE49-F238E27FC236}">
                <a16:creationId xmlns:a16="http://schemas.microsoft.com/office/drawing/2014/main" id="{14BBB722-FC99-44AF-4EB6-09F6B4FCE4EE}"/>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5700FEA0-A282-5FBD-33FA-F4859FAC9CF7}"/>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88395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472D-20C1-7B3F-010A-E1F45979CDD3}"/>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B653E71-E916-8F9E-E00E-8C0DE9F54C5D}"/>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4" name="Footer Placeholder 3">
            <a:extLst>
              <a:ext uri="{FF2B5EF4-FFF2-40B4-BE49-F238E27FC236}">
                <a16:creationId xmlns:a16="http://schemas.microsoft.com/office/drawing/2014/main" id="{08CD72D7-F6E6-778C-11CB-C8EFF6124F3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65A4C01-75FD-012C-B5BD-96C2EA48BEC2}"/>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182111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EFA57-B866-6E39-43B3-63D5A7C23C7B}"/>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3" name="Footer Placeholder 2">
            <a:extLst>
              <a:ext uri="{FF2B5EF4-FFF2-40B4-BE49-F238E27FC236}">
                <a16:creationId xmlns:a16="http://schemas.microsoft.com/office/drawing/2014/main" id="{EA9900DD-C83D-95F5-3D5F-1631849E2875}"/>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A5B07906-DCDA-1E96-4EA9-A6F7C7636B30}"/>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314106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B028-5063-A1D5-B3C4-73E73205E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F3C2B02-7A50-3C46-975E-578A28570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9059BDD3-D73E-6F56-D72C-95EB34B86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8D234-4B9B-9000-5B50-E395E27AB490}"/>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6" name="Footer Placeholder 5">
            <a:extLst>
              <a:ext uri="{FF2B5EF4-FFF2-40B4-BE49-F238E27FC236}">
                <a16:creationId xmlns:a16="http://schemas.microsoft.com/office/drawing/2014/main" id="{7D9682BF-4BD5-A83D-476B-3C0C8B6EA9B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749E769-0291-C28C-12A6-27C2AED0C59C}"/>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69633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D234-1C77-F6D9-221D-2CF310EFA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5252F396-3E90-DC33-2150-2A3C8E1390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83D2F305-17D4-A252-008B-1C241B526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683E14-9C9E-3597-32DC-ECBB530CB51D}"/>
              </a:ext>
            </a:extLst>
          </p:cNvPr>
          <p:cNvSpPr>
            <a:spLocks noGrp="1"/>
          </p:cNvSpPr>
          <p:nvPr>
            <p:ph type="dt" sz="half" idx="10"/>
          </p:nvPr>
        </p:nvSpPr>
        <p:spPr/>
        <p:txBody>
          <a:bodyPr/>
          <a:lstStyle/>
          <a:p>
            <a:fld id="{FA50CB7B-6FB1-4F7A-929C-B3008FB9A0DB}" type="datetimeFigureOut">
              <a:rPr lang="LID4096" smtClean="0"/>
              <a:t>04/26/2023</a:t>
            </a:fld>
            <a:endParaRPr lang="LID4096"/>
          </a:p>
        </p:txBody>
      </p:sp>
      <p:sp>
        <p:nvSpPr>
          <p:cNvPr id="6" name="Footer Placeholder 5">
            <a:extLst>
              <a:ext uri="{FF2B5EF4-FFF2-40B4-BE49-F238E27FC236}">
                <a16:creationId xmlns:a16="http://schemas.microsoft.com/office/drawing/2014/main" id="{38E6DB82-848D-338E-4362-3310CAD22665}"/>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C40E9C07-96D5-30D5-DE8D-455AA3103875}"/>
              </a:ext>
            </a:extLst>
          </p:cNvPr>
          <p:cNvSpPr>
            <a:spLocks noGrp="1"/>
          </p:cNvSpPr>
          <p:nvPr>
            <p:ph type="sldNum" sz="quarter" idx="12"/>
          </p:nvPr>
        </p:nvSpPr>
        <p:spPr/>
        <p:txBody>
          <a:bodyPr/>
          <a:lstStyle/>
          <a:p>
            <a:fld id="{360168A4-D45F-419E-ABE8-67FE8221A350}" type="slidenum">
              <a:rPr lang="LID4096" smtClean="0"/>
              <a:t>‹#›</a:t>
            </a:fld>
            <a:endParaRPr lang="LID4096"/>
          </a:p>
        </p:txBody>
      </p:sp>
    </p:spTree>
    <p:extLst>
      <p:ext uri="{BB962C8B-B14F-4D97-AF65-F5344CB8AC3E}">
        <p14:creationId xmlns:p14="http://schemas.microsoft.com/office/powerpoint/2010/main" val="121445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8F412-E657-A891-E2BB-ADC8232F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B389DEA-84A0-6887-DFBC-9BC1076E7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EACB335-BE94-A55F-8236-EF7431E81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0CB7B-6FB1-4F7A-929C-B3008FB9A0DB}" type="datetimeFigureOut">
              <a:rPr lang="LID4096" smtClean="0"/>
              <a:t>04/26/2023</a:t>
            </a:fld>
            <a:endParaRPr lang="LID4096"/>
          </a:p>
        </p:txBody>
      </p:sp>
      <p:sp>
        <p:nvSpPr>
          <p:cNvPr id="5" name="Footer Placeholder 4">
            <a:extLst>
              <a:ext uri="{FF2B5EF4-FFF2-40B4-BE49-F238E27FC236}">
                <a16:creationId xmlns:a16="http://schemas.microsoft.com/office/drawing/2014/main" id="{B8C2F950-C41B-E85A-4A5A-CB9B51FB0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210CA3EF-3877-55CB-43B8-45C898011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168A4-D45F-419E-ABE8-67FE8221A350}" type="slidenum">
              <a:rPr lang="LID4096" smtClean="0"/>
              <a:t>‹#›</a:t>
            </a:fld>
            <a:endParaRPr lang="LID4096"/>
          </a:p>
        </p:txBody>
      </p:sp>
    </p:spTree>
    <p:extLst>
      <p:ext uri="{BB962C8B-B14F-4D97-AF65-F5344CB8AC3E}">
        <p14:creationId xmlns:p14="http://schemas.microsoft.com/office/powerpoint/2010/main" val="324274473"/>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DE8FF-0D02-4981-AC25-3F90ECCECB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BCE4F7-6932-47AE-A968-CAFCB7FF8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6FE2B-7317-42F2-ABC9-0D718137D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Josje Bouwmeester</a:t>
            </a:r>
          </a:p>
        </p:txBody>
      </p:sp>
      <p:sp>
        <p:nvSpPr>
          <p:cNvPr id="5" name="Footer Placeholder 4">
            <a:extLst>
              <a:ext uri="{FF2B5EF4-FFF2-40B4-BE49-F238E27FC236}">
                <a16:creationId xmlns:a16="http://schemas.microsoft.com/office/drawing/2014/main" id="{D110017A-9511-44E3-871A-63E633AD5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PLPR  July 2022</a:t>
            </a:r>
          </a:p>
          <a:p>
            <a:r>
              <a:rPr lang="en-US"/>
              <a:t>Tartu</a:t>
            </a:r>
          </a:p>
          <a:p>
            <a:endParaRPr lang="en-US"/>
          </a:p>
        </p:txBody>
      </p:sp>
      <p:sp>
        <p:nvSpPr>
          <p:cNvPr id="6" name="Slide Number Placeholder 5">
            <a:extLst>
              <a:ext uri="{FF2B5EF4-FFF2-40B4-BE49-F238E27FC236}">
                <a16:creationId xmlns:a16="http://schemas.microsoft.com/office/drawing/2014/main" id="{02DEE83B-C367-48E0-AD27-AFA6B3E65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68E564E-248B-41D3-AC61-3EECA9085549}" type="slidenum">
              <a:rPr lang="en-US" smtClean="0"/>
              <a:pPr/>
              <a:t>‹#›</a:t>
            </a:fld>
            <a:endParaRPr lang="en-US"/>
          </a:p>
        </p:txBody>
      </p:sp>
    </p:spTree>
    <p:extLst>
      <p:ext uri="{BB962C8B-B14F-4D97-AF65-F5344CB8AC3E}">
        <p14:creationId xmlns:p14="http://schemas.microsoft.com/office/powerpoint/2010/main" val="329054419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0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v"/>
        <a:defRPr sz="16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DE8FF-0D02-4981-AC25-3F90ECCECB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BCE4F7-6932-47AE-A968-CAFCB7FF8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6FE2B-7317-42F2-ABC9-0D718137D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Josje Bouwmeester</a:t>
            </a:r>
          </a:p>
        </p:txBody>
      </p:sp>
      <p:sp>
        <p:nvSpPr>
          <p:cNvPr id="5" name="Footer Placeholder 4">
            <a:extLst>
              <a:ext uri="{FF2B5EF4-FFF2-40B4-BE49-F238E27FC236}">
                <a16:creationId xmlns:a16="http://schemas.microsoft.com/office/drawing/2014/main" id="{D110017A-9511-44E3-871A-63E633AD5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PLPR  July 2022</a:t>
            </a:r>
          </a:p>
          <a:p>
            <a:r>
              <a:rPr lang="en-US"/>
              <a:t>Tartu</a:t>
            </a:r>
          </a:p>
          <a:p>
            <a:endParaRPr lang="en-US"/>
          </a:p>
        </p:txBody>
      </p:sp>
      <p:sp>
        <p:nvSpPr>
          <p:cNvPr id="6" name="Slide Number Placeholder 5">
            <a:extLst>
              <a:ext uri="{FF2B5EF4-FFF2-40B4-BE49-F238E27FC236}">
                <a16:creationId xmlns:a16="http://schemas.microsoft.com/office/drawing/2014/main" id="{02DEE83B-C367-48E0-AD27-AFA6B3E65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68E564E-248B-41D3-AC61-3EECA9085549}" type="slidenum">
              <a:rPr lang="en-US" smtClean="0"/>
              <a:pPr/>
              <a:t>‹#›</a:t>
            </a:fld>
            <a:endParaRPr lang="en-US"/>
          </a:p>
        </p:txBody>
      </p:sp>
    </p:spTree>
    <p:extLst>
      <p:ext uri="{BB962C8B-B14F-4D97-AF65-F5344CB8AC3E}">
        <p14:creationId xmlns:p14="http://schemas.microsoft.com/office/powerpoint/2010/main" val="329054419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200" b="1" kern="1200">
          <a:solidFill>
            <a:schemeClr val="bg1"/>
          </a:solidFill>
          <a:latin typeface="Franklin Gothic Book" panose="020B0503020102020204"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0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v"/>
        <a:defRPr sz="16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40684A-DA01-A1A6-C08B-BC9D8CDF8AD1}"/>
              </a:ext>
            </a:extLst>
          </p:cNvPr>
          <p:cNvSpPr/>
          <p:nvPr/>
        </p:nvSpPr>
        <p:spPr>
          <a:xfrm>
            <a:off x="0" y="-51808"/>
            <a:ext cx="12192000" cy="4934957"/>
          </a:xfrm>
          <a:prstGeom prst="rect">
            <a:avLst/>
          </a:prstGeom>
          <a:solidFill>
            <a:srgbClr val="008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itle 1">
            <a:extLst>
              <a:ext uri="{FF2B5EF4-FFF2-40B4-BE49-F238E27FC236}">
                <a16:creationId xmlns:a16="http://schemas.microsoft.com/office/drawing/2014/main" id="{DA08335E-4C38-C454-A5A5-35DC07F09289}"/>
              </a:ext>
            </a:extLst>
          </p:cNvPr>
          <p:cNvSpPr>
            <a:spLocks noGrp="1"/>
          </p:cNvSpPr>
          <p:nvPr>
            <p:ph type="ctrTitle"/>
          </p:nvPr>
        </p:nvSpPr>
        <p:spPr>
          <a:xfrm>
            <a:off x="1524000" y="958579"/>
            <a:ext cx="9144000" cy="2387600"/>
          </a:xfrm>
        </p:spPr>
        <p:txBody>
          <a:bodyPr>
            <a:normAutofit/>
          </a:bodyPr>
          <a:lstStyle/>
          <a:p>
            <a:r>
              <a:rPr lang="en-US" dirty="0">
                <a:solidFill>
                  <a:schemeClr val="bg1"/>
                </a:solidFill>
              </a:rPr>
              <a:t>Where social policy and planning meet</a:t>
            </a:r>
            <a:endParaRPr lang="LID4096" dirty="0">
              <a:solidFill>
                <a:schemeClr val="bg1"/>
              </a:solidFill>
            </a:endParaRPr>
          </a:p>
        </p:txBody>
      </p:sp>
      <p:sp>
        <p:nvSpPr>
          <p:cNvPr id="3" name="Subtitle 2">
            <a:extLst>
              <a:ext uri="{FF2B5EF4-FFF2-40B4-BE49-F238E27FC236}">
                <a16:creationId xmlns:a16="http://schemas.microsoft.com/office/drawing/2014/main" id="{FB69AC00-3620-37A2-3031-692FF09705A0}"/>
              </a:ext>
            </a:extLst>
          </p:cNvPr>
          <p:cNvSpPr>
            <a:spLocks noGrp="1"/>
          </p:cNvSpPr>
          <p:nvPr>
            <p:ph type="subTitle" idx="1"/>
          </p:nvPr>
        </p:nvSpPr>
        <p:spPr>
          <a:xfrm>
            <a:off x="1524000" y="3633562"/>
            <a:ext cx="9144000" cy="910969"/>
          </a:xfrm>
        </p:spPr>
        <p:txBody>
          <a:bodyPr/>
          <a:lstStyle/>
          <a:p>
            <a:r>
              <a:rPr lang="en-US" dirty="0">
                <a:solidFill>
                  <a:schemeClr val="bg1"/>
                </a:solidFill>
              </a:rPr>
              <a:t>Land policy for the provision of age-appropriate housing in densification projects</a:t>
            </a:r>
            <a:endParaRPr lang="LID4096" dirty="0">
              <a:solidFill>
                <a:schemeClr val="bg1"/>
              </a:solidFill>
            </a:endParaRPr>
          </a:p>
        </p:txBody>
      </p:sp>
      <p:sp>
        <p:nvSpPr>
          <p:cNvPr id="4" name="Footer Placeholder 3">
            <a:extLst>
              <a:ext uri="{FF2B5EF4-FFF2-40B4-BE49-F238E27FC236}">
                <a16:creationId xmlns:a16="http://schemas.microsoft.com/office/drawing/2014/main" id="{3D31A6CC-773B-2B45-8970-B4440729B02D}"/>
              </a:ext>
            </a:extLst>
          </p:cNvPr>
          <p:cNvSpPr>
            <a:spLocks noGrp="1"/>
          </p:cNvSpPr>
          <p:nvPr>
            <p:ph type="ftr" sz="quarter" idx="11"/>
          </p:nvPr>
        </p:nvSpPr>
        <p:spPr/>
        <p:txBody>
          <a:bodyPr/>
          <a:lstStyle/>
          <a:p>
            <a:r>
              <a:rPr lang="en-US" dirty="0"/>
              <a:t>UAA 2023 Conference </a:t>
            </a:r>
            <a:endParaRPr lang="LID4096" dirty="0"/>
          </a:p>
        </p:txBody>
      </p:sp>
      <p:pic>
        <p:nvPicPr>
          <p:cNvPr id="6" name="Picture 5" descr="A logo of the academic project Goverdense">
            <a:extLst>
              <a:ext uri="{FF2B5EF4-FFF2-40B4-BE49-F238E27FC236}">
                <a16:creationId xmlns:a16="http://schemas.microsoft.com/office/drawing/2014/main" id="{DA0BE43D-5233-B86E-B40B-57021F683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30" y="5194660"/>
            <a:ext cx="1551476" cy="1550382"/>
          </a:xfrm>
          <a:prstGeom prst="rect">
            <a:avLst/>
          </a:prstGeom>
        </p:spPr>
      </p:pic>
      <p:sp>
        <p:nvSpPr>
          <p:cNvPr id="7" name="TextBox 6">
            <a:extLst>
              <a:ext uri="{FF2B5EF4-FFF2-40B4-BE49-F238E27FC236}">
                <a16:creationId xmlns:a16="http://schemas.microsoft.com/office/drawing/2014/main" id="{07947D56-B005-29D9-D9AF-9CA291B29E8A}"/>
              </a:ext>
            </a:extLst>
          </p:cNvPr>
          <p:cNvSpPr txBox="1"/>
          <p:nvPr/>
        </p:nvSpPr>
        <p:spPr>
          <a:xfrm>
            <a:off x="2146925" y="5681529"/>
            <a:ext cx="2285092" cy="584775"/>
          </a:xfrm>
          <a:prstGeom prst="rect">
            <a:avLst/>
          </a:prstGeom>
          <a:noFill/>
        </p:spPr>
        <p:txBody>
          <a:bodyPr wrap="square">
            <a:spAutoFit/>
          </a:bodyPr>
          <a:lstStyle/>
          <a:p>
            <a:pPr algn="l"/>
            <a:r>
              <a:rPr lang="en-US" sz="1600" b="1" dirty="0">
                <a:solidFill>
                  <a:srgbClr val="08596D"/>
                </a:solidFill>
                <a:latin typeface="Corbel" panose="020B0503020204020204" pitchFamily="34" charset="0"/>
              </a:rPr>
              <a:t>Josje Bouwmeester</a:t>
            </a:r>
          </a:p>
          <a:p>
            <a:pPr algn="l"/>
            <a:r>
              <a:rPr lang="en-US" sz="1600" b="1" dirty="0">
                <a:solidFill>
                  <a:srgbClr val="08596D"/>
                </a:solidFill>
                <a:latin typeface="Corbel" panose="020B0503020204020204" pitchFamily="34" charset="0"/>
              </a:rPr>
              <a:t>Deniz Ay</a:t>
            </a:r>
          </a:p>
        </p:txBody>
      </p:sp>
      <p:pic>
        <p:nvPicPr>
          <p:cNvPr id="8" name="Picture 7" descr="Text&#10;&#10;Description automatically generated">
            <a:extLst>
              <a:ext uri="{FF2B5EF4-FFF2-40B4-BE49-F238E27FC236}">
                <a16:creationId xmlns:a16="http://schemas.microsoft.com/office/drawing/2014/main" id="{679A0A13-DC10-B8F6-2143-7CA67C4C3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464" y="5074640"/>
            <a:ext cx="1701006" cy="1701006"/>
          </a:xfrm>
          <a:prstGeom prst="rect">
            <a:avLst/>
          </a:prstGeom>
        </p:spPr>
      </p:pic>
    </p:spTree>
    <p:extLst>
      <p:ext uri="{BB962C8B-B14F-4D97-AF65-F5344CB8AC3E}">
        <p14:creationId xmlns:p14="http://schemas.microsoft.com/office/powerpoint/2010/main" val="86591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7D1F-4AF6-F4C5-1B01-33A8146C6320}"/>
              </a:ext>
            </a:extLst>
          </p:cNvPr>
          <p:cNvSpPr>
            <a:spLocks noGrp="1"/>
          </p:cNvSpPr>
          <p:nvPr>
            <p:ph type="title"/>
          </p:nvPr>
        </p:nvSpPr>
        <p:spPr/>
        <p:txBody>
          <a:bodyPr/>
          <a:lstStyle/>
          <a:p>
            <a:r>
              <a:rPr lang="nl-NL" dirty="0"/>
              <a:t>Case </a:t>
            </a:r>
            <a:r>
              <a:rPr lang="nl-NL" dirty="0" err="1"/>
              <a:t>study</a:t>
            </a:r>
            <a:r>
              <a:rPr lang="nl-NL" dirty="0"/>
              <a:t> Nieuwegein (NL)</a:t>
            </a:r>
            <a:endParaRPr lang="LID4096" dirty="0"/>
          </a:p>
        </p:txBody>
      </p:sp>
      <p:pic>
        <p:nvPicPr>
          <p:cNvPr id="5" name="Content Placeholder 4" descr="Map&#10;&#10;Description automatically generated">
            <a:extLst>
              <a:ext uri="{FF2B5EF4-FFF2-40B4-BE49-F238E27FC236}">
                <a16:creationId xmlns:a16="http://schemas.microsoft.com/office/drawing/2014/main" id="{3FDE9684-6D6A-1945-1A1B-67214ECD99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770" y="1812562"/>
            <a:ext cx="3886666" cy="4351338"/>
          </a:xfrm>
        </p:spPr>
      </p:pic>
      <p:sp>
        <p:nvSpPr>
          <p:cNvPr id="8" name="Oval 7">
            <a:extLst>
              <a:ext uri="{FF2B5EF4-FFF2-40B4-BE49-F238E27FC236}">
                <a16:creationId xmlns:a16="http://schemas.microsoft.com/office/drawing/2014/main" id="{3944FD84-77DE-B90C-544F-4963A476B329}"/>
              </a:ext>
            </a:extLst>
          </p:cNvPr>
          <p:cNvSpPr/>
          <p:nvPr/>
        </p:nvSpPr>
        <p:spPr>
          <a:xfrm>
            <a:off x="2852420" y="4102100"/>
            <a:ext cx="45719" cy="45719"/>
          </a:xfrm>
          <a:prstGeom prst="ellipse">
            <a:avLst/>
          </a:prstGeom>
          <a:solidFill>
            <a:srgbClr val="0DAEBD"/>
          </a:solidFill>
          <a:ln>
            <a:solidFill>
              <a:srgbClr val="0DA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ln>
                <a:solidFill>
                  <a:srgbClr val="008998"/>
                </a:solidFill>
              </a:ln>
              <a:solidFill>
                <a:srgbClr val="0DAEBD"/>
              </a:solidFill>
            </a:endParaRPr>
          </a:p>
        </p:txBody>
      </p:sp>
      <p:pic>
        <p:nvPicPr>
          <p:cNvPr id="9" name="Picture 8">
            <a:extLst>
              <a:ext uri="{FF2B5EF4-FFF2-40B4-BE49-F238E27FC236}">
                <a16:creationId xmlns:a16="http://schemas.microsoft.com/office/drawing/2014/main" id="{E28CA5FA-D187-9043-759D-7F9DED63A3E7}"/>
              </a:ext>
            </a:extLst>
          </p:cNvPr>
          <p:cNvPicPr>
            <a:picLocks noChangeAspect="1"/>
          </p:cNvPicPr>
          <p:nvPr/>
        </p:nvPicPr>
        <p:blipFill>
          <a:blip r:embed="rId4"/>
          <a:stretch>
            <a:fillRect/>
          </a:stretch>
        </p:blipFill>
        <p:spPr>
          <a:xfrm>
            <a:off x="5440259" y="1762576"/>
            <a:ext cx="5016178" cy="4401324"/>
          </a:xfrm>
          <a:prstGeom prst="rect">
            <a:avLst/>
          </a:prstGeom>
        </p:spPr>
      </p:pic>
    </p:spTree>
    <p:extLst>
      <p:ext uri="{BB962C8B-B14F-4D97-AF65-F5344CB8AC3E}">
        <p14:creationId xmlns:p14="http://schemas.microsoft.com/office/powerpoint/2010/main" val="400839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1FD5-6448-769D-BB69-A89456E07072}"/>
              </a:ext>
            </a:extLst>
          </p:cNvPr>
          <p:cNvSpPr>
            <a:spLocks noGrp="1"/>
          </p:cNvSpPr>
          <p:nvPr>
            <p:ph type="title"/>
          </p:nvPr>
        </p:nvSpPr>
        <p:spPr>
          <a:xfrm>
            <a:off x="838200" y="2850142"/>
            <a:ext cx="10515600" cy="1325563"/>
          </a:xfrm>
        </p:spPr>
        <p:txBody>
          <a:bodyPr/>
          <a:lstStyle/>
          <a:p>
            <a:r>
              <a:rPr lang="en-US" dirty="0"/>
              <a:t>Care circles</a:t>
            </a:r>
          </a:p>
        </p:txBody>
      </p:sp>
      <p:pic>
        <p:nvPicPr>
          <p:cNvPr id="4" name="Picture 3" descr="A picture containing chart&#10;&#10;Description automatically generated">
            <a:extLst>
              <a:ext uri="{FF2B5EF4-FFF2-40B4-BE49-F238E27FC236}">
                <a16:creationId xmlns:a16="http://schemas.microsoft.com/office/drawing/2014/main" id="{A877003A-2D8A-755E-F909-1245FA9D3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207" y="121179"/>
            <a:ext cx="5150223" cy="6615641"/>
          </a:xfrm>
          <a:prstGeom prst="rect">
            <a:avLst/>
          </a:prstGeom>
        </p:spPr>
      </p:pic>
    </p:spTree>
    <p:extLst>
      <p:ext uri="{BB962C8B-B14F-4D97-AF65-F5344CB8AC3E}">
        <p14:creationId xmlns:p14="http://schemas.microsoft.com/office/powerpoint/2010/main" val="128534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5EE4-A803-E7FD-7436-8C2D55D0E802}"/>
              </a:ext>
            </a:extLst>
          </p:cNvPr>
          <p:cNvSpPr>
            <a:spLocks noGrp="1"/>
          </p:cNvSpPr>
          <p:nvPr>
            <p:ph type="title"/>
          </p:nvPr>
        </p:nvSpPr>
        <p:spPr/>
        <p:txBody>
          <a:bodyPr/>
          <a:lstStyle/>
          <a:p>
            <a:r>
              <a:rPr lang="nl-NL" dirty="0"/>
              <a:t>Private </a:t>
            </a:r>
            <a:r>
              <a:rPr lang="nl-NL" dirty="0" err="1"/>
              <a:t>law</a:t>
            </a:r>
            <a:r>
              <a:rPr lang="nl-NL" dirty="0"/>
              <a:t> </a:t>
            </a:r>
            <a:r>
              <a:rPr lang="nl-NL" dirty="0" err="1"/>
              <a:t>contracts</a:t>
            </a:r>
            <a:endParaRPr lang="LID4096" dirty="0"/>
          </a:p>
        </p:txBody>
      </p:sp>
      <p:pic>
        <p:nvPicPr>
          <p:cNvPr id="5" name="Picture 4">
            <a:extLst>
              <a:ext uri="{FF2B5EF4-FFF2-40B4-BE49-F238E27FC236}">
                <a16:creationId xmlns:a16="http://schemas.microsoft.com/office/drawing/2014/main" id="{0C5C1A3B-21B8-012A-C395-1AC79FFC447B}"/>
              </a:ext>
            </a:extLst>
          </p:cNvPr>
          <p:cNvPicPr>
            <a:picLocks noChangeAspect="1"/>
          </p:cNvPicPr>
          <p:nvPr/>
        </p:nvPicPr>
        <p:blipFill>
          <a:blip r:embed="rId3"/>
          <a:stretch>
            <a:fillRect/>
          </a:stretch>
        </p:blipFill>
        <p:spPr>
          <a:xfrm>
            <a:off x="1524106" y="2033588"/>
            <a:ext cx="3300874" cy="3931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Businessmen shaking hands">
            <a:extLst>
              <a:ext uri="{FF2B5EF4-FFF2-40B4-BE49-F238E27FC236}">
                <a16:creationId xmlns:a16="http://schemas.microsoft.com/office/drawing/2014/main" id="{814C8E75-346A-00FD-3CF1-C8CBFD14D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33588"/>
            <a:ext cx="4933898" cy="3293365"/>
          </a:xfrm>
          <a:prstGeom prst="rect">
            <a:avLst/>
          </a:prstGeom>
        </p:spPr>
      </p:pic>
    </p:spTree>
    <p:extLst>
      <p:ext uri="{BB962C8B-B14F-4D97-AF65-F5344CB8AC3E}">
        <p14:creationId xmlns:p14="http://schemas.microsoft.com/office/powerpoint/2010/main" val="145917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DEB-8A88-1192-C97C-E1307316DFBD}"/>
              </a:ext>
            </a:extLst>
          </p:cNvPr>
          <p:cNvSpPr>
            <a:spLocks noGrp="1"/>
          </p:cNvSpPr>
          <p:nvPr>
            <p:ph type="title"/>
          </p:nvPr>
        </p:nvSpPr>
        <p:spPr/>
        <p:txBody>
          <a:bodyPr/>
          <a:lstStyle/>
          <a:p>
            <a:r>
              <a:rPr lang="nl-NL" dirty="0" err="1"/>
              <a:t>Mitigating</a:t>
            </a:r>
            <a:r>
              <a:rPr lang="nl-NL" dirty="0"/>
              <a:t> </a:t>
            </a:r>
            <a:r>
              <a:rPr lang="nl-NL" dirty="0" err="1"/>
              <a:t>the</a:t>
            </a:r>
            <a:r>
              <a:rPr lang="nl-NL" dirty="0"/>
              <a:t> care gap?</a:t>
            </a:r>
            <a:endParaRPr lang="LID4096" dirty="0"/>
          </a:p>
        </p:txBody>
      </p:sp>
      <p:sp>
        <p:nvSpPr>
          <p:cNvPr id="3" name="Content Placeholder 2">
            <a:extLst>
              <a:ext uri="{FF2B5EF4-FFF2-40B4-BE49-F238E27FC236}">
                <a16:creationId xmlns:a16="http://schemas.microsoft.com/office/drawing/2014/main" id="{B7CDE114-EF95-95A8-BD0D-569BEE24F245}"/>
              </a:ext>
            </a:extLst>
          </p:cNvPr>
          <p:cNvSpPr>
            <a:spLocks noGrp="1"/>
          </p:cNvSpPr>
          <p:nvPr>
            <p:ph idx="1"/>
          </p:nvPr>
        </p:nvSpPr>
        <p:spPr/>
        <p:txBody>
          <a:bodyPr/>
          <a:lstStyle/>
          <a:p>
            <a:pPr lvl="0">
              <a:lnSpc>
                <a:spcPct val="100000"/>
              </a:lnSpc>
            </a:pPr>
            <a:r>
              <a:rPr lang="en-US" dirty="0"/>
              <a:t>No regulation:</a:t>
            </a:r>
          </a:p>
          <a:p>
            <a:pPr lvl="1">
              <a:lnSpc>
                <a:spcPct val="100000"/>
              </a:lnSpc>
            </a:pPr>
            <a:r>
              <a:rPr lang="en-US" u="sng" dirty="0"/>
              <a:t>who</a:t>
            </a:r>
            <a:r>
              <a:rPr lang="en-US" dirty="0"/>
              <a:t> gets to live there</a:t>
            </a:r>
          </a:p>
          <a:p>
            <a:pPr lvl="1">
              <a:lnSpc>
                <a:spcPct val="100000"/>
              </a:lnSpc>
            </a:pPr>
            <a:r>
              <a:rPr lang="en-US" dirty="0"/>
              <a:t>And for what </a:t>
            </a:r>
            <a:r>
              <a:rPr lang="en-US" u="sng" dirty="0"/>
              <a:t>price</a:t>
            </a:r>
            <a:r>
              <a:rPr lang="en-US" dirty="0"/>
              <a:t>?</a:t>
            </a:r>
          </a:p>
          <a:p>
            <a:pPr lvl="0">
              <a:lnSpc>
                <a:spcPct val="100000"/>
              </a:lnSpc>
            </a:pPr>
            <a:r>
              <a:rPr lang="en-US" dirty="0"/>
              <a:t>Exception: social rent</a:t>
            </a:r>
          </a:p>
          <a:p>
            <a:pPr marL="0" lvl="0" indent="0">
              <a:lnSpc>
                <a:spcPct val="100000"/>
              </a:lnSpc>
              <a:buNone/>
            </a:pPr>
            <a:endParaRPr lang="en-US" dirty="0"/>
          </a:p>
          <a:p>
            <a:pPr lvl="0">
              <a:lnSpc>
                <a:spcPct val="100000"/>
              </a:lnSpc>
            </a:pPr>
            <a:endParaRPr lang="en-US" dirty="0"/>
          </a:p>
          <a:p>
            <a:pPr lvl="0">
              <a:lnSpc>
                <a:spcPct val="100000"/>
              </a:lnSpc>
            </a:pPr>
            <a:endParaRPr lang="en-US" dirty="0"/>
          </a:p>
        </p:txBody>
      </p:sp>
      <p:pic>
        <p:nvPicPr>
          <p:cNvPr id="8" name="Picture 7" descr="A picture containing outdoor, grass, building, house&#10;&#10;Description automatically generated">
            <a:extLst>
              <a:ext uri="{FF2B5EF4-FFF2-40B4-BE49-F238E27FC236}">
                <a16:creationId xmlns:a16="http://schemas.microsoft.com/office/drawing/2014/main" id="{23C5AE79-7531-3E55-66F2-88CDB3BE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96" y="2259875"/>
            <a:ext cx="6637555" cy="3734208"/>
          </a:xfrm>
          <a:prstGeom prst="rect">
            <a:avLst/>
          </a:prstGeom>
        </p:spPr>
      </p:pic>
    </p:spTree>
    <p:extLst>
      <p:ext uri="{BB962C8B-B14F-4D97-AF65-F5344CB8AC3E}">
        <p14:creationId xmlns:p14="http://schemas.microsoft.com/office/powerpoint/2010/main" val="184124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DEB-8A88-1192-C97C-E1307316DFBD}"/>
              </a:ext>
            </a:extLst>
          </p:cNvPr>
          <p:cNvSpPr>
            <a:spLocks noGrp="1"/>
          </p:cNvSpPr>
          <p:nvPr>
            <p:ph type="title"/>
          </p:nvPr>
        </p:nvSpPr>
        <p:spPr/>
        <p:txBody>
          <a:bodyPr/>
          <a:lstStyle/>
          <a:p>
            <a:r>
              <a:rPr lang="nl-NL" dirty="0" err="1"/>
              <a:t>Mitigating</a:t>
            </a:r>
            <a:r>
              <a:rPr lang="nl-NL" dirty="0"/>
              <a:t> </a:t>
            </a:r>
            <a:r>
              <a:rPr lang="nl-NL" dirty="0" err="1"/>
              <a:t>the</a:t>
            </a:r>
            <a:r>
              <a:rPr lang="nl-NL" dirty="0"/>
              <a:t> care gap?</a:t>
            </a:r>
            <a:endParaRPr lang="LID4096" dirty="0"/>
          </a:p>
        </p:txBody>
      </p:sp>
      <p:graphicFrame>
        <p:nvGraphicFramePr>
          <p:cNvPr id="6" name="Content Placeholder 2">
            <a:extLst>
              <a:ext uri="{FF2B5EF4-FFF2-40B4-BE49-F238E27FC236}">
                <a16:creationId xmlns:a16="http://schemas.microsoft.com/office/drawing/2014/main" id="{64111E2D-2100-71A3-BB82-66EE749DEE7E}"/>
              </a:ext>
            </a:extLst>
          </p:cNvPr>
          <p:cNvGraphicFramePr>
            <a:graphicFrameLocks noGrp="1"/>
          </p:cNvGraphicFramePr>
          <p:nvPr>
            <p:ph idx="1"/>
            <p:extLst>
              <p:ext uri="{D42A27DB-BD31-4B8C-83A1-F6EECF244321}">
                <p14:modId xmlns:p14="http://schemas.microsoft.com/office/powerpoint/2010/main" val="26715113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286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6212CD-FC55-4D7E-A33B-84D57A11B064}"/>
              </a:ext>
            </a:extLst>
          </p:cNvPr>
          <p:cNvSpPr/>
          <p:nvPr/>
        </p:nvSpPr>
        <p:spPr>
          <a:xfrm>
            <a:off x="-8094" y="1923043"/>
            <a:ext cx="12192000" cy="4934957"/>
          </a:xfrm>
          <a:prstGeom prst="rect">
            <a:avLst/>
          </a:prstGeom>
          <a:solidFill>
            <a:srgbClr val="008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6" name="Picture 5" descr="Text&#10;&#10;Description automatically generated">
            <a:extLst>
              <a:ext uri="{FF2B5EF4-FFF2-40B4-BE49-F238E27FC236}">
                <a16:creationId xmlns:a16="http://schemas.microsoft.com/office/drawing/2014/main" id="{824B2C1A-4C0C-0237-18B4-22FCE9026F8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82190" y="546748"/>
            <a:ext cx="3687790" cy="60502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5A1E02F-9420-6C1D-44E1-DFC6C9531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23727"/>
          <a:stretch/>
        </p:blipFill>
        <p:spPr>
          <a:xfrm>
            <a:off x="7522022" y="205750"/>
            <a:ext cx="2106270" cy="1262897"/>
          </a:xfrm>
          <a:prstGeom prst="rect">
            <a:avLst/>
          </a:prstGeom>
        </p:spPr>
      </p:pic>
      <p:sp>
        <p:nvSpPr>
          <p:cNvPr id="2" name="Subtitle 2">
            <a:extLst>
              <a:ext uri="{FF2B5EF4-FFF2-40B4-BE49-F238E27FC236}">
                <a16:creationId xmlns:a16="http://schemas.microsoft.com/office/drawing/2014/main" id="{F1AD5C48-7860-3E5A-A2ED-68DE0897896D}"/>
              </a:ext>
            </a:extLst>
          </p:cNvPr>
          <p:cNvSpPr txBox="1">
            <a:spLocks/>
          </p:cNvSpPr>
          <p:nvPr/>
        </p:nvSpPr>
        <p:spPr>
          <a:xfrm>
            <a:off x="2045677" y="2863827"/>
            <a:ext cx="8389257" cy="26051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Franklin Gothic Book" panose="020B0503020102020204" pitchFamily="34" charset="0"/>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Franklin Gothic Book" panose="020B0503020102020204" pitchFamily="34" charset="0"/>
                <a:ea typeface="+mn-ea"/>
                <a:cs typeface="+mn-cs"/>
              </a:defRPr>
            </a:lvl2pPr>
            <a:lvl3pPr marL="914400" indent="0" algn="ctr" defTabSz="914400" rtl="0" eaLnBrk="1" latinLnBrk="0" hangingPunct="1">
              <a:lnSpc>
                <a:spcPct val="90000"/>
              </a:lnSpc>
              <a:spcBef>
                <a:spcPts val="500"/>
              </a:spcBef>
              <a:buFont typeface="Courier New" panose="02070309020205020404" pitchFamily="49" charset="0"/>
              <a:buNone/>
              <a:defRPr sz="1800" kern="1200">
                <a:solidFill>
                  <a:schemeClr val="bg1"/>
                </a:solidFill>
                <a:latin typeface="Franklin Gothic Book" panose="020B0503020102020204" pitchFamily="34" charset="0"/>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bg1"/>
                </a:solidFill>
                <a:latin typeface="Franklin Gothic Book" panose="020B05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Franklin Gothic Book" panose="020B05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Josje Bouwmeester</a:t>
            </a:r>
          </a:p>
          <a:p>
            <a:r>
              <a:rPr lang="en-US" sz="2000" dirty="0"/>
              <a:t>PhD candidate at University of Bern, Institute of Geography, Bern Switzerland</a:t>
            </a:r>
          </a:p>
          <a:p>
            <a:endParaRPr lang="en-US" sz="2000" dirty="0"/>
          </a:p>
          <a:p>
            <a:r>
              <a:rPr lang="en-US" sz="2000" dirty="0"/>
              <a:t>@: josje.bouwmeester@unibe.ch</a:t>
            </a:r>
          </a:p>
          <a:p>
            <a:r>
              <a:rPr lang="en-US" sz="2000" dirty="0"/>
              <a:t>www.goverdense.org</a:t>
            </a:r>
          </a:p>
          <a:p>
            <a:endParaRPr lang="en-US" sz="2000" dirty="0"/>
          </a:p>
        </p:txBody>
      </p:sp>
    </p:spTree>
    <p:extLst>
      <p:ext uri="{BB962C8B-B14F-4D97-AF65-F5344CB8AC3E}">
        <p14:creationId xmlns:p14="http://schemas.microsoft.com/office/powerpoint/2010/main" val="1477072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83A72-B6F9-5246-34C1-CC2AE404DDF8}"/>
              </a:ext>
            </a:extLst>
          </p:cNvPr>
          <p:cNvSpPr>
            <a:spLocks noGrp="1"/>
          </p:cNvSpPr>
          <p:nvPr>
            <p:ph type="title"/>
          </p:nvPr>
        </p:nvSpPr>
        <p:spPr>
          <a:xfrm>
            <a:off x="838200" y="556995"/>
            <a:ext cx="10515600" cy="1133693"/>
          </a:xfrm>
        </p:spPr>
        <p:txBody>
          <a:bodyPr>
            <a:normAutofit fontScale="90000"/>
          </a:bodyPr>
          <a:lstStyle/>
          <a:p>
            <a:r>
              <a:rPr lang="en-US" sz="5200" dirty="0"/>
              <a:t>% of population of 65 years or older</a:t>
            </a:r>
            <a:br>
              <a:rPr lang="en-US" sz="5200" dirty="0"/>
            </a:br>
            <a:endParaRPr lang="LID4096" sz="5200" dirty="0"/>
          </a:p>
        </p:txBody>
      </p:sp>
      <p:graphicFrame>
        <p:nvGraphicFramePr>
          <p:cNvPr id="7" name="Content Placeholder 3">
            <a:extLst>
              <a:ext uri="{FF2B5EF4-FFF2-40B4-BE49-F238E27FC236}">
                <a16:creationId xmlns:a16="http://schemas.microsoft.com/office/drawing/2014/main" id="{6AC64E2D-1DD6-18B4-051C-921CB6F30015}"/>
              </a:ext>
            </a:extLst>
          </p:cNvPr>
          <p:cNvGraphicFramePr>
            <a:graphicFrameLocks noGrp="1"/>
          </p:cNvGraphicFramePr>
          <p:nvPr>
            <p:ph idx="1"/>
            <p:extLst>
              <p:ext uri="{D42A27DB-BD31-4B8C-83A1-F6EECF244321}">
                <p14:modId xmlns:p14="http://schemas.microsoft.com/office/powerpoint/2010/main" val="640589365"/>
              </p:ext>
            </p:extLst>
          </p:nvPr>
        </p:nvGraphicFramePr>
        <p:xfrm>
          <a:off x="838200" y="1398493"/>
          <a:ext cx="10515600" cy="52635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400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ilding outline">
            <a:extLst>
              <a:ext uri="{FF2B5EF4-FFF2-40B4-BE49-F238E27FC236}">
                <a16:creationId xmlns:a16="http://schemas.microsoft.com/office/drawing/2014/main" id="{FA17C2DA-8473-C1EA-A82E-A3B6894E024C}"/>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0241" y="1433415"/>
            <a:ext cx="4291750" cy="4291750"/>
          </a:xfrm>
        </p:spPr>
      </p:pic>
      <p:pic>
        <p:nvPicPr>
          <p:cNvPr id="7" name="Graphic 6" descr="Home outline">
            <a:extLst>
              <a:ext uri="{FF2B5EF4-FFF2-40B4-BE49-F238E27FC236}">
                <a16:creationId xmlns:a16="http://schemas.microsoft.com/office/drawing/2014/main" id="{5CAB7740-4E39-F714-957A-AAB17AE537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122" y="1347989"/>
            <a:ext cx="4377176" cy="4377176"/>
          </a:xfrm>
          <a:prstGeom prst="rect">
            <a:avLst/>
          </a:prstGeom>
        </p:spPr>
      </p:pic>
    </p:spTree>
    <p:extLst>
      <p:ext uri="{BB962C8B-B14F-4D97-AF65-F5344CB8AC3E}">
        <p14:creationId xmlns:p14="http://schemas.microsoft.com/office/powerpoint/2010/main" val="422392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DEB-8A88-1192-C97C-E1307316DFBD}"/>
              </a:ext>
            </a:extLst>
          </p:cNvPr>
          <p:cNvSpPr>
            <a:spLocks noGrp="1"/>
          </p:cNvSpPr>
          <p:nvPr>
            <p:ph type="title"/>
          </p:nvPr>
        </p:nvSpPr>
        <p:spPr/>
        <p:txBody>
          <a:bodyPr/>
          <a:lstStyle/>
          <a:p>
            <a:r>
              <a:rPr lang="en-US" dirty="0"/>
              <a:t>Growing care crisis</a:t>
            </a:r>
          </a:p>
        </p:txBody>
      </p:sp>
      <p:graphicFrame>
        <p:nvGraphicFramePr>
          <p:cNvPr id="6" name="Content Placeholder 2">
            <a:extLst>
              <a:ext uri="{FF2B5EF4-FFF2-40B4-BE49-F238E27FC236}">
                <a16:creationId xmlns:a16="http://schemas.microsoft.com/office/drawing/2014/main" id="{64111E2D-2100-71A3-BB82-66EE749DEE7E}"/>
              </a:ext>
            </a:extLst>
          </p:cNvPr>
          <p:cNvGraphicFramePr>
            <a:graphicFrameLocks noGrp="1"/>
          </p:cNvGraphicFramePr>
          <p:nvPr>
            <p:ph idx="1"/>
            <p:extLst>
              <p:ext uri="{D42A27DB-BD31-4B8C-83A1-F6EECF244321}">
                <p14:modId xmlns:p14="http://schemas.microsoft.com/office/powerpoint/2010/main" val="37072847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211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BAA9-19DB-9E45-BB94-6A87035BE76B}"/>
              </a:ext>
            </a:extLst>
          </p:cNvPr>
          <p:cNvSpPr>
            <a:spLocks noGrp="1"/>
          </p:cNvSpPr>
          <p:nvPr>
            <p:ph type="title"/>
          </p:nvPr>
        </p:nvSpPr>
        <p:spPr/>
        <p:txBody>
          <a:bodyPr/>
          <a:lstStyle/>
          <a:p>
            <a:r>
              <a:rPr lang="en-US" dirty="0"/>
              <a:t>Aging-in-place: Definition</a:t>
            </a:r>
          </a:p>
        </p:txBody>
      </p:sp>
      <p:sp>
        <p:nvSpPr>
          <p:cNvPr id="3" name="Content Placeholder 2">
            <a:extLst>
              <a:ext uri="{FF2B5EF4-FFF2-40B4-BE49-F238E27FC236}">
                <a16:creationId xmlns:a16="http://schemas.microsoft.com/office/drawing/2014/main" id="{62A715E7-9D62-BAAA-7955-E983665E1352}"/>
              </a:ext>
            </a:extLst>
          </p:cNvPr>
          <p:cNvSpPr>
            <a:spLocks noGrp="1"/>
          </p:cNvSpPr>
          <p:nvPr>
            <p:ph idx="1"/>
          </p:nvPr>
        </p:nvSpPr>
        <p:spPr/>
        <p:txBody>
          <a:bodyPr/>
          <a:lstStyle/>
          <a:p>
            <a:pPr marL="0" indent="0">
              <a:buNone/>
            </a:pPr>
            <a:endParaRPr lang="nl-NL" dirty="0"/>
          </a:p>
          <a:p>
            <a:pPr marL="0" indent="0">
              <a:buNone/>
            </a:pPr>
            <a:r>
              <a:rPr lang="en-US" i="1" dirty="0"/>
              <a:t>“Aging-in-place is about the opportunity for older people to remain in their own home for as long as possible without having to move to a long-term care facility”</a:t>
            </a:r>
          </a:p>
          <a:p>
            <a:pPr marL="0" indent="0">
              <a:buNone/>
            </a:pPr>
            <a:r>
              <a:rPr lang="en-US" i="1" dirty="0"/>
              <a:t>						- </a:t>
            </a:r>
            <a:r>
              <a:rPr lang="en-US" dirty="0" err="1"/>
              <a:t>Pani-Harreman</a:t>
            </a:r>
            <a:r>
              <a:rPr lang="en-US" dirty="0"/>
              <a:t> </a:t>
            </a:r>
            <a:r>
              <a:rPr lang="en-US" i="1" dirty="0"/>
              <a:t>et al. (2020)</a:t>
            </a:r>
            <a:endParaRPr lang="nl-NL" i="1" dirty="0"/>
          </a:p>
          <a:p>
            <a:endParaRPr lang="LID4096" dirty="0"/>
          </a:p>
        </p:txBody>
      </p:sp>
    </p:spTree>
    <p:extLst>
      <p:ext uri="{BB962C8B-B14F-4D97-AF65-F5344CB8AC3E}">
        <p14:creationId xmlns:p14="http://schemas.microsoft.com/office/powerpoint/2010/main" val="258646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8" descr="A picture containing text, circuit, electronics&#10;&#10;Description automatically generated">
            <a:extLst>
              <a:ext uri="{FF2B5EF4-FFF2-40B4-BE49-F238E27FC236}">
                <a16:creationId xmlns:a16="http://schemas.microsoft.com/office/drawing/2014/main" id="{373E5D3A-1BB2-D3EC-4ED9-D666F3EBF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1933303"/>
            <a:ext cx="12221054" cy="3069771"/>
          </a:xfrm>
          <a:prstGeom prst="rect">
            <a:avLst/>
          </a:prstGeom>
        </p:spPr>
      </p:pic>
      <p:sp>
        <p:nvSpPr>
          <p:cNvPr id="2" name="Title 1">
            <a:extLst>
              <a:ext uri="{FF2B5EF4-FFF2-40B4-BE49-F238E27FC236}">
                <a16:creationId xmlns:a16="http://schemas.microsoft.com/office/drawing/2014/main" id="{003DBAA9-19DB-9E45-BB94-6A87035BE76B}"/>
              </a:ext>
            </a:extLst>
          </p:cNvPr>
          <p:cNvSpPr>
            <a:spLocks noGrp="1"/>
          </p:cNvSpPr>
          <p:nvPr>
            <p:ph type="title"/>
          </p:nvPr>
        </p:nvSpPr>
        <p:spPr/>
        <p:txBody>
          <a:bodyPr/>
          <a:lstStyle/>
          <a:p>
            <a:r>
              <a:rPr lang="nl-NL" dirty="0" err="1"/>
              <a:t>Aging</a:t>
            </a:r>
            <a:r>
              <a:rPr lang="nl-NL" dirty="0"/>
              <a:t>-in-</a:t>
            </a:r>
            <a:r>
              <a:rPr lang="nl-NL" dirty="0" err="1"/>
              <a:t>place</a:t>
            </a:r>
            <a:r>
              <a:rPr lang="nl-NL" dirty="0"/>
              <a:t>: </a:t>
            </a:r>
            <a:r>
              <a:rPr lang="nl-NL" dirty="0" err="1"/>
              <a:t>Densification</a:t>
            </a:r>
            <a:endParaRPr lang="LID4096" dirty="0"/>
          </a:p>
        </p:txBody>
      </p:sp>
      <p:pic>
        <p:nvPicPr>
          <p:cNvPr id="7" name="Graphic 6" descr="Man with cane with solid fill">
            <a:extLst>
              <a:ext uri="{FF2B5EF4-FFF2-40B4-BE49-F238E27FC236}">
                <a16:creationId xmlns:a16="http://schemas.microsoft.com/office/drawing/2014/main" id="{3D70E975-4960-B29B-91E5-7C43262405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2410" y="3487519"/>
            <a:ext cx="711925" cy="711925"/>
          </a:xfrm>
          <a:prstGeom prst="rect">
            <a:avLst/>
          </a:prstGeom>
        </p:spPr>
      </p:pic>
      <p:pic>
        <p:nvPicPr>
          <p:cNvPr id="4" name="Graphic 3" descr="Man with cane with solid fill">
            <a:extLst>
              <a:ext uri="{FF2B5EF4-FFF2-40B4-BE49-F238E27FC236}">
                <a16:creationId xmlns:a16="http://schemas.microsoft.com/office/drawing/2014/main" id="{BBDB6160-E4BD-962E-77BB-D3A78BF3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3146" y="3796938"/>
            <a:ext cx="711925" cy="711925"/>
          </a:xfrm>
          <a:prstGeom prst="rect">
            <a:avLst/>
          </a:prstGeom>
        </p:spPr>
      </p:pic>
      <p:pic>
        <p:nvPicPr>
          <p:cNvPr id="6" name="Graphic 5" descr="Man with cane with solid fill">
            <a:extLst>
              <a:ext uri="{FF2B5EF4-FFF2-40B4-BE49-F238E27FC236}">
                <a16:creationId xmlns:a16="http://schemas.microsoft.com/office/drawing/2014/main" id="{FC398C64-4BDB-B81B-81C4-3EF040A8B3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8289" flipH="1">
            <a:off x="4719985" y="3487520"/>
            <a:ext cx="711925" cy="711925"/>
          </a:xfrm>
          <a:prstGeom prst="rect">
            <a:avLst/>
          </a:prstGeom>
        </p:spPr>
      </p:pic>
    </p:spTree>
    <p:extLst>
      <p:ext uri="{BB962C8B-B14F-4D97-AF65-F5344CB8AC3E}">
        <p14:creationId xmlns:p14="http://schemas.microsoft.com/office/powerpoint/2010/main" val="113497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6E2CB674-0F60-6BEF-D58D-65E32234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39" y="1423851"/>
            <a:ext cx="10271259" cy="5068933"/>
          </a:xfrm>
          <a:prstGeom prst="rect">
            <a:avLst/>
          </a:prstGeom>
        </p:spPr>
      </p:pic>
      <p:sp>
        <p:nvSpPr>
          <p:cNvPr id="2" name="Title 1">
            <a:extLst>
              <a:ext uri="{FF2B5EF4-FFF2-40B4-BE49-F238E27FC236}">
                <a16:creationId xmlns:a16="http://schemas.microsoft.com/office/drawing/2014/main" id="{82B7F6F5-16BF-F6F4-19E8-485C9E97E7C5}"/>
              </a:ext>
            </a:extLst>
          </p:cNvPr>
          <p:cNvSpPr>
            <a:spLocks noGrp="1"/>
          </p:cNvSpPr>
          <p:nvPr>
            <p:ph type="ctrTitle"/>
          </p:nvPr>
        </p:nvSpPr>
        <p:spPr>
          <a:xfrm>
            <a:off x="1524000" y="-52256"/>
            <a:ext cx="9144000" cy="1289277"/>
          </a:xfrm>
        </p:spPr>
        <p:txBody>
          <a:bodyPr/>
          <a:lstStyle/>
          <a:p>
            <a:r>
              <a:rPr lang="nl-NL" dirty="0"/>
              <a:t>Making land </a:t>
            </a:r>
            <a:r>
              <a:rPr lang="nl-NL" dirty="0" err="1"/>
              <a:t>available</a:t>
            </a:r>
            <a:endParaRPr lang="LID4096" dirty="0"/>
          </a:p>
        </p:txBody>
      </p:sp>
    </p:spTree>
    <p:extLst>
      <p:ext uri="{BB962C8B-B14F-4D97-AF65-F5344CB8AC3E}">
        <p14:creationId xmlns:p14="http://schemas.microsoft.com/office/powerpoint/2010/main" val="401242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4552-4290-D8A7-FB6B-AB69B9A84534}"/>
              </a:ext>
            </a:extLst>
          </p:cNvPr>
          <p:cNvSpPr>
            <a:spLocks noGrp="1"/>
          </p:cNvSpPr>
          <p:nvPr>
            <p:ph type="title"/>
          </p:nvPr>
        </p:nvSpPr>
        <p:spPr/>
        <p:txBody>
          <a:bodyPr/>
          <a:lstStyle/>
          <a:p>
            <a:r>
              <a:rPr lang="nl-NL" dirty="0"/>
              <a:t>A bit of Dutch context…</a:t>
            </a:r>
            <a:endParaRPr lang="LID4096" dirty="0"/>
          </a:p>
        </p:txBody>
      </p:sp>
      <p:pic>
        <p:nvPicPr>
          <p:cNvPr id="6" name="Picture 5" descr="A picture containing window&#10;&#10;Description automatically generated">
            <a:extLst>
              <a:ext uri="{FF2B5EF4-FFF2-40B4-BE49-F238E27FC236}">
                <a16:creationId xmlns:a16="http://schemas.microsoft.com/office/drawing/2014/main" id="{EAF7F8C3-ED38-442B-1B39-AE1DEFC65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23" y="1690688"/>
            <a:ext cx="5431942" cy="2715971"/>
          </a:xfrm>
          <a:prstGeom prst="rect">
            <a:avLst/>
          </a:prstGeom>
        </p:spPr>
      </p:pic>
      <p:sp>
        <p:nvSpPr>
          <p:cNvPr id="7" name="Content Placeholder 2">
            <a:extLst>
              <a:ext uri="{FF2B5EF4-FFF2-40B4-BE49-F238E27FC236}">
                <a16:creationId xmlns:a16="http://schemas.microsoft.com/office/drawing/2014/main" id="{A141326B-0BF6-FABE-A155-01788B97A1ED}"/>
              </a:ext>
            </a:extLst>
          </p:cNvPr>
          <p:cNvSpPr txBox="1">
            <a:spLocks/>
          </p:cNvSpPr>
          <p:nvPr/>
        </p:nvSpPr>
        <p:spPr>
          <a:xfrm>
            <a:off x="748777" y="4511381"/>
            <a:ext cx="5610788" cy="1981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t>Elderly</a:t>
            </a:r>
            <a:r>
              <a:rPr lang="nl-NL" dirty="0"/>
              <a:t> care = </a:t>
            </a:r>
            <a:r>
              <a:rPr lang="nl-NL" dirty="0" err="1"/>
              <a:t>housing</a:t>
            </a:r>
            <a:r>
              <a:rPr lang="nl-NL" dirty="0"/>
              <a:t> issue</a:t>
            </a:r>
          </a:p>
          <a:p>
            <a:r>
              <a:rPr lang="nl-NL" dirty="0"/>
              <a:t>State and non-profit </a:t>
            </a:r>
            <a:r>
              <a:rPr lang="nl-NL" dirty="0" err="1"/>
              <a:t>housing</a:t>
            </a:r>
            <a:r>
              <a:rPr lang="nl-NL" dirty="0"/>
              <a:t> </a:t>
            </a:r>
            <a:r>
              <a:rPr lang="nl-NL" dirty="0" err="1"/>
              <a:t>corporations</a:t>
            </a:r>
            <a:endParaRPr lang="nl-NL" dirty="0"/>
          </a:p>
          <a:p>
            <a:pPr marL="0" indent="0">
              <a:buFont typeface="Arial" panose="020B0604020202020204" pitchFamily="34" charset="0"/>
              <a:buNone/>
            </a:pPr>
            <a:endParaRPr lang="LID4096" dirty="0"/>
          </a:p>
        </p:txBody>
      </p:sp>
    </p:spTree>
    <p:extLst>
      <p:ext uri="{BB962C8B-B14F-4D97-AF65-F5344CB8AC3E}">
        <p14:creationId xmlns:p14="http://schemas.microsoft.com/office/powerpoint/2010/main" val="332821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4552-4290-D8A7-FB6B-AB69B9A84534}"/>
              </a:ext>
            </a:extLst>
          </p:cNvPr>
          <p:cNvSpPr>
            <a:spLocks noGrp="1"/>
          </p:cNvSpPr>
          <p:nvPr>
            <p:ph type="title"/>
          </p:nvPr>
        </p:nvSpPr>
        <p:spPr/>
        <p:txBody>
          <a:bodyPr/>
          <a:lstStyle/>
          <a:p>
            <a:r>
              <a:rPr lang="nl-NL" dirty="0"/>
              <a:t>A bit of Dutch context…</a:t>
            </a:r>
            <a:endParaRPr lang="LID4096" dirty="0"/>
          </a:p>
        </p:txBody>
      </p:sp>
      <p:sp>
        <p:nvSpPr>
          <p:cNvPr id="7" name="Content Placeholder 2">
            <a:extLst>
              <a:ext uri="{FF2B5EF4-FFF2-40B4-BE49-F238E27FC236}">
                <a16:creationId xmlns:a16="http://schemas.microsoft.com/office/drawing/2014/main" id="{A141326B-0BF6-FABE-A155-01788B97A1ED}"/>
              </a:ext>
            </a:extLst>
          </p:cNvPr>
          <p:cNvSpPr txBox="1">
            <a:spLocks/>
          </p:cNvSpPr>
          <p:nvPr/>
        </p:nvSpPr>
        <p:spPr>
          <a:xfrm>
            <a:off x="5478107" y="4876506"/>
            <a:ext cx="5610788" cy="1981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t>
            </a:r>
            <a:r>
              <a:rPr lang="nl-NL" dirty="0" err="1"/>
              <a:t>Participation</a:t>
            </a:r>
            <a:r>
              <a:rPr lang="nl-NL" dirty="0"/>
              <a:t> society”</a:t>
            </a:r>
          </a:p>
          <a:p>
            <a:r>
              <a:rPr lang="nl-NL" dirty="0" err="1"/>
              <a:t>Decentralization</a:t>
            </a:r>
            <a:endParaRPr lang="nl-NL" dirty="0"/>
          </a:p>
          <a:p>
            <a:pPr marL="0" indent="0">
              <a:buFont typeface="Arial" panose="020B0604020202020204" pitchFamily="34" charset="0"/>
              <a:buNone/>
            </a:pPr>
            <a:endParaRPr lang="LID4096" dirty="0"/>
          </a:p>
        </p:txBody>
      </p:sp>
      <p:pic>
        <p:nvPicPr>
          <p:cNvPr id="4" name="Picture 3" descr="A picture containing text, clipart&#10;&#10;Description automatically generated">
            <a:extLst>
              <a:ext uri="{FF2B5EF4-FFF2-40B4-BE49-F238E27FC236}">
                <a16:creationId xmlns:a16="http://schemas.microsoft.com/office/drawing/2014/main" id="{6FE42F8A-9673-4061-5519-E9747585C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101" y="1608627"/>
            <a:ext cx="4350571" cy="3349940"/>
          </a:xfrm>
          <a:prstGeom prst="rect">
            <a:avLst/>
          </a:prstGeom>
        </p:spPr>
      </p:pic>
    </p:spTree>
    <p:extLst>
      <p:ext uri="{BB962C8B-B14F-4D97-AF65-F5344CB8AC3E}">
        <p14:creationId xmlns:p14="http://schemas.microsoft.com/office/powerpoint/2010/main" val="3681592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1BA32FD5-7C92-4CD7-84D8-6AC38D76B2B8}" vid="{15B232D5-5BC2-40C9-A214-4EE35701574F}"/>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1BA32FD5-7C92-4CD7-84D8-6AC38D76B2B8}" vid="{15B232D5-5BC2-40C9-A214-4EE35701574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1159</Words>
  <Application>Microsoft Office PowerPoint</Application>
  <PresentationFormat>Widescreen</PresentationFormat>
  <Paragraphs>105</Paragraphs>
  <Slides>15</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Corbel</vt:lpstr>
      <vt:lpstr>Courier New</vt:lpstr>
      <vt:lpstr>Franklin Gothic Book</vt:lpstr>
      <vt:lpstr>Wingdings</vt:lpstr>
      <vt:lpstr>Office Theme</vt:lpstr>
      <vt:lpstr>Theme1</vt:lpstr>
      <vt:lpstr>Theme1</vt:lpstr>
      <vt:lpstr>Where social policy and planning meet</vt:lpstr>
      <vt:lpstr>% of population of 65 years or older </vt:lpstr>
      <vt:lpstr>PowerPoint Presentation</vt:lpstr>
      <vt:lpstr>Growing care crisis</vt:lpstr>
      <vt:lpstr>Aging-in-place: Definition</vt:lpstr>
      <vt:lpstr>Aging-in-place: Densification</vt:lpstr>
      <vt:lpstr>Making land available</vt:lpstr>
      <vt:lpstr>A bit of Dutch context…</vt:lpstr>
      <vt:lpstr>A bit of Dutch context…</vt:lpstr>
      <vt:lpstr>Case study Nieuwegein (NL)</vt:lpstr>
      <vt:lpstr>Care circles</vt:lpstr>
      <vt:lpstr>Private law contracts</vt:lpstr>
      <vt:lpstr>Mitigating the care gap?</vt:lpstr>
      <vt:lpstr>Mitigating the care gap?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social policy and planning meet</dc:title>
  <dc:creator>Bouwmeester, Josje Anna (STUDENTS)</dc:creator>
  <cp:lastModifiedBy>Bouwmeester, Josje Anna (STUDENTS)</cp:lastModifiedBy>
  <cp:revision>1</cp:revision>
  <dcterms:created xsi:type="dcterms:W3CDTF">2023-04-17T10:17:51Z</dcterms:created>
  <dcterms:modified xsi:type="dcterms:W3CDTF">2023-04-27T12:23:56Z</dcterms:modified>
</cp:coreProperties>
</file>