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2" r:id="rId4"/>
    <p:sldId id="268" r:id="rId5"/>
    <p:sldId id="265" r:id="rId6"/>
    <p:sldId id="275" r:id="rId7"/>
    <p:sldId id="262" r:id="rId8"/>
    <p:sldId id="276" r:id="rId9"/>
    <p:sldId id="267" r:id="rId10"/>
    <p:sldId id="266" r:id="rId11"/>
    <p:sldId id="264" r:id="rId12"/>
    <p:sldId id="277" r:id="rId13"/>
    <p:sldId id="270" r:id="rId14"/>
    <p:sldId id="27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9F140E-E9A8-15CC-7807-A9514AECC823}" name="Aldona Rzitki (ISSL)" initials="MOU" userId="Aldona Rzitki (ISSL)" providerId="None"/>
  <p188:author id="{69746D45-F275-3899-1BBD-443E43E66F2C}" name="Rzitki, Aldona Maria (ISSL)" initials="R(" userId="S::aldona.rzitki@unibe.ch::06f6dfaa-00de-4c2b-be35-fc41170631fd" providerId="AD"/>
  <p188:author id="{A71CD66D-B2D2-C156-E2C7-8C88E68DB7B3}" name="Karl, Katrin Bente (ISSL)" initials="K(" userId="S::katrin.karl@unibe.ch::917a5519-b053-4682-bc1e-8bf495b59726" providerId="AD"/>
  <p188:author id="{BED57FBF-7AD0-CF41-B925-ED8687162B5F}" name="Chevrekouko, Maria (ISSL)" initials="C(" userId="S::maria.chevrekouko@unibe.ch::1d8393c1-083d-46ce-acd5-7db4096d3e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337A9-CC95-4B06-9C0E-E56F5B0FDE87}" v="619" dt="2024-02-11T18:23:06.432"/>
    <p1510:client id="{0C23BAAF-EB65-4050-9E35-31E8572971C3}" v="6" dt="2024-02-11T17:49:38.197"/>
    <p1510:client id="{12AE6E8B-0C91-4373-A643-F30F3B8B96F3}" v="3" dt="2024-02-12T08:46:20.068"/>
    <p1510:client id="{1750A405-55CF-4A2E-B8BE-51F076CD86B5}" v="13" dt="2024-02-11T10:14:50.603"/>
    <p1510:client id="{32945A27-3925-4D92-8A1D-7D34B47DFBA0}" v="44" dt="2024-02-11T16:03:40.759"/>
    <p1510:client id="{451485DB-DDEA-40F5-9211-AD7DD31D654A}" v="198" dt="2024-02-11T18:05:04.806"/>
    <p1510:client id="{46A1754C-B4AD-4620-915B-E374E6A46D0A}" v="12" dt="2024-02-11T14:07:41.678"/>
    <p1510:client id="{54AEC909-52C2-47E0-A9B5-ACC788310039}" v="145" dt="2024-02-11T15:16:20.240"/>
    <p1510:client id="{55FE168E-7F55-4496-BAE4-39913131A236}" v="21" dt="2024-02-11T18:15:31.350"/>
    <p1510:client id="{5B77E311-51C2-4D10-B4BC-604ADDECC7BA}" v="6" dt="2024-02-12T08:47:23.027"/>
    <p1510:client id="{6306BFBA-DCAC-464E-ABF1-AA0510C96BE4}" v="502" dt="2024-02-11T14:00:45.010"/>
    <p1510:client id="{65E1E95A-F3F6-4214-A217-647F01F2B4BD}" v="46" dt="2024-02-11T10:35:31.853"/>
    <p1510:client id="{6D3F6D2B-3D9C-4A1F-B2A4-CA67244F2DC3}" v="99" dt="2024-02-11T13:06:01.032"/>
    <p1510:client id="{7EAD1526-1D7F-40B6-AFE0-BFF0E6AC8395}" v="14" dt="2024-02-11T11:47:34.334"/>
    <p1510:client id="{9BFEB643-B493-448D-9508-F6C0C8D4737B}" v="4" dt="2024-02-11T18:28:59.151"/>
    <p1510:client id="{AF677F56-F1DF-4928-866C-3553C126A96F}" v="3" dt="2024-02-10T16:21:13.647"/>
    <p1510:client id="{B2703A6B-E91D-4865-B92A-6DC2B56B2EAA}" v="99" dt="2024-02-12T11:10:35.461"/>
    <p1510:client id="{B2E8CBA8-45EF-4468-B05E-792B7105C041}" v="108" dt="2024-02-11T13:11:08.383"/>
    <p1510:client id="{B571B492-0369-4B0A-9890-4B84F20ADDAC}" v="3" dt="2024-02-11T15:19:13.663"/>
    <p1510:client id="{B8EB46D5-C459-43D9-9406-77F127F7C15B}" v="16" dt="2024-02-11T16:53:03.983"/>
    <p1510:client id="{BE0A9C71-274C-448D-98F3-819011B76904}" v="7" dt="2024-02-11T16:06:55.279"/>
    <p1510:client id="{BF131DB7-9FC0-45E4-8C3A-7C748E8FDDAD}" v="1152" dt="2024-02-11T13:54:54.955"/>
    <p1510:client id="{D1B2B43A-F173-4ECF-8DBB-EFA65014EE88}" v="6" dt="2024-02-11T10:57:29.701"/>
    <p1510:client id="{D7F43116-3FEC-4DAB-90B3-525AE54E841D}" v="72" dt="2024-02-11T18:35:10.733"/>
    <p1510:client id="{E12672A3-C1BF-482B-9DCC-76806E006256}" v="57" dt="2024-02-11T18:11:32.278"/>
    <p1510:client id="{E4792627-380A-4B55-93FB-C30295FF621C}" v="105" dt="2024-02-11T14:07:33.395"/>
    <p1510:client id="{F32213AB-1E2D-4678-9E50-83CDB082D259}" v="21" dt="2024-02-11T18:22:06.592"/>
    <p1510:client id="{F5173A04-2E5F-46B1-969E-C23890394C49}" v="173" dt="2024-02-11T12:53:18.717"/>
    <p1510:client id="{FAC6621B-5493-450B-A228-268363AFCB60}" v="28" dt="2024-02-11T14:52:53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>
        <p:guide orient="horz" pos="1344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, Katrin Bente (ISSL)" userId="S::katrin.karl@unibe.ch::917a5519-b053-4682-bc1e-8bf495b59726" providerId="AD" clId="Web-{AF677F56-F1DF-4928-866C-3553C126A96F}"/>
    <pc:docChg chg="modSld">
      <pc:chgData name="Karl, Katrin Bente (ISSL)" userId="S::katrin.karl@unibe.ch::917a5519-b053-4682-bc1e-8bf495b59726" providerId="AD" clId="Web-{AF677F56-F1DF-4928-866C-3553C126A96F}" dt="2024-02-10T16:21:13.647" v="2"/>
      <pc:docMkLst>
        <pc:docMk/>
      </pc:docMkLst>
      <pc:sldChg chg="addSp modSp modMedia addAnim delAnim">
        <pc:chgData name="Karl, Katrin Bente (ISSL)" userId="S::katrin.karl@unibe.ch::917a5519-b053-4682-bc1e-8bf495b59726" providerId="AD" clId="Web-{AF677F56-F1DF-4928-866C-3553C126A96F}" dt="2024-02-10T16:21:13.647" v="2"/>
        <pc:sldMkLst>
          <pc:docMk/>
          <pc:sldMk cId="790755926" sldId="275"/>
        </pc:sldMkLst>
        <pc:picChg chg="add mod">
          <ac:chgData name="Karl, Katrin Bente (ISSL)" userId="S::katrin.karl@unibe.ch::917a5519-b053-4682-bc1e-8bf495b59726" providerId="AD" clId="Web-{AF677F56-F1DF-4928-866C-3553C126A96F}" dt="2024-02-10T16:21:07.335" v="1" actId="1076"/>
          <ac:picMkLst>
            <pc:docMk/>
            <pc:sldMk cId="790755926" sldId="275"/>
            <ac:picMk id="3" creationId="{4ABECEC9-D669-FC6E-A27F-4E0C6F5E7495}"/>
          </ac:picMkLst>
        </pc:picChg>
      </pc:sldChg>
    </pc:docChg>
  </pc:docChgLst>
  <pc:docChgLst>
    <pc:chgData name="Rzitki, Aldona Maria (ISSL)" userId="S::aldona.rzitki@unibe.ch::06f6dfaa-00de-4c2b-be35-fc41170631fd" providerId="AD" clId="Web-{E4792627-380A-4B55-93FB-C30295FF621C}"/>
    <pc:docChg chg="modSld">
      <pc:chgData name="Rzitki, Aldona Maria (ISSL)" userId="S::aldona.rzitki@unibe.ch::06f6dfaa-00de-4c2b-be35-fc41170631fd" providerId="AD" clId="Web-{E4792627-380A-4B55-93FB-C30295FF621C}" dt="2024-02-11T14:07:33.395" v="76"/>
      <pc:docMkLst>
        <pc:docMk/>
      </pc:docMkLst>
      <pc:sldChg chg="modSp modCm">
        <pc:chgData name="Rzitki, Aldona Maria (ISSL)" userId="S::aldona.rzitki@unibe.ch::06f6dfaa-00de-4c2b-be35-fc41170631fd" providerId="AD" clId="Web-{E4792627-380A-4B55-93FB-C30295FF621C}" dt="2024-02-11T13:57:23.478" v="16" actId="20577"/>
        <pc:sldMkLst>
          <pc:docMk/>
          <pc:sldMk cId="359435314" sldId="267"/>
        </pc:sldMkLst>
        <pc:spChg chg="mod">
          <ac:chgData name="Rzitki, Aldona Maria (ISSL)" userId="S::aldona.rzitki@unibe.ch::06f6dfaa-00de-4c2b-be35-fc41170631fd" providerId="AD" clId="Web-{E4792627-380A-4B55-93FB-C30295FF621C}" dt="2024-02-11T13:56:50.102" v="2" actId="20577"/>
          <ac:spMkLst>
            <pc:docMk/>
            <pc:sldMk cId="359435314" sldId="267"/>
            <ac:spMk id="10" creationId="{92E20343-AF00-675B-2A25-D2A52D44B094}"/>
          </ac:spMkLst>
        </pc:spChg>
        <pc:spChg chg="mod">
          <ac:chgData name="Rzitki, Aldona Maria (ISSL)" userId="S::aldona.rzitki@unibe.ch::06f6dfaa-00de-4c2b-be35-fc41170631fd" providerId="AD" clId="Web-{E4792627-380A-4B55-93FB-C30295FF621C}" dt="2024-02-11T13:57:10.899" v="13" actId="20577"/>
          <ac:spMkLst>
            <pc:docMk/>
            <pc:sldMk cId="359435314" sldId="267"/>
            <ac:spMk id="12" creationId="{A626C40C-118E-41FF-4996-B9254E1AEC61}"/>
          </ac:spMkLst>
        </pc:spChg>
        <pc:spChg chg="mod">
          <ac:chgData name="Rzitki, Aldona Maria (ISSL)" userId="S::aldona.rzitki@unibe.ch::06f6dfaa-00de-4c2b-be35-fc41170631fd" providerId="AD" clId="Web-{E4792627-380A-4B55-93FB-C30295FF621C}" dt="2024-02-11T13:57:23.478" v="16" actId="20577"/>
          <ac:spMkLst>
            <pc:docMk/>
            <pc:sldMk cId="359435314" sldId="267"/>
            <ac:spMk id="13" creationId="{EB41DE90-4BF3-E36D-10B7-02B5FA8451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E4792627-380A-4B55-93FB-C30295FF621C}" dt="2024-02-11T13:57:10.493" v="12" actId="20577"/>
              <pc2:cmMkLst xmlns:pc2="http://schemas.microsoft.com/office/powerpoint/2019/9/main/command">
                <pc:docMk/>
                <pc:sldMk cId="359435314" sldId="267"/>
                <pc2:cmMk id="{5C8AAC52-5D16-4734-BA31-EB6A74EE5873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E4792627-380A-4B55-93FB-C30295FF621C}" dt="2024-02-11T13:57:22.681" v="15" actId="20577"/>
              <pc2:cmMkLst xmlns:pc2="http://schemas.microsoft.com/office/powerpoint/2019/9/main/command">
                <pc:docMk/>
                <pc:sldMk cId="359435314" sldId="267"/>
                <pc2:cmMk id="{C4D7E8D1-830A-4736-A446-754EFCF8A2A7}"/>
              </pc2:cmMkLst>
            </pc226:cmChg>
          </p:ext>
        </pc:extLst>
      </pc:sldChg>
      <pc:sldChg chg="modSp modCm">
        <pc:chgData name="Rzitki, Aldona Maria (ISSL)" userId="S::aldona.rzitki@unibe.ch::06f6dfaa-00de-4c2b-be35-fc41170631fd" providerId="AD" clId="Web-{E4792627-380A-4B55-93FB-C30295FF621C}" dt="2024-02-11T14:07:33.395" v="76"/>
        <pc:sldMkLst>
          <pc:docMk/>
          <pc:sldMk cId="1395581225" sldId="274"/>
        </pc:sldMkLst>
        <pc:spChg chg="mod">
          <ac:chgData name="Rzitki, Aldona Maria (ISSL)" userId="S::aldona.rzitki@unibe.ch::06f6dfaa-00de-4c2b-be35-fc41170631fd" providerId="AD" clId="Web-{E4792627-380A-4B55-93FB-C30295FF621C}" dt="2024-02-11T14:01:21.154" v="36" actId="1076"/>
          <ac:spMkLst>
            <pc:docMk/>
            <pc:sldMk cId="1395581225" sldId="274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E4792627-380A-4B55-93FB-C30295FF621C}" dt="2024-02-11T14:07:22.895" v="74" actId="20577"/>
          <ac:spMkLst>
            <pc:docMk/>
            <pc:sldMk cId="1395581225" sldId="274"/>
            <ac:spMk id="3" creationId="{8C1C0BD9-B53E-CF3E-CF0B-F216FEF170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Rzitki, Aldona Maria (ISSL)" userId="S::aldona.rzitki@unibe.ch::06f6dfaa-00de-4c2b-be35-fc41170631fd" providerId="AD" clId="Web-{E4792627-380A-4B55-93FB-C30295FF621C}" dt="2024-02-11T14:07:20.286" v="72" actId="20577"/>
              <pc2:cmMkLst xmlns:pc2="http://schemas.microsoft.com/office/powerpoint/2019/9/main/command">
                <pc:docMk/>
                <pc:sldMk cId="1395581225" sldId="274"/>
                <pc2:cmMk id="{014A7A10-9A95-4F5B-9FAA-6BDA3E40641E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E4792627-380A-4B55-93FB-C30295FF621C}" dt="2024-02-11T14:07:20.286" v="72" actId="20577"/>
              <pc2:cmMkLst xmlns:pc2="http://schemas.microsoft.com/office/powerpoint/2019/9/main/command">
                <pc:docMk/>
                <pc:sldMk cId="1395581225" sldId="274"/>
                <pc2:cmMk id="{49FD3C1C-047F-4344-9D06-4856130C08CF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E4792627-380A-4B55-93FB-C30295FF621C}" dt="2024-02-11T14:07:20.286" v="72" actId="20577"/>
              <pc2:cmMkLst xmlns:pc2="http://schemas.microsoft.com/office/powerpoint/2019/9/main/command">
                <pc:docMk/>
                <pc:sldMk cId="1395581225" sldId="274"/>
                <pc2:cmMk id="{2C599855-0D6C-4930-BD5B-FD959C551F64}"/>
              </pc2:cmMkLst>
              <pc226:cmRplyChg chg="add">
                <pc226:chgData name="Rzitki, Aldona Maria (ISSL)" userId="S::aldona.rzitki@unibe.ch::06f6dfaa-00de-4c2b-be35-fc41170631fd" providerId="AD" clId="Web-{E4792627-380A-4B55-93FB-C30295FF621C}" dt="2024-02-11T14:06:55.832" v="60"/>
                <pc2:cmRplyMkLst xmlns:pc2="http://schemas.microsoft.com/office/powerpoint/2019/9/main/command">
                  <pc:docMk/>
                  <pc:sldMk cId="1395581225" sldId="274"/>
                  <pc2:cmMk id="{2C599855-0D6C-4930-BD5B-FD959C551F64}"/>
                  <pc2:cmRplyMk id="{5FADDEF0-DE8F-4154-A62B-2A449B19F3C2}"/>
                </pc2:cmRplyMkLst>
              </pc226:cmRplyChg>
            </pc226:cmChg>
            <pc226:cmChg xmlns:pc226="http://schemas.microsoft.com/office/powerpoint/2022/06/main/command" chg="mod modRxn">
              <pc226:chgData name="Rzitki, Aldona Maria (ISSL)" userId="S::aldona.rzitki@unibe.ch::06f6dfaa-00de-4c2b-be35-fc41170631fd" providerId="AD" clId="Web-{E4792627-380A-4B55-93FB-C30295FF621C}" dt="2024-02-11T14:07:30.583" v="75"/>
              <pc2:cmMkLst xmlns:pc2="http://schemas.microsoft.com/office/powerpoint/2019/9/main/command">
                <pc:docMk/>
                <pc:sldMk cId="1395581225" sldId="274"/>
                <pc2:cmMk id="{AE1E5A82-9E9C-4181-AE2B-1CF4540FAB28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E4792627-380A-4B55-93FB-C30295FF621C}" dt="2024-02-11T14:07:20.286" v="72" actId="20577"/>
              <pc2:cmMkLst xmlns:pc2="http://schemas.microsoft.com/office/powerpoint/2019/9/main/command">
                <pc:docMk/>
                <pc:sldMk cId="1395581225" sldId="274"/>
                <pc2:cmMk id="{F9AF09C8-38A1-44E2-82AD-AD7B92B1A11A}"/>
              </pc2:cmMkLst>
              <pc226:cmRplyChg chg="mod modRxn">
                <pc226:chgData name="Rzitki, Aldona Maria (ISSL)" userId="S::aldona.rzitki@unibe.ch::06f6dfaa-00de-4c2b-be35-fc41170631fd" providerId="AD" clId="Web-{E4792627-380A-4B55-93FB-C30295FF621C}" dt="2024-02-11T14:01:58.608" v="50"/>
                <pc2:cmRplyMkLst xmlns:pc2="http://schemas.microsoft.com/office/powerpoint/2019/9/main/command">
                  <pc:docMk/>
                  <pc:sldMk cId="1395581225" sldId="274"/>
                  <pc2:cmMk id="{F9AF09C8-38A1-44E2-82AD-AD7B92B1A11A}"/>
                  <pc2:cmRplyMk id="{214D93DC-965C-422F-AA8E-DE8971B10E99}"/>
                </pc2:cmRplyMkLst>
              </pc226:cmRplyChg>
            </pc226:cmChg>
            <pc226:cmChg xmlns:pc226="http://schemas.microsoft.com/office/powerpoint/2022/06/main/command" chg="mod modRxn">
              <pc226:chgData name="Rzitki, Aldona Maria (ISSL)" userId="S::aldona.rzitki@unibe.ch::06f6dfaa-00de-4c2b-be35-fc41170631fd" providerId="AD" clId="Web-{E4792627-380A-4B55-93FB-C30295FF621C}" dt="2024-02-11T14:07:33.395" v="76"/>
              <pc2:cmMkLst xmlns:pc2="http://schemas.microsoft.com/office/powerpoint/2019/9/main/command">
                <pc:docMk/>
                <pc:sldMk cId="1395581225" sldId="274"/>
                <pc2:cmMk id="{C7DA6ED9-8D07-4905-B352-57B96260EA28}"/>
              </pc2:cmMkLst>
            </pc226:cmChg>
          </p:ext>
        </pc:extLst>
      </pc:sldChg>
    </pc:docChg>
  </pc:docChgLst>
  <pc:docChgLst>
    <pc:chgData name="Chevrekouko, Maria (ISSL)" userId="S::maria.chevrekouko@unibe.ch::1d8393c1-083d-46ce-acd5-7db4096d3e93" providerId="AD" clId="Web-{BE0A9C71-274C-448D-98F3-819011B76904}"/>
    <pc:docChg chg="modSld">
      <pc:chgData name="Chevrekouko, Maria (ISSL)" userId="S::maria.chevrekouko@unibe.ch::1d8393c1-083d-46ce-acd5-7db4096d3e93" providerId="AD" clId="Web-{BE0A9C71-274C-448D-98F3-819011B76904}" dt="2024-02-11T16:06:55.279" v="6"/>
      <pc:docMkLst>
        <pc:docMk/>
      </pc:docMkLst>
      <pc:sldChg chg="delSp">
        <pc:chgData name="Chevrekouko, Maria (ISSL)" userId="S::maria.chevrekouko@unibe.ch::1d8393c1-083d-46ce-acd5-7db4096d3e93" providerId="AD" clId="Web-{BE0A9C71-274C-448D-98F3-819011B76904}" dt="2024-02-11T16:06:55.279" v="6"/>
        <pc:sldMkLst>
          <pc:docMk/>
          <pc:sldMk cId="662060271" sldId="277"/>
        </pc:sldMkLst>
        <pc:picChg chg="del">
          <ac:chgData name="Chevrekouko, Maria (ISSL)" userId="S::maria.chevrekouko@unibe.ch::1d8393c1-083d-46ce-acd5-7db4096d3e93" providerId="AD" clId="Web-{BE0A9C71-274C-448D-98F3-819011B76904}" dt="2024-02-11T16:06:55.279" v="6"/>
          <ac:picMkLst>
            <pc:docMk/>
            <pc:sldMk cId="662060271" sldId="277"/>
            <ac:picMk id="9" creationId="{8630E646-B096-728E-2D09-E41B37B99A19}"/>
          </ac:picMkLst>
        </pc:picChg>
      </pc:sldChg>
      <pc:sldChg chg="delSp modSp">
        <pc:chgData name="Chevrekouko, Maria (ISSL)" userId="S::maria.chevrekouko@unibe.ch::1d8393c1-083d-46ce-acd5-7db4096d3e93" providerId="AD" clId="Web-{BE0A9C71-274C-448D-98F3-819011B76904}" dt="2024-02-11T16:06:48.623" v="5"/>
        <pc:sldMkLst>
          <pc:docMk/>
          <pc:sldMk cId="919853162" sldId="278"/>
        </pc:sldMkLst>
        <pc:picChg chg="mod">
          <ac:chgData name="Chevrekouko, Maria (ISSL)" userId="S::maria.chevrekouko@unibe.ch::1d8393c1-083d-46ce-acd5-7db4096d3e93" providerId="AD" clId="Web-{BE0A9C71-274C-448D-98F3-819011B76904}" dt="2024-02-11T16:05:14.636" v="1" actId="1076"/>
          <ac:picMkLst>
            <pc:docMk/>
            <pc:sldMk cId="919853162" sldId="278"/>
            <ac:picMk id="7" creationId="{0F6EC187-6C5E-FF7D-A7B7-CB59147BCDCE}"/>
          </ac:picMkLst>
        </pc:picChg>
        <pc:picChg chg="del mod">
          <ac:chgData name="Chevrekouko, Maria (ISSL)" userId="S::maria.chevrekouko@unibe.ch::1d8393c1-083d-46ce-acd5-7db4096d3e93" providerId="AD" clId="Web-{BE0A9C71-274C-448D-98F3-819011B76904}" dt="2024-02-11T16:06:48.623" v="5"/>
          <ac:picMkLst>
            <pc:docMk/>
            <pc:sldMk cId="919853162" sldId="278"/>
            <ac:picMk id="9" creationId="{8630E646-B096-728E-2D09-E41B37B99A19}"/>
          </ac:picMkLst>
        </pc:picChg>
        <pc:picChg chg="mod">
          <ac:chgData name="Chevrekouko, Maria (ISSL)" userId="S::maria.chevrekouko@unibe.ch::1d8393c1-083d-46ce-acd5-7db4096d3e93" providerId="AD" clId="Web-{BE0A9C71-274C-448D-98F3-819011B76904}" dt="2024-02-11T16:05:14.652" v="2" actId="1076"/>
          <ac:picMkLst>
            <pc:docMk/>
            <pc:sldMk cId="919853162" sldId="278"/>
            <ac:picMk id="10" creationId="{D35BBA47-B0F2-172B-688C-A605A9A1BCDC}"/>
          </ac:picMkLst>
        </pc:picChg>
        <pc:picChg chg="mod">
          <ac:chgData name="Chevrekouko, Maria (ISSL)" userId="S::maria.chevrekouko@unibe.ch::1d8393c1-083d-46ce-acd5-7db4096d3e93" providerId="AD" clId="Web-{BE0A9C71-274C-448D-98F3-819011B76904}" dt="2024-02-11T16:05:14.652" v="3" actId="1076"/>
          <ac:picMkLst>
            <pc:docMk/>
            <pc:sldMk cId="919853162" sldId="278"/>
            <ac:picMk id="12" creationId="{562C4E23-F715-F45D-70C6-96D127245835}"/>
          </ac:picMkLst>
        </pc:picChg>
        <pc:picChg chg="mod">
          <ac:chgData name="Chevrekouko, Maria (ISSL)" userId="S::maria.chevrekouko@unibe.ch::1d8393c1-083d-46ce-acd5-7db4096d3e93" providerId="AD" clId="Web-{BE0A9C71-274C-448D-98F3-819011B76904}" dt="2024-02-11T16:05:14.667" v="4" actId="1076"/>
          <ac:picMkLst>
            <pc:docMk/>
            <pc:sldMk cId="919853162" sldId="278"/>
            <ac:picMk id="14" creationId="{FB8E37C5-2771-9EED-B473-C8EFF8C0081C}"/>
          </ac:picMkLst>
        </pc:picChg>
      </pc:sldChg>
    </pc:docChg>
  </pc:docChgLst>
  <pc:docChgLst>
    <pc:chgData name="Rzitki, Aldona Maria (ISSL)" userId="S::aldona.rzitki@unibe.ch::06f6dfaa-00de-4c2b-be35-fc41170631fd" providerId="AD" clId="Web-{5B77E311-51C2-4D10-B4BC-604ADDECC7BA}"/>
    <pc:docChg chg="modSld">
      <pc:chgData name="Rzitki, Aldona Maria (ISSL)" userId="S::aldona.rzitki@unibe.ch::06f6dfaa-00de-4c2b-be35-fc41170631fd" providerId="AD" clId="Web-{5B77E311-51C2-4D10-B4BC-604ADDECC7BA}" dt="2024-02-12T08:47:23.027" v="4" actId="1076"/>
      <pc:docMkLst>
        <pc:docMk/>
      </pc:docMkLst>
      <pc:sldChg chg="modSp">
        <pc:chgData name="Rzitki, Aldona Maria (ISSL)" userId="S::aldona.rzitki@unibe.ch::06f6dfaa-00de-4c2b-be35-fc41170631fd" providerId="AD" clId="Web-{5B77E311-51C2-4D10-B4BC-604ADDECC7BA}" dt="2024-02-12T08:47:23.027" v="4" actId="1076"/>
        <pc:sldMkLst>
          <pc:docMk/>
          <pc:sldMk cId="790755926" sldId="275"/>
        </pc:sldMkLst>
        <pc:spChg chg="mod">
          <ac:chgData name="Rzitki, Aldona Maria (ISSL)" userId="S::aldona.rzitki@unibe.ch::06f6dfaa-00de-4c2b-be35-fc41170631fd" providerId="AD" clId="Web-{5B77E311-51C2-4D10-B4BC-604ADDECC7BA}" dt="2024-02-12T08:47:14.230" v="2" actId="20577"/>
          <ac:spMkLst>
            <pc:docMk/>
            <pc:sldMk cId="790755926" sldId="275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5B77E311-51C2-4D10-B4BC-604ADDECC7BA}" dt="2024-02-12T08:47:16.449" v="3" actId="1076"/>
          <ac:spMkLst>
            <pc:docMk/>
            <pc:sldMk cId="790755926" sldId="275"/>
            <ac:spMk id="14" creationId="{06B91B9B-F0EF-D2BC-D760-80A8EFE43D02}"/>
          </ac:spMkLst>
        </pc:spChg>
        <pc:picChg chg="mod">
          <ac:chgData name="Rzitki, Aldona Maria (ISSL)" userId="S::aldona.rzitki@unibe.ch::06f6dfaa-00de-4c2b-be35-fc41170631fd" providerId="AD" clId="Web-{5B77E311-51C2-4D10-B4BC-604ADDECC7BA}" dt="2024-02-12T08:47:23.027" v="4" actId="1076"/>
          <ac:picMkLst>
            <pc:docMk/>
            <pc:sldMk cId="790755926" sldId="275"/>
            <ac:picMk id="3" creationId="{4ABECEC9-D669-FC6E-A27F-4E0C6F5E7495}"/>
          </ac:picMkLst>
        </pc:picChg>
      </pc:sldChg>
    </pc:docChg>
  </pc:docChgLst>
  <pc:docChgLst>
    <pc:chgData name="Karl, Katrin Bente (ISSL)" userId="S::katrin.karl@unibe.ch::917a5519-b053-4682-bc1e-8bf495b59726" providerId="AD" clId="Web-{652C1974-5C78-4D30-8521-1F1E5F4C6E8B}"/>
    <pc:docChg chg="modSld">
      <pc:chgData name="Karl, Katrin Bente (ISSL)" userId="S::katrin.karl@unibe.ch::917a5519-b053-4682-bc1e-8bf495b59726" providerId="AD" clId="Web-{652C1974-5C78-4D30-8521-1F1E5F4C6E8B}" dt="2024-02-10T11:10:30.731" v="3" actId="20577"/>
      <pc:docMkLst>
        <pc:docMk/>
      </pc:docMkLst>
      <pc:sldChg chg="modSp">
        <pc:chgData name="Karl, Katrin Bente (ISSL)" userId="S::katrin.karl@unibe.ch::917a5519-b053-4682-bc1e-8bf495b59726" providerId="AD" clId="Web-{652C1974-5C78-4D30-8521-1F1E5F4C6E8B}" dt="2024-02-10T11:10:30.731" v="3" actId="20577"/>
        <pc:sldMkLst>
          <pc:docMk/>
          <pc:sldMk cId="2532603619" sldId="272"/>
        </pc:sldMkLst>
        <pc:spChg chg="mod">
          <ac:chgData name="Karl, Katrin Bente (ISSL)" userId="S::katrin.karl@unibe.ch::917a5519-b053-4682-bc1e-8bf495b59726" providerId="AD" clId="Web-{652C1974-5C78-4D30-8521-1F1E5F4C6E8B}" dt="2024-02-10T11:10:30.731" v="3" actId="20577"/>
          <ac:spMkLst>
            <pc:docMk/>
            <pc:sldMk cId="2532603619" sldId="272"/>
            <ac:spMk id="3" creationId="{765805EE-FD21-47C9-4B51-9E25C334241A}"/>
          </ac:spMkLst>
        </pc:spChg>
      </pc:sldChg>
    </pc:docChg>
  </pc:docChgLst>
  <pc:docChgLst>
    <pc:chgData name="Rzitki, Aldona Maria (ISSL)" userId="S::aldona.rzitki@unibe.ch::06f6dfaa-00de-4c2b-be35-fc41170631fd" providerId="AD" clId="Web-{40C1413B-A690-4784-9ED3-E47CBDE1245D}"/>
    <pc:docChg chg="addSld modSld">
      <pc:chgData name="Rzitki, Aldona Maria (ISSL)" userId="S::aldona.rzitki@unibe.ch::06f6dfaa-00de-4c2b-be35-fc41170631fd" providerId="AD" clId="Web-{40C1413B-A690-4784-9ED3-E47CBDE1245D}" dt="2024-02-08T16:41:47.889" v="133" actId="20577"/>
      <pc:docMkLst>
        <pc:docMk/>
      </pc:docMkLst>
      <pc:sldChg chg="modSp">
        <pc:chgData name="Rzitki, Aldona Maria (ISSL)" userId="S::aldona.rzitki@unibe.ch::06f6dfaa-00de-4c2b-be35-fc41170631fd" providerId="AD" clId="Web-{40C1413B-A690-4784-9ED3-E47CBDE1245D}" dt="2024-02-08T16:35:19.399" v="4" actId="20577"/>
        <pc:sldMkLst>
          <pc:docMk/>
          <pc:sldMk cId="2565686512" sldId="269"/>
        </pc:sldMkLst>
        <pc:spChg chg="mod">
          <ac:chgData name="Rzitki, Aldona Maria (ISSL)" userId="S::aldona.rzitki@unibe.ch::06f6dfaa-00de-4c2b-be35-fc41170631fd" providerId="AD" clId="Web-{40C1413B-A690-4784-9ED3-E47CBDE1245D}" dt="2024-02-08T16:35:19.399" v="4" actId="20577"/>
          <ac:spMkLst>
            <pc:docMk/>
            <pc:sldMk cId="2565686512" sldId="269"/>
            <ac:spMk id="2" creationId="{A6E19233-AF53-2347-44EB-0C998919E12E}"/>
          </ac:spMkLst>
        </pc:spChg>
      </pc:sldChg>
      <pc:sldChg chg="modSp add replId">
        <pc:chgData name="Rzitki, Aldona Maria (ISSL)" userId="S::aldona.rzitki@unibe.ch::06f6dfaa-00de-4c2b-be35-fc41170631fd" providerId="AD" clId="Web-{40C1413B-A690-4784-9ED3-E47CBDE1245D}" dt="2024-02-08T16:41:47.889" v="133" actId="20577"/>
        <pc:sldMkLst>
          <pc:docMk/>
          <pc:sldMk cId="2868475552" sldId="271"/>
        </pc:sldMkLst>
        <pc:spChg chg="mod">
          <ac:chgData name="Rzitki, Aldona Maria (ISSL)" userId="S::aldona.rzitki@unibe.ch::06f6dfaa-00de-4c2b-be35-fc41170631fd" providerId="AD" clId="Web-{40C1413B-A690-4784-9ED3-E47CBDE1245D}" dt="2024-02-08T16:41:47.889" v="133" actId="20577"/>
          <ac:spMkLst>
            <pc:docMk/>
            <pc:sldMk cId="2868475552" sldId="271"/>
            <ac:spMk id="5" creationId="{FCCA961F-E4DF-7ABA-99F7-6D6E2370A5B8}"/>
          </ac:spMkLst>
        </pc:spChg>
      </pc:sldChg>
    </pc:docChg>
  </pc:docChgLst>
  <pc:docChgLst>
    <pc:chgData name="Chevrekouko, Maria (ISSL)" userId="S::maria.chevrekouko@unibe.ch::1d8393c1-083d-46ce-acd5-7db4096d3e93" providerId="AD" clId="Web-{C01179B4-7C64-4E36-B388-E492280E7435}"/>
    <pc:docChg chg="modSld">
      <pc:chgData name="Chevrekouko, Maria (ISSL)" userId="S::maria.chevrekouko@unibe.ch::1d8393c1-083d-46ce-acd5-7db4096d3e93" providerId="AD" clId="Web-{C01179B4-7C64-4E36-B388-E492280E7435}" dt="2024-02-08T12:11:17.828" v="1" actId="20577"/>
      <pc:docMkLst>
        <pc:docMk/>
      </pc:docMkLst>
      <pc:sldChg chg="modSp">
        <pc:chgData name="Chevrekouko, Maria (ISSL)" userId="S::maria.chevrekouko@unibe.ch::1d8393c1-083d-46ce-acd5-7db4096d3e93" providerId="AD" clId="Web-{C01179B4-7C64-4E36-B388-E492280E7435}" dt="2024-02-08T12:11:17.828" v="1" actId="20577"/>
        <pc:sldMkLst>
          <pc:docMk/>
          <pc:sldMk cId="1693379486" sldId="259"/>
        </pc:sldMkLst>
        <pc:spChg chg="mod">
          <ac:chgData name="Chevrekouko, Maria (ISSL)" userId="S::maria.chevrekouko@unibe.ch::1d8393c1-083d-46ce-acd5-7db4096d3e93" providerId="AD" clId="Web-{C01179B4-7C64-4E36-B388-E492280E7435}" dt="2024-02-08T12:11:17.828" v="1" actId="20577"/>
          <ac:spMkLst>
            <pc:docMk/>
            <pc:sldMk cId="1693379486" sldId="259"/>
            <ac:spMk id="3" creationId="{9FCFC59D-ADA6-49C0-691D-807B1DDADCF9}"/>
          </ac:spMkLst>
        </pc:spChg>
      </pc:sldChg>
    </pc:docChg>
  </pc:docChgLst>
  <pc:docChgLst>
    <pc:chgData name="Chevrekouko, Maria (ISSL)" userId="S::maria.chevrekouko@unibe.ch::1d8393c1-083d-46ce-acd5-7db4096d3e93" providerId="AD" clId="Web-{F5173A04-2E5F-46B1-969E-C23890394C49}"/>
    <pc:docChg chg="modSld">
      <pc:chgData name="Chevrekouko, Maria (ISSL)" userId="S::maria.chevrekouko@unibe.ch::1d8393c1-083d-46ce-acd5-7db4096d3e93" providerId="AD" clId="Web-{F5173A04-2E5F-46B1-969E-C23890394C49}" dt="2024-02-11T12:53:10.842" v="96" actId="20577"/>
      <pc:docMkLst>
        <pc:docMk/>
      </pc:docMkLst>
      <pc:sldChg chg="modSp">
        <pc:chgData name="Chevrekouko, Maria (ISSL)" userId="S::maria.chevrekouko@unibe.ch::1d8393c1-083d-46ce-acd5-7db4096d3e93" providerId="AD" clId="Web-{F5173A04-2E5F-46B1-969E-C23890394C49}" dt="2024-02-11T12:46:09.177" v="5" actId="20577"/>
        <pc:sldMkLst>
          <pc:docMk/>
          <pc:sldMk cId="696427846" sldId="256"/>
        </pc:sldMkLst>
        <pc:spChg chg="mod">
          <ac:chgData name="Chevrekouko, Maria (ISSL)" userId="S::maria.chevrekouko@unibe.ch::1d8393c1-083d-46ce-acd5-7db4096d3e93" providerId="AD" clId="Web-{F5173A04-2E5F-46B1-969E-C23890394C49}" dt="2024-02-11T12:46:09.177" v="5" actId="20577"/>
          <ac:spMkLst>
            <pc:docMk/>
            <pc:sldMk cId="696427846" sldId="256"/>
            <ac:spMk id="2" creationId="{CC2CF62A-7B1D-196C-6ECE-5524ADE6EA2F}"/>
          </ac:spMkLst>
        </pc:spChg>
      </pc:sldChg>
      <pc:sldChg chg="modSp modCm">
        <pc:chgData name="Chevrekouko, Maria (ISSL)" userId="S::maria.chevrekouko@unibe.ch::1d8393c1-083d-46ce-acd5-7db4096d3e93" providerId="AD" clId="Web-{F5173A04-2E5F-46B1-969E-C23890394C49}" dt="2024-02-11T12:47:40.929" v="9" actId="20577"/>
        <pc:sldMkLst>
          <pc:docMk/>
          <pc:sldMk cId="1611379419" sldId="260"/>
        </pc:sldMkLst>
        <pc:spChg chg="mod">
          <ac:chgData name="Chevrekouko, Maria (ISSL)" userId="S::maria.chevrekouko@unibe.ch::1d8393c1-083d-46ce-acd5-7db4096d3e93" providerId="AD" clId="Web-{F5173A04-2E5F-46B1-969E-C23890394C49}" dt="2024-02-11T12:47:40.929" v="9" actId="20577"/>
          <ac:spMkLst>
            <pc:docMk/>
            <pc:sldMk cId="1611379419" sldId="260"/>
            <ac:spMk id="2" creationId="{A6E19233-AF53-2347-44EB-0C998919E1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5173A04-2E5F-46B1-969E-C23890394C49}" dt="2024-02-11T12:47:18.600" v="7" actId="20577"/>
              <pc2:cmMkLst xmlns:pc2="http://schemas.microsoft.com/office/powerpoint/2019/9/main/command">
                <pc:docMk/>
                <pc:sldMk cId="1611379419" sldId="260"/>
                <pc2:cmMk id="{231B66E2-119D-4454-8669-E16BF90E617B}"/>
              </pc2:cmMkLst>
            </pc226:cmChg>
          </p:ext>
        </pc:extLst>
      </pc:sldChg>
      <pc:sldChg chg="modSp">
        <pc:chgData name="Chevrekouko, Maria (ISSL)" userId="S::maria.chevrekouko@unibe.ch::1d8393c1-083d-46ce-acd5-7db4096d3e93" providerId="AD" clId="Web-{F5173A04-2E5F-46B1-969E-C23890394C49}" dt="2024-02-11T12:53:10.842" v="96" actId="20577"/>
        <pc:sldMkLst>
          <pc:docMk/>
          <pc:sldMk cId="795160737" sldId="265"/>
        </pc:sldMkLst>
        <pc:spChg chg="mod">
          <ac:chgData name="Chevrekouko, Maria (ISSL)" userId="S::maria.chevrekouko@unibe.ch::1d8393c1-083d-46ce-acd5-7db4096d3e93" providerId="AD" clId="Web-{F5173A04-2E5F-46B1-969E-C23890394C49}" dt="2024-02-11T12:53:10.842" v="96" actId="20577"/>
          <ac:spMkLst>
            <pc:docMk/>
            <pc:sldMk cId="795160737" sldId="265"/>
            <ac:spMk id="2" creationId="{A6E19233-AF53-2347-44EB-0C998919E12E}"/>
          </ac:spMkLst>
        </pc:spChg>
      </pc:sldChg>
      <pc:sldChg chg="modSp">
        <pc:chgData name="Chevrekouko, Maria (ISSL)" userId="S::maria.chevrekouko@unibe.ch::1d8393c1-083d-46ce-acd5-7db4096d3e93" providerId="AD" clId="Web-{F5173A04-2E5F-46B1-969E-C23890394C49}" dt="2024-02-11T12:52:18.481" v="94" actId="20577"/>
        <pc:sldMkLst>
          <pc:docMk/>
          <pc:sldMk cId="2293773729" sldId="268"/>
        </pc:sldMkLst>
        <pc:spChg chg="mod">
          <ac:chgData name="Chevrekouko, Maria (ISSL)" userId="S::maria.chevrekouko@unibe.ch::1d8393c1-083d-46ce-acd5-7db4096d3e93" providerId="AD" clId="Web-{F5173A04-2E5F-46B1-969E-C23890394C49}" dt="2024-02-11T12:49:14.931" v="12" actId="20577"/>
          <ac:spMkLst>
            <pc:docMk/>
            <pc:sldMk cId="2293773729" sldId="268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F5173A04-2E5F-46B1-969E-C23890394C49}" dt="2024-02-11T12:52:18.481" v="94" actId="20577"/>
          <ac:spMkLst>
            <pc:docMk/>
            <pc:sldMk cId="2293773729" sldId="268"/>
            <ac:spMk id="5" creationId="{FCCA961F-E4DF-7ABA-99F7-6D6E2370A5B8}"/>
          </ac:spMkLst>
        </pc:spChg>
      </pc:sldChg>
      <pc:sldChg chg="modSp">
        <pc:chgData name="Chevrekouko, Maria (ISSL)" userId="S::maria.chevrekouko@unibe.ch::1d8393c1-083d-46ce-acd5-7db4096d3e93" providerId="AD" clId="Web-{F5173A04-2E5F-46B1-969E-C23890394C49}" dt="2024-02-11T12:48:26.946" v="10" actId="20577"/>
        <pc:sldMkLst>
          <pc:docMk/>
          <pc:sldMk cId="2532603619" sldId="272"/>
        </pc:sldMkLst>
        <pc:spChg chg="mod">
          <ac:chgData name="Chevrekouko, Maria (ISSL)" userId="S::maria.chevrekouko@unibe.ch::1d8393c1-083d-46ce-acd5-7db4096d3e93" providerId="AD" clId="Web-{F5173A04-2E5F-46B1-969E-C23890394C49}" dt="2024-02-11T12:48:26.946" v="10" actId="20577"/>
          <ac:spMkLst>
            <pc:docMk/>
            <pc:sldMk cId="2532603619" sldId="272"/>
            <ac:spMk id="2" creationId="{A6E19233-AF53-2347-44EB-0C998919E12E}"/>
          </ac:spMkLst>
        </pc:spChg>
      </pc:sldChg>
    </pc:docChg>
  </pc:docChgLst>
  <pc:docChgLst>
    <pc:chgData name="Rzitki, Aldona Maria (ISSL)" userId="S::aldona.rzitki@unibe.ch::06f6dfaa-00de-4c2b-be35-fc41170631fd" providerId="AD" clId="Web-{BF131DB7-9FC0-45E4-8C3A-7C748E8FDDAD}"/>
    <pc:docChg chg="addSld modSld">
      <pc:chgData name="Rzitki, Aldona Maria (ISSL)" userId="S::aldona.rzitki@unibe.ch::06f6dfaa-00de-4c2b-be35-fc41170631fd" providerId="AD" clId="Web-{BF131DB7-9FC0-45E4-8C3A-7C748E8FDDAD}" dt="2024-02-11T13:54:54.940" v="741" actId="20577"/>
      <pc:docMkLst>
        <pc:docMk/>
      </pc:docMkLst>
      <pc:sldChg chg="modSp">
        <pc:chgData name="Rzitki, Aldona Maria (ISSL)" userId="S::aldona.rzitki@unibe.ch::06f6dfaa-00de-4c2b-be35-fc41170631fd" providerId="AD" clId="Web-{BF131DB7-9FC0-45E4-8C3A-7C748E8FDDAD}" dt="2024-02-11T11:57:31.706" v="443" actId="1076"/>
        <pc:sldMkLst>
          <pc:docMk/>
          <pc:sldMk cId="3502614355" sldId="262"/>
        </pc:sldMkLst>
        <pc:spChg chg="mod">
          <ac:chgData name="Rzitki, Aldona Maria (ISSL)" userId="S::aldona.rzitki@unibe.ch::06f6dfaa-00de-4c2b-be35-fc41170631fd" providerId="AD" clId="Web-{BF131DB7-9FC0-45E4-8C3A-7C748E8FDDAD}" dt="2024-02-11T11:57:31.706" v="443" actId="1076"/>
          <ac:spMkLst>
            <pc:docMk/>
            <pc:sldMk cId="3502614355" sldId="262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BF131DB7-9FC0-45E4-8C3A-7C748E8FDDAD}" dt="2024-02-11T11:57:30.878" v="442" actId="1076"/>
          <ac:spMkLst>
            <pc:docMk/>
            <pc:sldMk cId="3502614355" sldId="262"/>
            <ac:spMk id="3" creationId="{5545242B-029B-DE98-D375-FDF61E9A3E1D}"/>
          </ac:spMkLst>
        </pc:spChg>
        <pc:spChg chg="mod">
          <ac:chgData name="Rzitki, Aldona Maria (ISSL)" userId="S::aldona.rzitki@unibe.ch::06f6dfaa-00de-4c2b-be35-fc41170631fd" providerId="AD" clId="Web-{BF131DB7-9FC0-45E4-8C3A-7C748E8FDDAD}" dt="2024-02-11T11:57:16.659" v="440" actId="14100"/>
          <ac:spMkLst>
            <pc:docMk/>
            <pc:sldMk cId="3502614355" sldId="262"/>
            <ac:spMk id="4" creationId="{C2CA9198-91C9-8C7B-4B94-2F7CAA77C38E}"/>
          </ac:spMkLst>
        </pc:spChg>
      </pc:sldChg>
      <pc:sldChg chg="modSp">
        <pc:chgData name="Rzitki, Aldona Maria (ISSL)" userId="S::aldona.rzitki@unibe.ch::06f6dfaa-00de-4c2b-be35-fc41170631fd" providerId="AD" clId="Web-{BF131DB7-9FC0-45E4-8C3A-7C748E8FDDAD}" dt="2024-02-11T13:29:46.811" v="729" actId="20577"/>
        <pc:sldMkLst>
          <pc:docMk/>
          <pc:sldMk cId="3535118786" sldId="264"/>
        </pc:sldMkLst>
        <pc:spChg chg="mod">
          <ac:chgData name="Rzitki, Aldona Maria (ISSL)" userId="S::aldona.rzitki@unibe.ch::06f6dfaa-00de-4c2b-be35-fc41170631fd" providerId="AD" clId="Web-{BF131DB7-9FC0-45E4-8C3A-7C748E8FDDAD}" dt="2024-02-11T13:03:02.418" v="510" actId="20577"/>
          <ac:spMkLst>
            <pc:docMk/>
            <pc:sldMk cId="3535118786" sldId="264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BF131DB7-9FC0-45E4-8C3A-7C748E8FDDAD}" dt="2024-02-11T13:29:46.811" v="729" actId="20577"/>
          <ac:spMkLst>
            <pc:docMk/>
            <pc:sldMk cId="3535118786" sldId="264"/>
            <ac:spMk id="3" creationId="{B2EFBAB6-314B-D572-2F7A-115CEA4C2A34}"/>
          </ac:spMkLst>
        </pc:spChg>
      </pc:sldChg>
      <pc:sldChg chg="modSp modCm">
        <pc:chgData name="Rzitki, Aldona Maria (ISSL)" userId="S::aldona.rzitki@unibe.ch::06f6dfaa-00de-4c2b-be35-fc41170631fd" providerId="AD" clId="Web-{BF131DB7-9FC0-45E4-8C3A-7C748E8FDDAD}" dt="2024-02-11T11:58:33.332" v="452" actId="1076"/>
        <pc:sldMkLst>
          <pc:docMk/>
          <pc:sldMk cId="4233756182" sldId="266"/>
        </pc:sldMkLst>
        <pc:spChg chg="mod">
          <ac:chgData name="Rzitki, Aldona Maria (ISSL)" userId="S::aldona.rzitki@unibe.ch::06f6dfaa-00de-4c2b-be35-fc41170631fd" providerId="AD" clId="Web-{BF131DB7-9FC0-45E4-8C3A-7C748E8FDDAD}" dt="2024-02-11T11:58:25.113" v="451" actId="20577"/>
          <ac:spMkLst>
            <pc:docMk/>
            <pc:sldMk cId="4233756182" sldId="266"/>
            <ac:spMk id="3" creationId="{06FC169F-BF04-BC11-7F7D-BD3386933C4A}"/>
          </ac:spMkLst>
        </pc:spChg>
        <pc:spChg chg="mod">
          <ac:chgData name="Rzitki, Aldona Maria (ISSL)" userId="S::aldona.rzitki@unibe.ch::06f6dfaa-00de-4c2b-be35-fc41170631fd" providerId="AD" clId="Web-{BF131DB7-9FC0-45E4-8C3A-7C748E8FDDAD}" dt="2024-02-11T11:58:33.332" v="452" actId="1076"/>
          <ac:spMkLst>
            <pc:docMk/>
            <pc:sldMk cId="4233756182" sldId="266"/>
            <ac:spMk id="12" creationId="{7E0BEDEC-4D51-E311-D1EA-804E99E8BD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BF131DB7-9FC0-45E4-8C3A-7C748E8FDDAD}" dt="2024-02-11T11:58:25.113" v="450" actId="20577"/>
              <pc2:cmMkLst xmlns:pc2="http://schemas.microsoft.com/office/powerpoint/2019/9/main/command">
                <pc:docMk/>
                <pc:sldMk cId="4233756182" sldId="266"/>
                <pc2:cmMk id="{F8660510-D9E8-4655-AC92-4155AEEEF9AF}"/>
              </pc2:cmMkLst>
            </pc226:cmChg>
          </p:ext>
        </pc:extLst>
      </pc:sldChg>
      <pc:sldChg chg="modSp">
        <pc:chgData name="Rzitki, Aldona Maria (ISSL)" userId="S::aldona.rzitki@unibe.ch::06f6dfaa-00de-4c2b-be35-fc41170631fd" providerId="AD" clId="Web-{BF131DB7-9FC0-45E4-8C3A-7C748E8FDDAD}" dt="2024-02-11T10:44:47.197" v="12" actId="20577"/>
        <pc:sldMkLst>
          <pc:docMk/>
          <pc:sldMk cId="359435314" sldId="267"/>
        </pc:sldMkLst>
        <pc:spChg chg="mod">
          <ac:chgData name="Rzitki, Aldona Maria (ISSL)" userId="S::aldona.rzitki@unibe.ch::06f6dfaa-00de-4c2b-be35-fc41170631fd" providerId="AD" clId="Web-{BF131DB7-9FC0-45E4-8C3A-7C748E8FDDAD}" dt="2024-02-11T10:44:47.197" v="12" actId="20577"/>
          <ac:spMkLst>
            <pc:docMk/>
            <pc:sldMk cId="359435314" sldId="267"/>
            <ac:spMk id="11" creationId="{11CDF61F-933F-6FED-94F1-4FDEB2B77070}"/>
          </ac:spMkLst>
        </pc:spChg>
      </pc:sldChg>
      <pc:sldChg chg="modSp">
        <pc:chgData name="Rzitki, Aldona Maria (ISSL)" userId="S::aldona.rzitki@unibe.ch::06f6dfaa-00de-4c2b-be35-fc41170631fd" providerId="AD" clId="Web-{BF131DB7-9FC0-45E4-8C3A-7C748E8FDDAD}" dt="2024-02-11T13:54:54.940" v="741" actId="20577"/>
        <pc:sldMkLst>
          <pc:docMk/>
          <pc:sldMk cId="1612719861" sldId="270"/>
        </pc:sldMkLst>
        <pc:spChg chg="mod">
          <ac:chgData name="Rzitki, Aldona Maria (ISSL)" userId="S::aldona.rzitki@unibe.ch::06f6dfaa-00de-4c2b-be35-fc41170631fd" providerId="AD" clId="Web-{BF131DB7-9FC0-45E4-8C3A-7C748E8FDDAD}" dt="2024-02-11T13:54:31.970" v="736" actId="1076"/>
          <ac:spMkLst>
            <pc:docMk/>
            <pc:sldMk cId="1612719861" sldId="270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BF131DB7-9FC0-45E4-8C3A-7C748E8FDDAD}" dt="2024-02-11T13:54:54.940" v="741" actId="20577"/>
          <ac:spMkLst>
            <pc:docMk/>
            <pc:sldMk cId="1612719861" sldId="270"/>
            <ac:spMk id="3" creationId="{67E72C5B-FEBB-1D28-FA4A-C29405EE6BD8}"/>
          </ac:spMkLst>
        </pc:spChg>
      </pc:sldChg>
      <pc:sldChg chg="modSp modCm">
        <pc:chgData name="Rzitki, Aldona Maria (ISSL)" userId="S::aldona.rzitki@unibe.ch::06f6dfaa-00de-4c2b-be35-fc41170631fd" providerId="AD" clId="Web-{BF131DB7-9FC0-45E4-8C3A-7C748E8FDDAD}" dt="2024-02-11T13:54:24.283" v="735" actId="20577"/>
        <pc:sldMkLst>
          <pc:docMk/>
          <pc:sldMk cId="1395581225" sldId="274"/>
        </pc:sldMkLst>
        <pc:spChg chg="mod">
          <ac:chgData name="Rzitki, Aldona Maria (ISSL)" userId="S::aldona.rzitki@unibe.ch::06f6dfaa-00de-4c2b-be35-fc41170631fd" providerId="AD" clId="Web-{BF131DB7-9FC0-45E4-8C3A-7C748E8FDDAD}" dt="2024-02-11T13:32:02.579" v="730" actId="20577"/>
          <ac:spMkLst>
            <pc:docMk/>
            <pc:sldMk cId="1395581225" sldId="274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BF131DB7-9FC0-45E4-8C3A-7C748E8FDDAD}" dt="2024-02-11T13:54:24.283" v="735" actId="20577"/>
          <ac:spMkLst>
            <pc:docMk/>
            <pc:sldMk cId="1395581225" sldId="274"/>
            <ac:spMk id="3" creationId="{8C1C0BD9-B53E-CF3E-CF0B-F216FEF170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BF131DB7-9FC0-45E4-8C3A-7C748E8FDDAD}" dt="2024-02-11T13:52:47.655" v="733" actId="20577"/>
              <pc2:cmMkLst xmlns:pc2="http://schemas.microsoft.com/office/powerpoint/2019/9/main/command">
                <pc:docMk/>
                <pc:sldMk cId="1395581225" sldId="274"/>
                <pc2:cmMk id="{014A7A10-9A95-4F5B-9FAA-6BDA3E40641E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BF131DB7-9FC0-45E4-8C3A-7C748E8FDDAD}" dt="2024-02-11T13:52:47.655" v="733" actId="20577"/>
              <pc2:cmMkLst xmlns:pc2="http://schemas.microsoft.com/office/powerpoint/2019/9/main/command">
                <pc:docMk/>
                <pc:sldMk cId="1395581225" sldId="274"/>
                <pc2:cmMk id="{49FD3C1C-047F-4344-9D06-4856130C08CF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BF131DB7-9FC0-45E4-8C3A-7C748E8FDDAD}" dt="2024-02-11T13:52:47.655" v="733" actId="20577"/>
              <pc2:cmMkLst xmlns:pc2="http://schemas.microsoft.com/office/powerpoint/2019/9/main/command">
                <pc:docMk/>
                <pc:sldMk cId="1395581225" sldId="274"/>
                <pc2:cmMk id="{2C599855-0D6C-4930-BD5B-FD959C551F64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BF131DB7-9FC0-45E4-8C3A-7C748E8FDDAD}" dt="2024-02-11T13:52:47.655" v="733" actId="20577"/>
              <pc2:cmMkLst xmlns:pc2="http://schemas.microsoft.com/office/powerpoint/2019/9/main/command">
                <pc:docMk/>
                <pc:sldMk cId="1395581225" sldId="274"/>
                <pc2:cmMk id="{AE1E5A82-9E9C-4181-AE2B-1CF4540FAB28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BF131DB7-9FC0-45E4-8C3A-7C748E8FDDAD}" dt="2024-02-11T13:52:47.655" v="733" actId="20577"/>
              <pc2:cmMkLst xmlns:pc2="http://schemas.microsoft.com/office/powerpoint/2019/9/main/command">
                <pc:docMk/>
                <pc:sldMk cId="1395581225" sldId="274"/>
                <pc2:cmMk id="{F9AF09C8-38A1-44E2-82AD-AD7B92B1A11A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BF131DB7-9FC0-45E4-8C3A-7C748E8FDDAD}" dt="2024-02-11T13:52:47.655" v="733" actId="20577"/>
              <pc2:cmMkLst xmlns:pc2="http://schemas.microsoft.com/office/powerpoint/2019/9/main/command">
                <pc:docMk/>
                <pc:sldMk cId="1395581225" sldId="274"/>
                <pc2:cmMk id="{C7DA6ED9-8D07-4905-B352-57B96260EA28}"/>
              </pc2:cmMkLst>
            </pc226:cmChg>
          </p:ext>
        </pc:extLst>
      </pc:sldChg>
      <pc:sldChg chg="addSp delSp modSp add replId">
        <pc:chgData name="Rzitki, Aldona Maria (ISSL)" userId="S::aldona.rzitki@unibe.ch::06f6dfaa-00de-4c2b-be35-fc41170631fd" providerId="AD" clId="Web-{BF131DB7-9FC0-45E4-8C3A-7C748E8FDDAD}" dt="2024-02-11T12:04:03.012" v="509" actId="1076"/>
        <pc:sldMkLst>
          <pc:docMk/>
          <pc:sldMk cId="3149875378" sldId="276"/>
        </pc:sldMkLst>
        <pc:spChg chg="mod">
          <ac:chgData name="Rzitki, Aldona Maria (ISSL)" userId="S::aldona.rzitki@unibe.ch::06f6dfaa-00de-4c2b-be35-fc41170631fd" providerId="AD" clId="Web-{BF131DB7-9FC0-45E4-8C3A-7C748E8FDDAD}" dt="2024-02-11T11:21:36.701" v="18" actId="20577"/>
          <ac:spMkLst>
            <pc:docMk/>
            <pc:sldMk cId="3149875378" sldId="276"/>
            <ac:spMk id="2" creationId="{A6E19233-AF53-2347-44EB-0C998919E12E}"/>
          </ac:spMkLst>
        </pc:spChg>
        <pc:spChg chg="del mod">
          <ac:chgData name="Rzitki, Aldona Maria (ISSL)" userId="S::aldona.rzitki@unibe.ch::06f6dfaa-00de-4c2b-be35-fc41170631fd" providerId="AD" clId="Web-{BF131DB7-9FC0-45E4-8C3A-7C748E8FDDAD}" dt="2024-02-11T11:29:09.306" v="27"/>
          <ac:spMkLst>
            <pc:docMk/>
            <pc:sldMk cId="3149875378" sldId="276"/>
            <ac:spMk id="3" creationId="{5545242B-029B-DE98-D375-FDF61E9A3E1D}"/>
          </ac:spMkLst>
        </pc:spChg>
        <pc:spChg chg="mod">
          <ac:chgData name="Rzitki, Aldona Maria (ISSL)" userId="S::aldona.rzitki@unibe.ch::06f6dfaa-00de-4c2b-be35-fc41170631fd" providerId="AD" clId="Web-{BF131DB7-9FC0-45E4-8C3A-7C748E8FDDAD}" dt="2024-02-11T12:03:46.793" v="505" actId="1076"/>
          <ac:spMkLst>
            <pc:docMk/>
            <pc:sldMk cId="3149875378" sldId="276"/>
            <ac:spMk id="4" creationId="{C2CA9198-91C9-8C7B-4B94-2F7CAA77C38E}"/>
          </ac:spMkLst>
        </pc:spChg>
        <pc:spChg chg="add del mod">
          <ac:chgData name="Rzitki, Aldona Maria (ISSL)" userId="S::aldona.rzitki@unibe.ch::06f6dfaa-00de-4c2b-be35-fc41170631fd" providerId="AD" clId="Web-{BF131DB7-9FC0-45E4-8C3A-7C748E8FDDAD}" dt="2024-02-11T11:35:57.332" v="114"/>
          <ac:spMkLst>
            <pc:docMk/>
            <pc:sldMk cId="3149875378" sldId="276"/>
            <ac:spMk id="5" creationId="{DB23D74F-06AE-ADFA-687C-08048C804F5D}"/>
          </ac:spMkLst>
        </pc:spChg>
        <pc:spChg chg="add del mod">
          <ac:chgData name="Rzitki, Aldona Maria (ISSL)" userId="S::aldona.rzitki@unibe.ch::06f6dfaa-00de-4c2b-be35-fc41170631fd" providerId="AD" clId="Web-{BF131DB7-9FC0-45E4-8C3A-7C748E8FDDAD}" dt="2024-02-11T11:35:58.644" v="115"/>
          <ac:spMkLst>
            <pc:docMk/>
            <pc:sldMk cId="3149875378" sldId="276"/>
            <ac:spMk id="8" creationId="{02D8AE4E-99A7-3AA3-F7AD-E8FFBAD4701B}"/>
          </ac:spMkLst>
        </pc:spChg>
        <pc:spChg chg="add del mod">
          <ac:chgData name="Rzitki, Aldona Maria (ISSL)" userId="S::aldona.rzitki@unibe.ch::06f6dfaa-00de-4c2b-be35-fc41170631fd" providerId="AD" clId="Web-{BF131DB7-9FC0-45E4-8C3A-7C748E8FDDAD}" dt="2024-02-11T11:35:59.660" v="116"/>
          <ac:spMkLst>
            <pc:docMk/>
            <pc:sldMk cId="3149875378" sldId="276"/>
            <ac:spMk id="9" creationId="{E015E771-C438-0805-33D0-138C5948EC76}"/>
          </ac:spMkLst>
        </pc:spChg>
        <pc:spChg chg="add del mod">
          <ac:chgData name="Rzitki, Aldona Maria (ISSL)" userId="S::aldona.rzitki@unibe.ch::06f6dfaa-00de-4c2b-be35-fc41170631fd" providerId="AD" clId="Web-{BF131DB7-9FC0-45E4-8C3A-7C748E8FDDAD}" dt="2024-02-11T11:36:00.863" v="117"/>
          <ac:spMkLst>
            <pc:docMk/>
            <pc:sldMk cId="3149875378" sldId="276"/>
            <ac:spMk id="10" creationId="{F448C2D0-4598-1A73-3D2C-7A17DC33561C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1:54:01.935" v="421" actId="1076"/>
          <ac:spMkLst>
            <pc:docMk/>
            <pc:sldMk cId="3149875378" sldId="276"/>
            <ac:spMk id="11" creationId="{15C753BF-FCA5-451B-F447-831B3201D477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1:54:29.545" v="429" actId="1076"/>
          <ac:spMkLst>
            <pc:docMk/>
            <pc:sldMk cId="3149875378" sldId="276"/>
            <ac:spMk id="12" creationId="{9A2B8E53-3CC8-56AE-B046-029881857367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1:53:31.310" v="418" actId="1076"/>
          <ac:spMkLst>
            <pc:docMk/>
            <pc:sldMk cId="3149875378" sldId="276"/>
            <ac:spMk id="13" creationId="{7041A6ED-AF66-00B9-B20F-9F32376584E1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1:54:36.202" v="430" actId="1076"/>
          <ac:spMkLst>
            <pc:docMk/>
            <pc:sldMk cId="3149875378" sldId="276"/>
            <ac:spMk id="14" creationId="{C0AC73CB-D9F3-6FA0-E176-46CF8887F7EA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1:54:46.202" v="432" actId="1076"/>
          <ac:spMkLst>
            <pc:docMk/>
            <pc:sldMk cId="3149875378" sldId="276"/>
            <ac:spMk id="16" creationId="{1B6A3BF6-4924-9BBE-FD9B-CC8F070B83D8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1:54:58.952" v="436" actId="1076"/>
          <ac:spMkLst>
            <pc:docMk/>
            <pc:sldMk cId="3149875378" sldId="276"/>
            <ac:spMk id="17" creationId="{50923DCF-B243-1B29-5034-FBD09F155C19}"/>
          </ac:spMkLst>
        </pc:spChg>
        <pc:spChg chg="add del mod">
          <ac:chgData name="Rzitki, Aldona Maria (ISSL)" userId="S::aldona.rzitki@unibe.ch::06f6dfaa-00de-4c2b-be35-fc41170631fd" providerId="AD" clId="Web-{BF131DB7-9FC0-45E4-8C3A-7C748E8FDDAD}" dt="2024-02-11T11:49:24.241" v="290"/>
          <ac:spMkLst>
            <pc:docMk/>
            <pc:sldMk cId="3149875378" sldId="276"/>
            <ac:spMk id="18" creationId="{AC861430-A129-2489-6141-9E07586CF886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2:02:53.182" v="493" actId="1076"/>
          <ac:spMkLst>
            <pc:docMk/>
            <pc:sldMk cId="3149875378" sldId="276"/>
            <ac:spMk id="19" creationId="{FA2A5BB2-7FA7-7F1C-11FA-9BD60F807F3F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1:57:33.581" v="445" actId="1076"/>
          <ac:spMkLst>
            <pc:docMk/>
            <pc:sldMk cId="3149875378" sldId="276"/>
            <ac:spMk id="20" creationId="{E3E378EA-A8DA-DF9F-C55A-D3FA3B5A360D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2:03:55.074" v="508" actId="1076"/>
          <ac:spMkLst>
            <pc:docMk/>
            <pc:sldMk cId="3149875378" sldId="276"/>
            <ac:spMk id="21" creationId="{F68808C9-B800-2265-8A20-2D5D439162B8}"/>
          </ac:spMkLst>
        </pc:spChg>
        <pc:spChg chg="add mod">
          <ac:chgData name="Rzitki, Aldona Maria (ISSL)" userId="S::aldona.rzitki@unibe.ch::06f6dfaa-00de-4c2b-be35-fc41170631fd" providerId="AD" clId="Web-{BF131DB7-9FC0-45E4-8C3A-7C748E8FDDAD}" dt="2024-02-11T12:04:03.012" v="509" actId="1076"/>
          <ac:spMkLst>
            <pc:docMk/>
            <pc:sldMk cId="3149875378" sldId="276"/>
            <ac:spMk id="22" creationId="{C0FA8B26-D30E-CD55-97C3-A77E68B307C7}"/>
          </ac:spMkLst>
        </pc:spChg>
        <pc:picChg chg="del ord">
          <ac:chgData name="Rzitki, Aldona Maria (ISSL)" userId="S::aldona.rzitki@unibe.ch::06f6dfaa-00de-4c2b-be35-fc41170631fd" providerId="AD" clId="Web-{BF131DB7-9FC0-45E4-8C3A-7C748E8FDDAD}" dt="2024-02-11T11:53:09.043" v="415"/>
          <ac:picMkLst>
            <pc:docMk/>
            <pc:sldMk cId="3149875378" sldId="276"/>
            <ac:picMk id="7" creationId="{B9188AA4-50BD-8B9A-A43D-6E23167A59B1}"/>
          </ac:picMkLst>
        </pc:picChg>
        <pc:cxnChg chg="add mod">
          <ac:chgData name="Rzitki, Aldona Maria (ISSL)" userId="S::aldona.rzitki@unibe.ch::06f6dfaa-00de-4c2b-be35-fc41170631fd" providerId="AD" clId="Web-{BF131DB7-9FC0-45E4-8C3A-7C748E8FDDAD}" dt="2024-02-11T12:01:50.821" v="482" actId="1076"/>
          <ac:cxnSpMkLst>
            <pc:docMk/>
            <pc:sldMk cId="3149875378" sldId="276"/>
            <ac:cxnSpMk id="15" creationId="{4ED91E48-8058-D2A2-009C-14945009B5C3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2:09.775" v="486" actId="1076"/>
          <ac:cxnSpMkLst>
            <pc:docMk/>
            <pc:sldMk cId="3149875378" sldId="276"/>
            <ac:cxnSpMk id="23" creationId="{590AD26A-21EA-39F4-1FD7-91A39B356807}"/>
          </ac:cxnSpMkLst>
        </pc:cxnChg>
        <pc:cxnChg chg="add del mod">
          <ac:chgData name="Rzitki, Aldona Maria (ISSL)" userId="S::aldona.rzitki@unibe.ch::06f6dfaa-00de-4c2b-be35-fc41170631fd" providerId="AD" clId="Web-{BF131DB7-9FC0-45E4-8C3A-7C748E8FDDAD}" dt="2024-02-11T12:01:40.383" v="480"/>
          <ac:cxnSpMkLst>
            <pc:docMk/>
            <pc:sldMk cId="3149875378" sldId="276"/>
            <ac:cxnSpMk id="24" creationId="{B8510500-19CE-0930-F1A4-8199BAE082B5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2:04.196" v="485" actId="1076"/>
          <ac:cxnSpMkLst>
            <pc:docMk/>
            <pc:sldMk cId="3149875378" sldId="276"/>
            <ac:cxnSpMk id="25" creationId="{43739049-99A2-EECD-730B-926FE69C690A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2:22.947" v="488" actId="1076"/>
          <ac:cxnSpMkLst>
            <pc:docMk/>
            <pc:sldMk cId="3149875378" sldId="276"/>
            <ac:cxnSpMk id="26" creationId="{90EEE109-F14A-2614-66A3-BDFD60A76E3F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2:28.760" v="490" actId="1076"/>
          <ac:cxnSpMkLst>
            <pc:docMk/>
            <pc:sldMk cId="3149875378" sldId="276"/>
            <ac:cxnSpMk id="27" creationId="{7D7EBCC0-AA1A-978E-7741-231E332C41E3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2:57.495" v="494" actId="1076"/>
          <ac:cxnSpMkLst>
            <pc:docMk/>
            <pc:sldMk cId="3149875378" sldId="276"/>
            <ac:cxnSpMk id="28" creationId="{1EF0A27E-D863-F79E-F7B4-63ABDBD48FA6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3:12.667" v="497" actId="1076"/>
          <ac:cxnSpMkLst>
            <pc:docMk/>
            <pc:sldMk cId="3149875378" sldId="276"/>
            <ac:cxnSpMk id="29" creationId="{4F72EDD8-837D-C307-E070-A4FC0830A222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3:52.418" v="507" actId="1076"/>
          <ac:cxnSpMkLst>
            <pc:docMk/>
            <pc:sldMk cId="3149875378" sldId="276"/>
            <ac:cxnSpMk id="30" creationId="{CC19AF3D-F7F5-AA25-8980-39C853A8F77A}"/>
          </ac:cxnSpMkLst>
        </pc:cxnChg>
        <pc:cxnChg chg="add mod">
          <ac:chgData name="Rzitki, Aldona Maria (ISSL)" userId="S::aldona.rzitki@unibe.ch::06f6dfaa-00de-4c2b-be35-fc41170631fd" providerId="AD" clId="Web-{BF131DB7-9FC0-45E4-8C3A-7C748E8FDDAD}" dt="2024-02-11T12:03:30.698" v="502" actId="1076"/>
          <ac:cxnSpMkLst>
            <pc:docMk/>
            <pc:sldMk cId="3149875378" sldId="276"/>
            <ac:cxnSpMk id="31" creationId="{71B7C5AD-E917-3E3C-7DFD-97D838813D9D}"/>
          </ac:cxnSpMkLst>
        </pc:cxnChg>
      </pc:sldChg>
    </pc:docChg>
  </pc:docChgLst>
  <pc:docChgLst>
    <pc:chgData name="Rzitki, Aldona Maria (ISSL)" userId="S::aldona.rzitki@unibe.ch::06f6dfaa-00de-4c2b-be35-fc41170631fd" providerId="AD" clId="Web-{D7F43116-3FEC-4DAB-90B3-525AE54E841D}"/>
    <pc:docChg chg="modSld">
      <pc:chgData name="Rzitki, Aldona Maria (ISSL)" userId="S::aldona.rzitki@unibe.ch::06f6dfaa-00de-4c2b-be35-fc41170631fd" providerId="AD" clId="Web-{D7F43116-3FEC-4DAB-90B3-525AE54E841D}" dt="2024-02-11T18:35:10.733" v="43" actId="1076"/>
      <pc:docMkLst>
        <pc:docMk/>
      </pc:docMkLst>
      <pc:sldChg chg="modSp">
        <pc:chgData name="Rzitki, Aldona Maria (ISSL)" userId="S::aldona.rzitki@unibe.ch::06f6dfaa-00de-4c2b-be35-fc41170631fd" providerId="AD" clId="Web-{D7F43116-3FEC-4DAB-90B3-525AE54E841D}" dt="2024-02-11T18:35:10.733" v="43" actId="1076"/>
        <pc:sldMkLst>
          <pc:docMk/>
          <pc:sldMk cId="1612719861" sldId="270"/>
        </pc:sldMkLst>
        <pc:spChg chg="mod">
          <ac:chgData name="Rzitki, Aldona Maria (ISSL)" userId="S::aldona.rzitki@unibe.ch::06f6dfaa-00de-4c2b-be35-fc41170631fd" providerId="AD" clId="Web-{D7F43116-3FEC-4DAB-90B3-525AE54E841D}" dt="2024-02-11T18:34:53.967" v="40" actId="1076"/>
          <ac:spMkLst>
            <pc:docMk/>
            <pc:sldMk cId="1612719861" sldId="270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D7F43116-3FEC-4DAB-90B3-525AE54E841D}" dt="2024-02-11T18:35:03.983" v="42" actId="1076"/>
          <ac:spMkLst>
            <pc:docMk/>
            <pc:sldMk cId="1612719861" sldId="270"/>
            <ac:spMk id="4" creationId="{C2CA9198-91C9-8C7B-4B94-2F7CAA77C38E}"/>
          </ac:spMkLst>
        </pc:spChg>
        <pc:spChg chg="mod">
          <ac:chgData name="Rzitki, Aldona Maria (ISSL)" userId="S::aldona.rzitki@unibe.ch::06f6dfaa-00de-4c2b-be35-fc41170631fd" providerId="AD" clId="Web-{D7F43116-3FEC-4DAB-90B3-525AE54E841D}" dt="2024-02-11T18:35:10.733" v="43" actId="1076"/>
          <ac:spMkLst>
            <pc:docMk/>
            <pc:sldMk cId="1612719861" sldId="270"/>
            <ac:spMk id="5" creationId="{4E24B62E-0C98-0604-2F5C-20EB3F26713B}"/>
          </ac:spMkLst>
        </pc:spChg>
      </pc:sldChg>
      <pc:sldChg chg="modSp">
        <pc:chgData name="Rzitki, Aldona Maria (ISSL)" userId="S::aldona.rzitki@unibe.ch::06f6dfaa-00de-4c2b-be35-fc41170631fd" providerId="AD" clId="Web-{D7F43116-3FEC-4DAB-90B3-525AE54E841D}" dt="2024-02-11T18:34:26.233" v="39" actId="14100"/>
        <pc:sldMkLst>
          <pc:docMk/>
          <pc:sldMk cId="3149875378" sldId="276"/>
        </pc:sldMkLst>
        <pc:spChg chg="mod">
          <ac:chgData name="Rzitki, Aldona Maria (ISSL)" userId="S::aldona.rzitki@unibe.ch::06f6dfaa-00de-4c2b-be35-fc41170631fd" providerId="AD" clId="Web-{D7F43116-3FEC-4DAB-90B3-525AE54E841D}" dt="2024-02-11T18:34:26.233" v="39" actId="14100"/>
          <ac:spMkLst>
            <pc:docMk/>
            <pc:sldMk cId="3149875378" sldId="276"/>
            <ac:spMk id="4" creationId="{C2CA9198-91C9-8C7B-4B94-2F7CAA77C38E}"/>
          </ac:spMkLst>
        </pc:spChg>
      </pc:sldChg>
    </pc:docChg>
  </pc:docChgLst>
  <pc:docChgLst>
    <pc:chgData name="Karl, Katrin Bente (ISSL)" userId="S::katrin.karl@unibe.ch::917a5519-b053-4682-bc1e-8bf495b59726" providerId="AD" clId="Web-{F9968068-D903-4045-B49C-F32BE4722EC9}"/>
    <pc:docChg chg="mod modSld">
      <pc:chgData name="Karl, Katrin Bente (ISSL)" userId="S::katrin.karl@unibe.ch::917a5519-b053-4682-bc1e-8bf495b59726" providerId="AD" clId="Web-{F9968068-D903-4045-B49C-F32BE4722EC9}" dt="2024-02-10T09:24:06.370" v="449" actId="20577"/>
      <pc:docMkLst>
        <pc:docMk/>
      </pc:docMkLst>
      <pc:sldChg chg="modCm">
        <pc:chgData name="Karl, Katrin Bente (ISSL)" userId="S::katrin.karl@unibe.ch::917a5519-b053-4682-bc1e-8bf495b59726" providerId="AD" clId="Web-{F9968068-D903-4045-B49C-F32BE4722EC9}" dt="2024-02-10T08:51:11.270" v="10"/>
        <pc:sldMkLst>
          <pc:docMk/>
          <pc:sldMk cId="696427846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l, Katrin Bente (ISSL)" userId="S::katrin.karl@unibe.ch::917a5519-b053-4682-bc1e-8bf495b59726" providerId="AD" clId="Web-{F9968068-D903-4045-B49C-F32BE4722EC9}" dt="2024-02-10T08:51:11.270" v="10"/>
              <pc2:cmMkLst xmlns:pc2="http://schemas.microsoft.com/office/powerpoint/2019/9/main/command">
                <pc:docMk/>
                <pc:sldMk cId="696427846" sldId="256"/>
                <pc2:cmMk id="{394E52EB-E9CD-468E-A9B5-8204D4A737DB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8:51:11.270" v="10"/>
                <pc2:cmRplyMkLst xmlns:pc2="http://schemas.microsoft.com/office/powerpoint/2019/9/main/command">
                  <pc:docMk/>
                  <pc:sldMk cId="696427846" sldId="256"/>
                  <pc2:cmMk id="{394E52EB-E9CD-468E-A9B5-8204D4A737DB}"/>
                  <pc2:cmRplyMk id="{584FDDA2-5969-4A68-8185-79FC65431E36}"/>
                </pc2:cmRplyMkLst>
              </pc226:cmRplyChg>
            </pc226:cmChg>
          </p:ext>
        </pc:extLst>
      </pc:sldChg>
      <pc:sldChg chg="modSp modCm">
        <pc:chgData name="Karl, Katrin Bente (ISSL)" userId="S::katrin.karl@unibe.ch::917a5519-b053-4682-bc1e-8bf495b59726" providerId="AD" clId="Web-{F9968068-D903-4045-B49C-F32BE4722EC9}" dt="2024-02-10T08:51:58.208" v="11"/>
        <pc:sldMkLst>
          <pc:docMk/>
          <pc:sldMk cId="1611379419" sldId="260"/>
        </pc:sldMkLst>
        <pc:spChg chg="mod">
          <ac:chgData name="Karl, Katrin Bente (ISSL)" userId="S::katrin.karl@unibe.ch::917a5519-b053-4682-bc1e-8bf495b59726" providerId="AD" clId="Web-{F9968068-D903-4045-B49C-F32BE4722EC9}" dt="2024-02-10T08:48:56.705" v="6" actId="20577"/>
          <ac:spMkLst>
            <pc:docMk/>
            <pc:sldMk cId="1611379419" sldId="260"/>
            <ac:spMk id="3" creationId="{765805EE-FD21-47C9-4B51-9E25C334241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l, Katrin Bente (ISSL)" userId="S::katrin.karl@unibe.ch::917a5519-b053-4682-bc1e-8bf495b59726" providerId="AD" clId="Web-{F9968068-D903-4045-B49C-F32BE4722EC9}" dt="2024-02-10T08:49:23.799" v="8"/>
              <pc2:cmMkLst xmlns:pc2="http://schemas.microsoft.com/office/powerpoint/2019/9/main/command">
                <pc:docMk/>
                <pc:sldMk cId="1611379419" sldId="260"/>
                <pc2:cmMk id="{62EDC1D5-36C9-42F2-841C-339AD04F2222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8:49:23.799" v="8"/>
                <pc2:cmRplyMkLst xmlns:pc2="http://schemas.microsoft.com/office/powerpoint/2019/9/main/command">
                  <pc:docMk/>
                  <pc:sldMk cId="1611379419" sldId="260"/>
                  <pc2:cmMk id="{62EDC1D5-36C9-42F2-841C-339AD04F2222}"/>
                  <pc2:cmRplyMk id="{2BEA1033-7CDE-4821-95AB-810360A12D57}"/>
                </pc2:cmRplyMkLst>
              </pc226:cmRplyChg>
            </pc226:cmChg>
            <pc226:cmChg xmlns:pc226="http://schemas.microsoft.com/office/powerpoint/2022/06/main/command" chg="">
              <pc226:chgData name="Karl, Katrin Bente (ISSL)" userId="S::katrin.karl@unibe.ch::917a5519-b053-4682-bc1e-8bf495b59726" providerId="AD" clId="Web-{F9968068-D903-4045-B49C-F32BE4722EC9}" dt="2024-02-10T08:51:58.208" v="11"/>
              <pc2:cmMkLst xmlns:pc2="http://schemas.microsoft.com/office/powerpoint/2019/9/main/command">
                <pc:docMk/>
                <pc:sldMk cId="1611379419" sldId="260"/>
                <pc2:cmMk id="{231B66E2-119D-4454-8669-E16BF90E617B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8:51:58.208" v="11"/>
                <pc2:cmRplyMkLst xmlns:pc2="http://schemas.microsoft.com/office/powerpoint/2019/9/main/command">
                  <pc:docMk/>
                  <pc:sldMk cId="1611379419" sldId="260"/>
                  <pc2:cmMk id="{231B66E2-119D-4454-8669-E16BF90E617B}"/>
                  <pc2:cmRplyMk id="{8A65A629-9CD0-4881-B118-DB0B40025C98}"/>
                </pc2:cmRplyMkLst>
              </pc226:cmRplyChg>
              <pc226:cmRplyChg chg="add">
                <pc226:chgData name="Karl, Katrin Bente (ISSL)" userId="S::katrin.karl@unibe.ch::917a5519-b053-4682-bc1e-8bf495b59726" providerId="AD" clId="Web-{F9968068-D903-4045-B49C-F32BE4722EC9}" dt="2024-02-10T08:50:22.488" v="9"/>
                <pc2:cmRplyMkLst xmlns:pc2="http://schemas.microsoft.com/office/powerpoint/2019/9/main/command">
                  <pc:docMk/>
                  <pc:sldMk cId="1611379419" sldId="260"/>
                  <pc2:cmMk id="{231B66E2-119D-4454-8669-E16BF90E617B}"/>
                  <pc2:cmRplyMk id="{4B6CACF9-2AA1-469F-AA11-336E6BA171B8}"/>
                </pc2:cmRplyMkLst>
              </pc226:cmRplyChg>
            </pc226:cmChg>
          </p:ext>
        </pc:extLst>
      </pc:sldChg>
      <pc:sldChg chg="modSp">
        <pc:chgData name="Karl, Katrin Bente (ISSL)" userId="S::katrin.karl@unibe.ch::917a5519-b053-4682-bc1e-8bf495b59726" providerId="AD" clId="Web-{F9968068-D903-4045-B49C-F32BE4722EC9}" dt="2024-02-10T08:54:28.069" v="18" actId="20577"/>
        <pc:sldMkLst>
          <pc:docMk/>
          <pc:sldMk cId="3502614355" sldId="262"/>
        </pc:sldMkLst>
        <pc:spChg chg="mod">
          <ac:chgData name="Karl, Katrin Bente (ISSL)" userId="S::katrin.karl@unibe.ch::917a5519-b053-4682-bc1e-8bf495b59726" providerId="AD" clId="Web-{F9968068-D903-4045-B49C-F32BE4722EC9}" dt="2024-02-10T08:54:28.069" v="18" actId="20577"/>
          <ac:spMkLst>
            <pc:docMk/>
            <pc:sldMk cId="3502614355" sldId="262"/>
            <ac:spMk id="3" creationId="{5545242B-029B-DE98-D375-FDF61E9A3E1D}"/>
          </ac:spMkLst>
        </pc:spChg>
      </pc:sldChg>
      <pc:sldChg chg="modCm">
        <pc:chgData name="Karl, Katrin Bente (ISSL)" userId="S::katrin.karl@unibe.ch::917a5519-b053-4682-bc1e-8bf495b59726" providerId="AD" clId="Web-{F9968068-D903-4045-B49C-F32BE4722EC9}" dt="2024-02-10T09:17:53.536" v="435"/>
        <pc:sldMkLst>
          <pc:docMk/>
          <pc:sldMk cId="3535118786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l, Katrin Bente (ISSL)" userId="S::katrin.karl@unibe.ch::917a5519-b053-4682-bc1e-8bf495b59726" providerId="AD" clId="Web-{F9968068-D903-4045-B49C-F32BE4722EC9}" dt="2024-02-10T09:17:53.536" v="435"/>
              <pc2:cmMkLst xmlns:pc2="http://schemas.microsoft.com/office/powerpoint/2019/9/main/command">
                <pc:docMk/>
                <pc:sldMk cId="3535118786" sldId="264"/>
                <pc2:cmMk id="{2E7DC5B5-6F7A-4FC5-A48C-AF96E646084D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9:17:53.536" v="435"/>
                <pc2:cmRplyMkLst xmlns:pc2="http://schemas.microsoft.com/office/powerpoint/2019/9/main/command">
                  <pc:docMk/>
                  <pc:sldMk cId="3535118786" sldId="264"/>
                  <pc2:cmMk id="{2E7DC5B5-6F7A-4FC5-A48C-AF96E646084D}"/>
                  <pc2:cmRplyMk id="{BE5F9396-D5C9-4152-BAAB-62D97A673F61}"/>
                </pc2:cmRplyMkLst>
              </pc226:cmRplyChg>
            </pc226:cmChg>
          </p:ext>
        </pc:extLst>
      </pc:sldChg>
      <pc:sldChg chg="modSp modCm">
        <pc:chgData name="Karl, Katrin Bente (ISSL)" userId="S::katrin.karl@unibe.ch::917a5519-b053-4682-bc1e-8bf495b59726" providerId="AD" clId="Web-{F9968068-D903-4045-B49C-F32BE4722EC9}" dt="2024-02-10T09:14:56.877" v="432" actId="20577"/>
        <pc:sldMkLst>
          <pc:docMk/>
          <pc:sldMk cId="795160737" sldId="265"/>
        </pc:sldMkLst>
        <pc:spChg chg="mod">
          <ac:chgData name="Karl, Katrin Bente (ISSL)" userId="S::katrin.karl@unibe.ch::917a5519-b053-4682-bc1e-8bf495b59726" providerId="AD" clId="Web-{F9968068-D903-4045-B49C-F32BE4722EC9}" dt="2024-02-10T09:09:05.556" v="388" actId="20577"/>
          <ac:spMkLst>
            <pc:docMk/>
            <pc:sldMk cId="795160737" sldId="265"/>
            <ac:spMk id="2" creationId="{A6E19233-AF53-2347-44EB-0C998919E12E}"/>
          </ac:spMkLst>
        </pc:spChg>
        <pc:spChg chg="mod">
          <ac:chgData name="Karl, Katrin Bente (ISSL)" userId="S::katrin.karl@unibe.ch::917a5519-b053-4682-bc1e-8bf495b59726" providerId="AD" clId="Web-{F9968068-D903-4045-B49C-F32BE4722EC9}" dt="2024-02-10T09:14:56.877" v="432" actId="20577"/>
          <ac:spMkLst>
            <pc:docMk/>
            <pc:sldMk cId="795160737" sldId="265"/>
            <ac:spMk id="11" creationId="{75037FB2-BA56-F104-E0AE-BB5D0F927C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l, Katrin Bente (ISSL)" userId="S::katrin.karl@unibe.ch::917a5519-b053-4682-bc1e-8bf495b59726" providerId="AD" clId="Web-{F9968068-D903-4045-B49C-F32BE4722EC9}" dt="2024-02-10T09:09:03.978" v="387"/>
              <pc2:cmMkLst xmlns:pc2="http://schemas.microsoft.com/office/powerpoint/2019/9/main/command">
                <pc:docMk/>
                <pc:sldMk cId="795160737" sldId="265"/>
                <pc2:cmMk id="{9BFD1E60-3DD3-457E-9047-BBA251DAFC55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9:09:03.978" v="387"/>
                <pc2:cmRplyMkLst xmlns:pc2="http://schemas.microsoft.com/office/powerpoint/2019/9/main/command">
                  <pc:docMk/>
                  <pc:sldMk cId="795160737" sldId="265"/>
                  <pc2:cmMk id="{9BFD1E60-3DD3-457E-9047-BBA251DAFC55}"/>
                  <pc2:cmRplyMk id="{4EBB1C48-82CB-4850-8D74-37AEBE0E173C}"/>
                </pc2:cmRplyMkLst>
              </pc226:cmRplyChg>
            </pc226:cmChg>
          </p:ext>
        </pc:extLst>
      </pc:sldChg>
      <pc:sldChg chg="modSp modCm">
        <pc:chgData name="Karl, Katrin Bente (ISSL)" userId="S::katrin.karl@unibe.ch::917a5519-b053-4682-bc1e-8bf495b59726" providerId="AD" clId="Web-{F9968068-D903-4045-B49C-F32BE4722EC9}" dt="2024-02-10T09:17:07.020" v="434" actId="20577"/>
        <pc:sldMkLst>
          <pc:docMk/>
          <pc:sldMk cId="4233756182" sldId="266"/>
        </pc:sldMkLst>
        <pc:spChg chg="mod">
          <ac:chgData name="Karl, Katrin Bente (ISSL)" userId="S::katrin.karl@unibe.ch::917a5519-b053-4682-bc1e-8bf495b59726" providerId="AD" clId="Web-{F9968068-D903-4045-B49C-F32BE4722EC9}" dt="2024-02-10T09:17:07.020" v="434" actId="20577"/>
          <ac:spMkLst>
            <pc:docMk/>
            <pc:sldMk cId="4233756182" sldId="266"/>
            <ac:spMk id="3" creationId="{06FC169F-BF04-BC11-7F7D-BD3386933C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l, Katrin Bente (ISSL)" userId="S::katrin.karl@unibe.ch::917a5519-b053-4682-bc1e-8bf495b59726" providerId="AD" clId="Web-{F9968068-D903-4045-B49C-F32BE4722EC9}" dt="2024-02-10T09:17:07.020" v="434" actId="20577"/>
              <pc2:cmMkLst xmlns:pc2="http://schemas.microsoft.com/office/powerpoint/2019/9/main/command">
                <pc:docMk/>
                <pc:sldMk cId="4233756182" sldId="266"/>
                <pc2:cmMk id="{F8660510-D9E8-4655-AC92-4155AEEEF9AF}"/>
              </pc2:cmMkLst>
            </pc226:cmChg>
          </p:ext>
        </pc:extLst>
      </pc:sldChg>
      <pc:sldChg chg="modSp modCm">
        <pc:chgData name="Karl, Katrin Bente (ISSL)" userId="S::katrin.karl@unibe.ch::917a5519-b053-4682-bc1e-8bf495b59726" providerId="AD" clId="Web-{F9968068-D903-4045-B49C-F32BE4722EC9}" dt="2024-02-10T09:07:52.819" v="363" actId="20577"/>
        <pc:sldMkLst>
          <pc:docMk/>
          <pc:sldMk cId="2293773729" sldId="268"/>
        </pc:sldMkLst>
        <pc:spChg chg="mod">
          <ac:chgData name="Karl, Katrin Bente (ISSL)" userId="S::katrin.karl@unibe.ch::917a5519-b053-4682-bc1e-8bf495b59726" providerId="AD" clId="Web-{F9968068-D903-4045-B49C-F32BE4722EC9}" dt="2024-02-10T08:56:09.415" v="32" actId="20577"/>
          <ac:spMkLst>
            <pc:docMk/>
            <pc:sldMk cId="2293773729" sldId="268"/>
            <ac:spMk id="2" creationId="{A6E19233-AF53-2347-44EB-0C998919E12E}"/>
          </ac:spMkLst>
        </pc:spChg>
        <pc:spChg chg="mod">
          <ac:chgData name="Karl, Katrin Bente (ISSL)" userId="S::katrin.karl@unibe.ch::917a5519-b053-4682-bc1e-8bf495b59726" providerId="AD" clId="Web-{F9968068-D903-4045-B49C-F32BE4722EC9}" dt="2024-02-10T09:07:52.819" v="363" actId="20577"/>
          <ac:spMkLst>
            <pc:docMk/>
            <pc:sldMk cId="2293773729" sldId="268"/>
            <ac:spMk id="5" creationId="{FCCA961F-E4DF-7ABA-99F7-6D6E2370A5B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l, Katrin Bente (ISSL)" userId="S::katrin.karl@unibe.ch::917a5519-b053-4682-bc1e-8bf495b59726" providerId="AD" clId="Web-{F9968068-D903-4045-B49C-F32BE4722EC9}" dt="2024-02-10T09:07:06.350" v="360"/>
              <pc2:cmMkLst xmlns:pc2="http://schemas.microsoft.com/office/powerpoint/2019/9/main/command">
                <pc:docMk/>
                <pc:sldMk cId="2293773729" sldId="268"/>
                <pc2:cmMk id="{58C5D699-DD29-4AB4-976F-9728DB176F8C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8:56:08.618" v="31"/>
                <pc2:cmRplyMkLst xmlns:pc2="http://schemas.microsoft.com/office/powerpoint/2019/9/main/command">
                  <pc:docMk/>
                  <pc:sldMk cId="2293773729" sldId="268"/>
                  <pc2:cmMk id="{58C5D699-DD29-4AB4-976F-9728DB176F8C}"/>
                  <pc2:cmRplyMk id="{4EAC11A3-36B7-4899-BE38-B8DED6B60BAF}"/>
                </pc2:cmRplyMkLst>
              </pc226:cmRplyChg>
              <pc226:cmRplyChg chg="add">
                <pc226:chgData name="Karl, Katrin Bente (ISSL)" userId="S::katrin.karl@unibe.ch::917a5519-b053-4682-bc1e-8bf495b59726" providerId="AD" clId="Web-{F9968068-D903-4045-B49C-F32BE4722EC9}" dt="2024-02-10T09:07:06.350" v="360"/>
                <pc2:cmRplyMkLst xmlns:pc2="http://schemas.microsoft.com/office/powerpoint/2019/9/main/command">
                  <pc:docMk/>
                  <pc:sldMk cId="2293773729" sldId="268"/>
                  <pc2:cmMk id="{58C5D699-DD29-4AB4-976F-9728DB176F8C}"/>
                  <pc2:cmRplyMk id="{5E52F2F8-6F42-47D0-A5B2-03D89408A4F5}"/>
                </pc2:cmRplyMkLst>
              </pc226:cmRplyChg>
            </pc226:cmChg>
          </p:ext>
        </pc:extLst>
      </pc:sldChg>
      <pc:sldChg chg="modSp">
        <pc:chgData name="Karl, Katrin Bente (ISSL)" userId="S::katrin.karl@unibe.ch::917a5519-b053-4682-bc1e-8bf495b59726" providerId="AD" clId="Web-{F9968068-D903-4045-B49C-F32BE4722EC9}" dt="2024-02-10T09:24:06.370" v="449" actId="20577"/>
        <pc:sldMkLst>
          <pc:docMk/>
          <pc:sldMk cId="1612719861" sldId="270"/>
        </pc:sldMkLst>
        <pc:spChg chg="mod">
          <ac:chgData name="Karl, Katrin Bente (ISSL)" userId="S::katrin.karl@unibe.ch::917a5519-b053-4682-bc1e-8bf495b59726" providerId="AD" clId="Web-{F9968068-D903-4045-B49C-F32BE4722EC9}" dt="2024-02-10T09:24:06.370" v="449" actId="20577"/>
          <ac:spMkLst>
            <pc:docMk/>
            <pc:sldMk cId="1612719861" sldId="270"/>
            <ac:spMk id="3" creationId="{67E72C5B-FEBB-1D28-FA4A-C29405EE6BD8}"/>
          </ac:spMkLst>
        </pc:spChg>
      </pc:sldChg>
      <pc:sldChg chg="modSp addCm modCm">
        <pc:chgData name="Karl, Katrin Bente (ISSL)" userId="S::katrin.karl@unibe.ch::917a5519-b053-4682-bc1e-8bf495b59726" providerId="AD" clId="Web-{F9968068-D903-4045-B49C-F32BE4722EC9}" dt="2024-02-10T09:23:54.526" v="443"/>
        <pc:sldMkLst>
          <pc:docMk/>
          <pc:sldMk cId="1395581225" sldId="274"/>
        </pc:sldMkLst>
        <pc:spChg chg="mod">
          <ac:chgData name="Karl, Katrin Bente (ISSL)" userId="S::katrin.karl@unibe.ch::917a5519-b053-4682-bc1e-8bf495b59726" providerId="AD" clId="Web-{F9968068-D903-4045-B49C-F32BE4722EC9}" dt="2024-02-10T09:20:05.288" v="438" actId="20577"/>
          <ac:spMkLst>
            <pc:docMk/>
            <pc:sldMk cId="1395581225" sldId="274"/>
            <ac:spMk id="3" creationId="{8C1C0BD9-B53E-CF3E-CF0B-F216FEF170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rl, Katrin Bente (ISSL)" userId="S::katrin.karl@unibe.ch::917a5519-b053-4682-bc1e-8bf495b59726" providerId="AD" clId="Web-{F9968068-D903-4045-B49C-F32BE4722EC9}" dt="2024-02-10T09:20:02.507" v="437" actId="20577"/>
              <pc2:cmMkLst xmlns:pc2="http://schemas.microsoft.com/office/powerpoint/2019/9/main/command">
                <pc:docMk/>
                <pc:sldMk cId="1395581225" sldId="274"/>
                <pc2:cmMk id="{014A7A10-9A95-4F5B-9FAA-6BDA3E40641E}"/>
              </pc2:cmMkLst>
            </pc226:cmChg>
            <pc226:cmChg xmlns:pc226="http://schemas.microsoft.com/office/powerpoint/2022/06/main/command" chg="mod">
              <pc226:chgData name="Karl, Katrin Bente (ISSL)" userId="S::katrin.karl@unibe.ch::917a5519-b053-4682-bc1e-8bf495b59726" providerId="AD" clId="Web-{F9968068-D903-4045-B49C-F32BE4722EC9}" dt="2024-02-10T09:20:27.476" v="439"/>
              <pc2:cmMkLst xmlns:pc2="http://schemas.microsoft.com/office/powerpoint/2019/9/main/command">
                <pc:docMk/>
                <pc:sldMk cId="1395581225" sldId="274"/>
                <pc2:cmMk id="{49FD3C1C-047F-4344-9D06-4856130C08CF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9:20:27.476" v="439"/>
                <pc2:cmRplyMkLst xmlns:pc2="http://schemas.microsoft.com/office/powerpoint/2019/9/main/command">
                  <pc:docMk/>
                  <pc:sldMk cId="1395581225" sldId="274"/>
                  <pc2:cmMk id="{49FD3C1C-047F-4344-9D06-4856130C08CF}"/>
                  <pc2:cmRplyMk id="{BF84BA2A-3026-44DA-89C5-0B3C290235CA}"/>
                </pc2:cmRplyMkLst>
              </pc226:cmRplyChg>
            </pc226:cmChg>
            <pc226:cmChg xmlns:pc226="http://schemas.microsoft.com/office/powerpoint/2022/06/main/command" chg="add">
              <pc226:chgData name="Karl, Katrin Bente (ISSL)" userId="S::katrin.karl@unibe.ch::917a5519-b053-4682-bc1e-8bf495b59726" providerId="AD" clId="Web-{F9968068-D903-4045-B49C-F32BE4722EC9}" dt="2024-02-10T09:23:54.526" v="443"/>
              <pc2:cmMkLst xmlns:pc2="http://schemas.microsoft.com/office/powerpoint/2019/9/main/command">
                <pc:docMk/>
                <pc:sldMk cId="1395581225" sldId="274"/>
                <pc2:cmMk id="{2C599855-0D6C-4930-BD5B-FD959C551F64}"/>
              </pc2:cmMkLst>
            </pc226:cmChg>
            <pc226:cmChg xmlns:pc226="http://schemas.microsoft.com/office/powerpoint/2022/06/main/command" chg="add">
              <pc226:chgData name="Karl, Katrin Bente (ISSL)" userId="S::katrin.karl@unibe.ch::917a5519-b053-4682-bc1e-8bf495b59726" providerId="AD" clId="Web-{F9968068-D903-4045-B49C-F32BE4722EC9}" dt="2024-02-10T09:21:12.399" v="441"/>
              <pc2:cmMkLst xmlns:pc2="http://schemas.microsoft.com/office/powerpoint/2019/9/main/command">
                <pc:docMk/>
                <pc:sldMk cId="1395581225" sldId="274"/>
                <pc2:cmMk id="{AE1E5A82-9E9C-4181-AE2B-1CF4540FAB28}"/>
              </pc2:cmMkLst>
            </pc226:cmChg>
            <pc226:cmChg xmlns:pc226="http://schemas.microsoft.com/office/powerpoint/2022/06/main/command" chg="mod">
              <pc226:chgData name="Karl, Katrin Bente (ISSL)" userId="S::katrin.karl@unibe.ch::917a5519-b053-4682-bc1e-8bf495b59726" providerId="AD" clId="Web-{F9968068-D903-4045-B49C-F32BE4722EC9}" dt="2024-02-10T09:20:45.492" v="440"/>
              <pc2:cmMkLst xmlns:pc2="http://schemas.microsoft.com/office/powerpoint/2019/9/main/command">
                <pc:docMk/>
                <pc:sldMk cId="1395581225" sldId="274"/>
                <pc2:cmMk id="{F9AF09C8-38A1-44E2-82AD-AD7B92B1A11A}"/>
              </pc2:cmMkLst>
              <pc226:cmRplyChg chg="add">
                <pc226:chgData name="Karl, Katrin Bente (ISSL)" userId="S::katrin.karl@unibe.ch::917a5519-b053-4682-bc1e-8bf495b59726" providerId="AD" clId="Web-{F9968068-D903-4045-B49C-F32BE4722EC9}" dt="2024-02-10T09:20:45.492" v="440"/>
                <pc2:cmRplyMkLst xmlns:pc2="http://schemas.microsoft.com/office/powerpoint/2019/9/main/command">
                  <pc:docMk/>
                  <pc:sldMk cId="1395581225" sldId="274"/>
                  <pc2:cmMk id="{F9AF09C8-38A1-44E2-82AD-AD7B92B1A11A}"/>
                  <pc2:cmRplyMk id="{214D93DC-965C-422F-AA8E-DE8971B10E99}"/>
                </pc2:cmRplyMkLst>
              </pc226:cmRplyChg>
            </pc226:cmChg>
            <pc226:cmChg xmlns:pc226="http://schemas.microsoft.com/office/powerpoint/2022/06/main/command" chg="add">
              <pc226:chgData name="Karl, Katrin Bente (ISSL)" userId="S::katrin.karl@unibe.ch::917a5519-b053-4682-bc1e-8bf495b59726" providerId="AD" clId="Web-{F9968068-D903-4045-B49C-F32BE4722EC9}" dt="2024-02-10T09:21:34.055" v="442"/>
              <pc2:cmMkLst xmlns:pc2="http://schemas.microsoft.com/office/powerpoint/2019/9/main/command">
                <pc:docMk/>
                <pc:sldMk cId="1395581225" sldId="274"/>
                <pc2:cmMk id="{C7DA6ED9-8D07-4905-B352-57B96260EA28}"/>
              </pc2:cmMkLst>
            </pc226:cmChg>
          </p:ext>
        </pc:extLst>
      </pc:sldChg>
    </pc:docChg>
  </pc:docChgLst>
  <pc:docChgLst>
    <pc:chgData name="Chevrekouko, Maria (ISSL)" userId="S::maria.chevrekouko@unibe.ch::1d8393c1-083d-46ce-acd5-7db4096d3e93" providerId="AD" clId="Web-{03DB1B4D-0FC7-40E4-88E6-7BE8656FAD0D}"/>
    <pc:docChg chg="delSld modSld">
      <pc:chgData name="Chevrekouko, Maria (ISSL)" userId="S::maria.chevrekouko@unibe.ch::1d8393c1-083d-46ce-acd5-7db4096d3e93" providerId="AD" clId="Web-{03DB1B4D-0FC7-40E4-88E6-7BE8656FAD0D}" dt="2024-02-08T12:45:28.818" v="170" actId="1076"/>
      <pc:docMkLst>
        <pc:docMk/>
      </pc:docMkLst>
      <pc:sldChg chg="modSp del">
        <pc:chgData name="Chevrekouko, Maria (ISSL)" userId="S::maria.chevrekouko@unibe.ch::1d8393c1-083d-46ce-acd5-7db4096d3e93" providerId="AD" clId="Web-{03DB1B4D-0FC7-40E4-88E6-7BE8656FAD0D}" dt="2024-02-08T12:39:21.514" v="145"/>
        <pc:sldMkLst>
          <pc:docMk/>
          <pc:sldMk cId="1693379486" sldId="259"/>
        </pc:sldMkLst>
        <pc:spChg chg="mod">
          <ac:chgData name="Chevrekouko, Maria (ISSL)" userId="S::maria.chevrekouko@unibe.ch::1d8393c1-083d-46ce-acd5-7db4096d3e93" providerId="AD" clId="Web-{03DB1B4D-0FC7-40E4-88E6-7BE8656FAD0D}" dt="2024-02-08T12:39:18.920" v="144" actId="20577"/>
          <ac:spMkLst>
            <pc:docMk/>
            <pc:sldMk cId="1693379486" sldId="259"/>
            <ac:spMk id="3" creationId="{9FCFC59D-ADA6-49C0-691D-807B1DDADCF9}"/>
          </ac:spMkLst>
        </pc:spChg>
      </pc:sldChg>
      <pc:sldChg chg="modSp">
        <pc:chgData name="Chevrekouko, Maria (ISSL)" userId="S::maria.chevrekouko@unibe.ch::1d8393c1-083d-46ce-acd5-7db4096d3e93" providerId="AD" clId="Web-{03DB1B4D-0FC7-40E4-88E6-7BE8656FAD0D}" dt="2024-02-08T12:44:18.020" v="166" actId="20577"/>
        <pc:sldMkLst>
          <pc:docMk/>
          <pc:sldMk cId="1611379419" sldId="260"/>
        </pc:sldMkLst>
        <pc:spChg chg="mod">
          <ac:chgData name="Chevrekouko, Maria (ISSL)" userId="S::maria.chevrekouko@unibe.ch::1d8393c1-083d-46ce-acd5-7db4096d3e93" providerId="AD" clId="Web-{03DB1B4D-0FC7-40E4-88E6-7BE8656FAD0D}" dt="2024-02-08T12:44:18.020" v="166" actId="20577"/>
          <ac:spMkLst>
            <pc:docMk/>
            <pc:sldMk cId="1611379419" sldId="260"/>
            <ac:spMk id="2" creationId="{A6E19233-AF53-2347-44EB-0C998919E12E}"/>
          </ac:spMkLst>
        </pc:spChg>
      </pc:sldChg>
      <pc:sldChg chg="modSp">
        <pc:chgData name="Chevrekouko, Maria (ISSL)" userId="S::maria.chevrekouko@unibe.ch::1d8393c1-083d-46ce-acd5-7db4096d3e93" providerId="AD" clId="Web-{03DB1B4D-0FC7-40E4-88E6-7BE8656FAD0D}" dt="2024-02-08T12:44:25.864" v="167" actId="20577"/>
        <pc:sldMkLst>
          <pc:docMk/>
          <pc:sldMk cId="3502614355" sldId="262"/>
        </pc:sldMkLst>
        <pc:spChg chg="mod">
          <ac:chgData name="Chevrekouko, Maria (ISSL)" userId="S::maria.chevrekouko@unibe.ch::1d8393c1-083d-46ce-acd5-7db4096d3e93" providerId="AD" clId="Web-{03DB1B4D-0FC7-40E4-88E6-7BE8656FAD0D}" dt="2024-02-08T12:44:25.864" v="167" actId="20577"/>
          <ac:spMkLst>
            <pc:docMk/>
            <pc:sldMk cId="3502614355" sldId="262"/>
            <ac:spMk id="2" creationId="{A6E19233-AF53-2347-44EB-0C998919E12E}"/>
          </ac:spMkLst>
        </pc:spChg>
      </pc:sldChg>
      <pc:sldChg chg="modSp">
        <pc:chgData name="Chevrekouko, Maria (ISSL)" userId="S::maria.chevrekouko@unibe.ch::1d8393c1-083d-46ce-acd5-7db4096d3e93" providerId="AD" clId="Web-{03DB1B4D-0FC7-40E4-88E6-7BE8656FAD0D}" dt="2024-02-08T12:39:55.343" v="153" actId="20577"/>
        <pc:sldMkLst>
          <pc:docMk/>
          <pc:sldMk cId="512888062" sldId="263"/>
        </pc:sldMkLst>
        <pc:spChg chg="mod">
          <ac:chgData name="Chevrekouko, Maria (ISSL)" userId="S::maria.chevrekouko@unibe.ch::1d8393c1-083d-46ce-acd5-7db4096d3e93" providerId="AD" clId="Web-{03DB1B4D-0FC7-40E4-88E6-7BE8656FAD0D}" dt="2024-02-08T12:39:55.343" v="153" actId="20577"/>
          <ac:spMkLst>
            <pc:docMk/>
            <pc:sldMk cId="512888062" sldId="263"/>
            <ac:spMk id="2" creationId="{A6E19233-AF53-2347-44EB-0C998919E12E}"/>
          </ac:spMkLst>
        </pc:spChg>
      </pc:sldChg>
      <pc:sldChg chg="addSp modSp">
        <pc:chgData name="Chevrekouko, Maria (ISSL)" userId="S::maria.chevrekouko@unibe.ch::1d8393c1-083d-46ce-acd5-7db4096d3e93" providerId="AD" clId="Web-{03DB1B4D-0FC7-40E4-88E6-7BE8656FAD0D}" dt="2024-02-08T12:39:46.374" v="152" actId="14100"/>
        <pc:sldMkLst>
          <pc:docMk/>
          <pc:sldMk cId="4233756182" sldId="266"/>
        </pc:sldMkLst>
        <pc:spChg chg="add mod">
          <ac:chgData name="Chevrekouko, Maria (ISSL)" userId="S::maria.chevrekouko@unibe.ch::1d8393c1-083d-46ce-acd5-7db4096d3e93" providerId="AD" clId="Web-{03DB1B4D-0FC7-40E4-88E6-7BE8656FAD0D}" dt="2024-02-08T12:39:40.530" v="151" actId="1076"/>
          <ac:spMkLst>
            <pc:docMk/>
            <pc:sldMk cId="4233756182" sldId="266"/>
            <ac:spMk id="3" creationId="{06FC169F-BF04-BC11-7F7D-BD3386933C4A}"/>
          </ac:spMkLst>
        </pc:spChg>
        <pc:spChg chg="mod">
          <ac:chgData name="Chevrekouko, Maria (ISSL)" userId="S::maria.chevrekouko@unibe.ch::1d8393c1-083d-46ce-acd5-7db4096d3e93" providerId="AD" clId="Web-{03DB1B4D-0FC7-40E4-88E6-7BE8656FAD0D}" dt="2024-02-08T12:39:46.374" v="152" actId="14100"/>
          <ac:spMkLst>
            <pc:docMk/>
            <pc:sldMk cId="4233756182" sldId="266"/>
            <ac:spMk id="4" creationId="{C2CA9198-91C9-8C7B-4B94-2F7CAA77C38E}"/>
          </ac:spMkLst>
        </pc:spChg>
      </pc:sldChg>
      <pc:sldChg chg="modSp">
        <pc:chgData name="Chevrekouko, Maria (ISSL)" userId="S::maria.chevrekouko@unibe.ch::1d8393c1-083d-46ce-acd5-7db4096d3e93" providerId="AD" clId="Web-{03DB1B4D-0FC7-40E4-88E6-7BE8656FAD0D}" dt="2024-02-08T12:40:11.484" v="158" actId="20577"/>
        <pc:sldMkLst>
          <pc:docMk/>
          <pc:sldMk cId="359435314" sldId="267"/>
        </pc:sldMkLst>
        <pc:spChg chg="mod">
          <ac:chgData name="Chevrekouko, Maria (ISSL)" userId="S::maria.chevrekouko@unibe.ch::1d8393c1-083d-46ce-acd5-7db4096d3e93" providerId="AD" clId="Web-{03DB1B4D-0FC7-40E4-88E6-7BE8656FAD0D}" dt="2024-02-08T12:40:11.484" v="158" actId="20577"/>
          <ac:spMkLst>
            <pc:docMk/>
            <pc:sldMk cId="359435314" sldId="267"/>
            <ac:spMk id="38" creationId="{91BF83D5-C784-D92A-0551-B1D74AE128E1}"/>
          </ac:spMkLst>
        </pc:spChg>
      </pc:sldChg>
      <pc:sldChg chg="addSp modSp">
        <pc:chgData name="Chevrekouko, Maria (ISSL)" userId="S::maria.chevrekouko@unibe.ch::1d8393c1-083d-46ce-acd5-7db4096d3e93" providerId="AD" clId="Web-{03DB1B4D-0FC7-40E4-88E6-7BE8656FAD0D}" dt="2024-02-08T12:45:28.818" v="170" actId="1076"/>
        <pc:sldMkLst>
          <pc:docMk/>
          <pc:sldMk cId="2293773729" sldId="268"/>
        </pc:sldMkLst>
        <pc:spChg chg="mod">
          <ac:chgData name="Chevrekouko, Maria (ISSL)" userId="S::maria.chevrekouko@unibe.ch::1d8393c1-083d-46ce-acd5-7db4096d3e93" providerId="AD" clId="Web-{03DB1B4D-0FC7-40E4-88E6-7BE8656FAD0D}" dt="2024-02-08T12:42:57.268" v="165" actId="20577"/>
          <ac:spMkLst>
            <pc:docMk/>
            <pc:sldMk cId="2293773729" sldId="268"/>
            <ac:spMk id="5" creationId="{FCCA961F-E4DF-7ABA-99F7-6D6E2370A5B8}"/>
          </ac:spMkLst>
        </pc:spChg>
        <pc:picChg chg="add mod">
          <ac:chgData name="Chevrekouko, Maria (ISSL)" userId="S::maria.chevrekouko@unibe.ch::1d8393c1-083d-46ce-acd5-7db4096d3e93" providerId="AD" clId="Web-{03DB1B4D-0FC7-40E4-88E6-7BE8656FAD0D}" dt="2024-02-08T12:45:28.818" v="170" actId="1076"/>
          <ac:picMkLst>
            <pc:docMk/>
            <pc:sldMk cId="2293773729" sldId="268"/>
            <ac:picMk id="3" creationId="{ED72D7ED-6C31-2D17-AED9-4CC10C273EDB}"/>
          </ac:picMkLst>
        </pc:picChg>
      </pc:sldChg>
    </pc:docChg>
  </pc:docChgLst>
  <pc:docChgLst>
    <pc:chgData name="Chevrekouko, Maria (ISSL)" userId="S::maria.chevrekouko@unibe.ch::1d8393c1-083d-46ce-acd5-7db4096d3e93" providerId="AD" clId="Web-{54AEC909-52C2-47E0-A9B5-ACC788310039}"/>
    <pc:docChg chg="addSld delSld modSld">
      <pc:chgData name="Chevrekouko, Maria (ISSL)" userId="S::maria.chevrekouko@unibe.ch::1d8393c1-083d-46ce-acd5-7db4096d3e93" providerId="AD" clId="Web-{54AEC909-52C2-47E0-A9B5-ACC788310039}" dt="2024-02-11T15:16:20.240" v="115" actId="14100"/>
      <pc:docMkLst>
        <pc:docMk/>
      </pc:docMkLst>
      <pc:sldChg chg="addSp delSp modSp">
        <pc:chgData name="Chevrekouko, Maria (ISSL)" userId="S::maria.chevrekouko@unibe.ch::1d8393c1-083d-46ce-acd5-7db4096d3e93" providerId="AD" clId="Web-{54AEC909-52C2-47E0-A9B5-ACC788310039}" dt="2024-02-11T15:16:20.240" v="115" actId="14100"/>
        <pc:sldMkLst>
          <pc:docMk/>
          <pc:sldMk cId="1612719861" sldId="270"/>
        </pc:sldMkLst>
        <pc:spChg chg="mod">
          <ac:chgData name="Chevrekouko, Maria (ISSL)" userId="S::maria.chevrekouko@unibe.ch::1d8393c1-083d-46ce-acd5-7db4096d3e93" providerId="AD" clId="Web-{54AEC909-52C2-47E0-A9B5-ACC788310039}" dt="2024-02-11T15:04:57.426" v="72" actId="20577"/>
          <ac:spMkLst>
            <pc:docMk/>
            <pc:sldMk cId="1612719861" sldId="270"/>
            <ac:spMk id="2" creationId="{A6E19233-AF53-2347-44EB-0C998919E12E}"/>
          </ac:spMkLst>
        </pc:spChg>
        <pc:spChg chg="del mod">
          <ac:chgData name="Chevrekouko, Maria (ISSL)" userId="S::maria.chevrekouko@unibe.ch::1d8393c1-083d-46ce-acd5-7db4096d3e93" providerId="AD" clId="Web-{54AEC909-52C2-47E0-A9B5-ACC788310039}" dt="2024-02-11T15:15:28.536" v="107"/>
          <ac:spMkLst>
            <pc:docMk/>
            <pc:sldMk cId="1612719861" sldId="270"/>
            <ac:spMk id="3" creationId="{67E72C5B-FEBB-1D28-FA4A-C29405EE6BD8}"/>
          </ac:spMkLst>
        </pc:spChg>
        <pc:spChg chg="mod">
          <ac:chgData name="Chevrekouko, Maria (ISSL)" userId="S::maria.chevrekouko@unibe.ch::1d8393c1-083d-46ce-acd5-7db4096d3e93" providerId="AD" clId="Web-{54AEC909-52C2-47E0-A9B5-ACC788310039}" dt="2024-02-11T15:16:20.240" v="115" actId="14100"/>
          <ac:spMkLst>
            <pc:docMk/>
            <pc:sldMk cId="1612719861" sldId="270"/>
            <ac:spMk id="4" creationId="{C2CA9198-91C9-8C7B-4B94-2F7CAA77C38E}"/>
          </ac:spMkLst>
        </pc:spChg>
        <pc:spChg chg="add mod">
          <ac:chgData name="Chevrekouko, Maria (ISSL)" userId="S::maria.chevrekouko@unibe.ch::1d8393c1-083d-46ce-acd5-7db4096d3e93" providerId="AD" clId="Web-{54AEC909-52C2-47E0-A9B5-ACC788310039}" dt="2024-02-11T15:16:13.068" v="114" actId="20577"/>
          <ac:spMkLst>
            <pc:docMk/>
            <pc:sldMk cId="1612719861" sldId="270"/>
            <ac:spMk id="5" creationId="{4E24B62E-0C98-0604-2F5C-20EB3F26713B}"/>
          </ac:spMkLst>
        </pc:spChg>
      </pc:sldChg>
      <pc:sldChg chg="addSp delSp modSp del modCm">
        <pc:chgData name="Chevrekouko, Maria (ISSL)" userId="S::maria.chevrekouko@unibe.ch::1d8393c1-083d-46ce-acd5-7db4096d3e93" providerId="AD" clId="Web-{54AEC909-52C2-47E0-A9B5-ACC788310039}" dt="2024-02-11T14:58:56.917" v="58"/>
        <pc:sldMkLst>
          <pc:docMk/>
          <pc:sldMk cId="1395581225" sldId="274"/>
        </pc:sldMkLst>
        <pc:spChg chg="del mod">
          <ac:chgData name="Chevrekouko, Maria (ISSL)" userId="S::maria.chevrekouko@unibe.ch::1d8393c1-083d-46ce-acd5-7db4096d3e93" providerId="AD" clId="Web-{54AEC909-52C2-47E0-A9B5-ACC788310039}" dt="2024-02-11T14:54:23.829" v="25"/>
          <ac:spMkLst>
            <pc:docMk/>
            <pc:sldMk cId="1395581225" sldId="274"/>
            <ac:spMk id="3" creationId="{8C1C0BD9-B53E-CF3E-CF0B-F216FEF17080}"/>
          </ac:spMkLst>
        </pc:spChg>
        <pc:spChg chg="mod">
          <ac:chgData name="Chevrekouko, Maria (ISSL)" userId="S::maria.chevrekouko@unibe.ch::1d8393c1-083d-46ce-acd5-7db4096d3e93" providerId="AD" clId="Web-{54AEC909-52C2-47E0-A9B5-ACC788310039}" dt="2024-02-11T14:56:28.097" v="45" actId="1076"/>
          <ac:spMkLst>
            <pc:docMk/>
            <pc:sldMk cId="1395581225" sldId="274"/>
            <ac:spMk id="4" creationId="{C2CA9198-91C9-8C7B-4B94-2F7CAA77C38E}"/>
          </ac:spMkLst>
        </pc:spChg>
        <pc:spChg chg="add del mod">
          <ac:chgData name="Chevrekouko, Maria (ISSL)" userId="S::maria.chevrekouko@unibe.ch::1d8393c1-083d-46ce-acd5-7db4096d3e93" providerId="AD" clId="Web-{54AEC909-52C2-47E0-A9B5-ACC788310039}" dt="2024-02-11T14:58:51.011" v="57"/>
          <ac:spMkLst>
            <pc:docMk/>
            <pc:sldMk cId="1395581225" sldId="274"/>
            <ac:spMk id="5" creationId="{5DAB71F1-558B-112B-3DD1-77089E37EB4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54AEC909-52C2-47E0-A9B5-ACC788310039}" dt="2024-02-11T14:54:22.001" v="23" actId="20577"/>
              <pc2:cmMkLst xmlns:pc2="http://schemas.microsoft.com/office/powerpoint/2019/9/main/command">
                <pc:docMk/>
                <pc:sldMk cId="1395581225" sldId="274"/>
                <pc2:cmMk id="{014A7A10-9A95-4F5B-9FAA-6BDA3E40641E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54AEC909-52C2-47E0-A9B5-ACC788310039}" dt="2024-02-11T14:54:22.001" v="23" actId="20577"/>
              <pc2:cmMkLst xmlns:pc2="http://schemas.microsoft.com/office/powerpoint/2019/9/main/command">
                <pc:docMk/>
                <pc:sldMk cId="1395581225" sldId="274"/>
                <pc2:cmMk id="{49FD3C1C-047F-4344-9D06-4856130C08CF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54AEC909-52C2-47E0-A9B5-ACC788310039}" dt="2024-02-11T14:54:22.001" v="23" actId="20577"/>
              <pc2:cmMkLst xmlns:pc2="http://schemas.microsoft.com/office/powerpoint/2019/9/main/command">
                <pc:docMk/>
                <pc:sldMk cId="1395581225" sldId="274"/>
                <pc2:cmMk id="{2C599855-0D6C-4930-BD5B-FD959C551F64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54AEC909-52C2-47E0-A9B5-ACC788310039}" dt="2024-02-11T14:54:22.001" v="23" actId="20577"/>
              <pc2:cmMkLst xmlns:pc2="http://schemas.microsoft.com/office/powerpoint/2019/9/main/command">
                <pc:docMk/>
                <pc:sldMk cId="1395581225" sldId="274"/>
                <pc2:cmMk id="{AE1E5A82-9E9C-4181-AE2B-1CF4540FAB28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54AEC909-52C2-47E0-A9B5-ACC788310039}" dt="2024-02-11T14:54:22.001" v="23" actId="20577"/>
              <pc2:cmMkLst xmlns:pc2="http://schemas.microsoft.com/office/powerpoint/2019/9/main/command">
                <pc:docMk/>
                <pc:sldMk cId="1395581225" sldId="274"/>
                <pc2:cmMk id="{F9AF09C8-38A1-44E2-82AD-AD7B92B1A11A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54AEC909-52C2-47E0-A9B5-ACC788310039}" dt="2024-02-11T14:54:22.001" v="23" actId="20577"/>
              <pc2:cmMkLst xmlns:pc2="http://schemas.microsoft.com/office/powerpoint/2019/9/main/command">
                <pc:docMk/>
                <pc:sldMk cId="1395581225" sldId="274"/>
                <pc2:cmMk id="{C7DA6ED9-8D07-4905-B352-57B96260EA28}"/>
              </pc2:cmMkLst>
            </pc226:cmChg>
          </p:ext>
        </pc:extLst>
      </pc:sldChg>
      <pc:sldChg chg="addSp delSp modSp add replId">
        <pc:chgData name="Chevrekouko, Maria (ISSL)" userId="S::maria.chevrekouko@unibe.ch::1d8393c1-083d-46ce-acd5-7db4096d3e93" providerId="AD" clId="Web-{54AEC909-52C2-47E0-A9B5-ACC788310039}" dt="2024-02-11T15:04:27.097" v="70"/>
        <pc:sldMkLst>
          <pc:docMk/>
          <pc:sldMk cId="662060271" sldId="277"/>
        </pc:sldMkLst>
        <pc:spChg chg="mod">
          <ac:chgData name="Chevrekouko, Maria (ISSL)" userId="S::maria.chevrekouko@unibe.ch::1d8393c1-083d-46ce-acd5-7db4096d3e93" providerId="AD" clId="Web-{54AEC909-52C2-47E0-A9B5-ACC788310039}" dt="2024-02-11T14:57:02.661" v="48" actId="20577"/>
          <ac:spMkLst>
            <pc:docMk/>
            <pc:sldMk cId="662060271" sldId="277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54AEC909-52C2-47E0-A9B5-ACC788310039}" dt="2024-02-11T14:57:21.400" v="50" actId="20577"/>
          <ac:spMkLst>
            <pc:docMk/>
            <pc:sldMk cId="662060271" sldId="277"/>
            <ac:spMk id="3" creationId="{B2EFBAB6-314B-D572-2F7A-115CEA4C2A34}"/>
          </ac:spMkLst>
        </pc:spChg>
        <pc:spChg chg="ord">
          <ac:chgData name="Chevrekouko, Maria (ISSL)" userId="S::maria.chevrekouko@unibe.ch::1d8393c1-083d-46ce-acd5-7db4096d3e93" providerId="AD" clId="Web-{54AEC909-52C2-47E0-A9B5-ACC788310039}" dt="2024-02-11T15:04:27.097" v="70"/>
          <ac:spMkLst>
            <pc:docMk/>
            <pc:sldMk cId="662060271" sldId="277"/>
            <ac:spMk id="4" creationId="{C2CA9198-91C9-8C7B-4B94-2F7CAA77C38E}"/>
          </ac:spMkLst>
        </pc:spChg>
        <pc:picChg chg="del">
          <ac:chgData name="Chevrekouko, Maria (ISSL)" userId="S::maria.chevrekouko@unibe.ch::1d8393c1-083d-46ce-acd5-7db4096d3e93" providerId="AD" clId="Web-{54AEC909-52C2-47E0-A9B5-ACC788310039}" dt="2024-02-11T14:58:16.542" v="54"/>
          <ac:picMkLst>
            <pc:docMk/>
            <pc:sldMk cId="662060271" sldId="277"/>
            <ac:picMk id="5" creationId="{2F7ECC17-85AD-8D67-BF42-BBA2811BBC50}"/>
          </ac:picMkLst>
        </pc:picChg>
        <pc:picChg chg="add del mod">
          <ac:chgData name="Chevrekouko, Maria (ISSL)" userId="S::maria.chevrekouko@unibe.ch::1d8393c1-083d-46ce-acd5-7db4096d3e93" providerId="AD" clId="Web-{54AEC909-52C2-47E0-A9B5-ACC788310039}" dt="2024-02-11T15:01:18.561" v="60"/>
          <ac:picMkLst>
            <pc:docMk/>
            <pc:sldMk cId="662060271" sldId="277"/>
            <ac:picMk id="7" creationId="{BE2B298F-E464-AC6E-15EB-E970A814CC80}"/>
          </ac:picMkLst>
        </pc:picChg>
        <pc:picChg chg="add del mod">
          <ac:chgData name="Chevrekouko, Maria (ISSL)" userId="S::maria.chevrekouko@unibe.ch::1d8393c1-083d-46ce-acd5-7db4096d3e93" providerId="AD" clId="Web-{54AEC909-52C2-47E0-A9B5-ACC788310039}" dt="2024-02-11T15:01:36.171" v="64"/>
          <ac:picMkLst>
            <pc:docMk/>
            <pc:sldMk cId="662060271" sldId="277"/>
            <ac:picMk id="8" creationId="{0CEFA5C9-E46F-FB80-FDC1-E7B8833B85E1}"/>
          </ac:picMkLst>
        </pc:picChg>
        <pc:picChg chg="add mod">
          <ac:chgData name="Chevrekouko, Maria (ISSL)" userId="S::maria.chevrekouko@unibe.ch::1d8393c1-083d-46ce-acd5-7db4096d3e93" providerId="AD" clId="Web-{54AEC909-52C2-47E0-A9B5-ACC788310039}" dt="2024-02-11T15:04:16.628" v="69" actId="1076"/>
          <ac:picMkLst>
            <pc:docMk/>
            <pc:sldMk cId="662060271" sldId="277"/>
            <ac:picMk id="9" creationId="{8630E646-B096-728E-2D09-E41B37B99A19}"/>
          </ac:picMkLst>
        </pc:picChg>
      </pc:sldChg>
    </pc:docChg>
  </pc:docChgLst>
  <pc:docChgLst>
    <pc:chgData name="Karl, Katrin Bente (ISSL)" userId="S::katrin.karl@unibe.ch::917a5519-b053-4682-bc1e-8bf495b59726" providerId="AD" clId="Web-{E6B9C93F-0DFF-483D-AEB8-A40DB3F5AE99}"/>
    <pc:docChg chg="addSld modSld">
      <pc:chgData name="Karl, Katrin Bente (ISSL)" userId="S::katrin.karl@unibe.ch::917a5519-b053-4682-bc1e-8bf495b59726" providerId="AD" clId="Web-{E6B9C93F-0DFF-483D-AEB8-A40DB3F5AE99}" dt="2024-02-10T10:43:42.107" v="512"/>
      <pc:docMkLst>
        <pc:docMk/>
      </pc:docMkLst>
      <pc:sldChg chg="modSp addCm modCm">
        <pc:chgData name="Karl, Katrin Bente (ISSL)" userId="S::katrin.karl@unibe.ch::917a5519-b053-4682-bc1e-8bf495b59726" providerId="AD" clId="Web-{E6B9C93F-0DFF-483D-AEB8-A40DB3F5AE99}" dt="2024-02-10T09:58:52.589" v="6" actId="20577"/>
        <pc:sldMkLst>
          <pc:docMk/>
          <pc:sldMk cId="1611379419" sldId="260"/>
        </pc:sldMkLst>
        <pc:spChg chg="mod">
          <ac:chgData name="Karl, Katrin Bente (ISSL)" userId="S::katrin.karl@unibe.ch::917a5519-b053-4682-bc1e-8bf495b59726" providerId="AD" clId="Web-{E6B9C93F-0DFF-483D-AEB8-A40DB3F5AE99}" dt="2024-02-10T09:58:52.589" v="6" actId="20577"/>
          <ac:spMkLst>
            <pc:docMk/>
            <pc:sldMk cId="1611379419" sldId="260"/>
            <ac:spMk id="3" creationId="{765805EE-FD21-47C9-4B51-9E25C334241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l, Katrin Bente (ISSL)" userId="S::katrin.karl@unibe.ch::917a5519-b053-4682-bc1e-8bf495b59726" providerId="AD" clId="Web-{E6B9C93F-0DFF-483D-AEB8-A40DB3F5AE99}" dt="2024-02-10T09:57:50.775" v="0"/>
              <pc2:cmMkLst xmlns:pc2="http://schemas.microsoft.com/office/powerpoint/2019/9/main/command">
                <pc:docMk/>
                <pc:sldMk cId="1611379419" sldId="260"/>
                <pc2:cmMk id="{2DF0B314-9718-4710-AE93-C48AD68F886B}"/>
              </pc2:cmMkLst>
            </pc226:cmChg>
            <pc226:cmChg xmlns:pc226="http://schemas.microsoft.com/office/powerpoint/2022/06/main/command" chg="mod">
              <pc226:chgData name="Karl, Katrin Bente (ISSL)" userId="S::katrin.karl@unibe.ch::917a5519-b053-4682-bc1e-8bf495b59726" providerId="AD" clId="Web-{E6B9C93F-0DFF-483D-AEB8-A40DB3F5AE99}" dt="2024-02-10T09:58:28.448" v="5" actId="20577"/>
              <pc2:cmMkLst xmlns:pc2="http://schemas.microsoft.com/office/powerpoint/2019/9/main/command">
                <pc:docMk/>
                <pc:sldMk cId="1611379419" sldId="260"/>
                <pc2:cmMk id="{62EDC1D5-36C9-42F2-841C-339AD04F2222}"/>
              </pc2:cmMkLst>
            </pc226:cmChg>
          </p:ext>
        </pc:extLst>
      </pc:sldChg>
      <pc:sldChg chg="delSp delAnim">
        <pc:chgData name="Karl, Katrin Bente (ISSL)" userId="S::katrin.karl@unibe.ch::917a5519-b053-4682-bc1e-8bf495b59726" providerId="AD" clId="Web-{E6B9C93F-0DFF-483D-AEB8-A40DB3F5AE99}" dt="2024-02-10T10:07:26.820" v="50"/>
        <pc:sldMkLst>
          <pc:docMk/>
          <pc:sldMk cId="795160737" sldId="265"/>
        </pc:sldMkLst>
        <pc:picChg chg="del">
          <ac:chgData name="Karl, Katrin Bente (ISSL)" userId="S::katrin.karl@unibe.ch::917a5519-b053-4682-bc1e-8bf495b59726" providerId="AD" clId="Web-{E6B9C93F-0DFF-483D-AEB8-A40DB3F5AE99}" dt="2024-02-10T10:07:26.820" v="50"/>
          <ac:picMkLst>
            <pc:docMk/>
            <pc:sldMk cId="795160737" sldId="265"/>
            <ac:picMk id="10" creationId="{8DB134C8-32D7-503B-B5B0-1E5D631A38FE}"/>
          </ac:picMkLst>
        </pc:picChg>
      </pc:sldChg>
      <pc:sldChg chg="modSp">
        <pc:chgData name="Karl, Katrin Bente (ISSL)" userId="S::katrin.karl@unibe.ch::917a5519-b053-4682-bc1e-8bf495b59726" providerId="AD" clId="Web-{E6B9C93F-0DFF-483D-AEB8-A40DB3F5AE99}" dt="2024-02-10T10:19:11.946" v="313" actId="20577"/>
        <pc:sldMkLst>
          <pc:docMk/>
          <pc:sldMk cId="1612719861" sldId="270"/>
        </pc:sldMkLst>
        <pc:spChg chg="mod">
          <ac:chgData name="Karl, Katrin Bente (ISSL)" userId="S::katrin.karl@unibe.ch::917a5519-b053-4682-bc1e-8bf495b59726" providerId="AD" clId="Web-{E6B9C93F-0DFF-483D-AEB8-A40DB3F5AE99}" dt="2024-02-10T10:19:11.946" v="313" actId="20577"/>
          <ac:spMkLst>
            <pc:docMk/>
            <pc:sldMk cId="1612719861" sldId="270"/>
            <ac:spMk id="3" creationId="{67E72C5B-FEBB-1D28-FA4A-C29405EE6BD8}"/>
          </ac:spMkLst>
        </pc:spChg>
      </pc:sldChg>
      <pc:sldChg chg="modSp">
        <pc:chgData name="Karl, Katrin Bente (ISSL)" userId="S::katrin.karl@unibe.ch::917a5519-b053-4682-bc1e-8bf495b59726" providerId="AD" clId="Web-{E6B9C93F-0DFF-483D-AEB8-A40DB3F5AE99}" dt="2024-02-10T10:04:39.534" v="48" actId="1076"/>
        <pc:sldMkLst>
          <pc:docMk/>
          <pc:sldMk cId="2532603619" sldId="272"/>
        </pc:sldMkLst>
        <pc:spChg chg="mod">
          <ac:chgData name="Karl, Katrin Bente (ISSL)" userId="S::katrin.karl@unibe.ch::917a5519-b053-4682-bc1e-8bf495b59726" providerId="AD" clId="Web-{E6B9C93F-0DFF-483D-AEB8-A40DB3F5AE99}" dt="2024-02-10T10:04:39.534" v="48" actId="1076"/>
          <ac:spMkLst>
            <pc:docMk/>
            <pc:sldMk cId="2532603619" sldId="272"/>
            <ac:spMk id="3" creationId="{765805EE-FD21-47C9-4B51-9E25C334241A}"/>
          </ac:spMkLst>
        </pc:spChg>
      </pc:sldChg>
      <pc:sldChg chg="modCm">
        <pc:chgData name="Karl, Katrin Bente (ISSL)" userId="S::katrin.karl@unibe.ch::917a5519-b053-4682-bc1e-8bf495b59726" providerId="AD" clId="Web-{E6B9C93F-0DFF-483D-AEB8-A40DB3F5AE99}" dt="2024-02-10T10:39:52.445" v="502"/>
        <pc:sldMkLst>
          <pc:docMk/>
          <pc:sldMk cId="220875228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l, Katrin Bente (ISSL)" userId="S::katrin.karl@unibe.ch::917a5519-b053-4682-bc1e-8bf495b59726" providerId="AD" clId="Web-{E6B9C93F-0DFF-483D-AEB8-A40DB3F5AE99}" dt="2024-02-10T10:39:52.445" v="502"/>
              <pc2:cmMkLst xmlns:pc2="http://schemas.microsoft.com/office/powerpoint/2019/9/main/command">
                <pc:docMk/>
                <pc:sldMk cId="220875228" sldId="273"/>
                <pc2:cmMk id="{C211339D-5F05-4031-B491-72708C76C9C4}"/>
              </pc2:cmMkLst>
              <pc226:cmRplyChg chg="add">
                <pc226:chgData name="Karl, Katrin Bente (ISSL)" userId="S::katrin.karl@unibe.ch::917a5519-b053-4682-bc1e-8bf495b59726" providerId="AD" clId="Web-{E6B9C93F-0DFF-483D-AEB8-A40DB3F5AE99}" dt="2024-02-10T10:39:52.445" v="502"/>
                <pc2:cmRplyMkLst xmlns:pc2="http://schemas.microsoft.com/office/powerpoint/2019/9/main/command">
                  <pc:docMk/>
                  <pc:sldMk cId="220875228" sldId="273"/>
                  <pc2:cmMk id="{C211339D-5F05-4031-B491-72708C76C9C4}"/>
                  <pc2:cmRplyMk id="{E22D65BC-2B0A-44CE-8D0F-7F39D3BAD35D}"/>
                </pc2:cmRplyMkLst>
              </pc226:cmRplyChg>
            </pc226:cmChg>
          </p:ext>
        </pc:extLst>
      </pc:sldChg>
      <pc:sldChg chg="addSp delSp modSp add replId modMedia addAnim delAnim modAnim delCm modCm">
        <pc:chgData name="Karl, Katrin Bente (ISSL)" userId="S::katrin.karl@unibe.ch::917a5519-b053-4682-bc1e-8bf495b59726" providerId="AD" clId="Web-{E6B9C93F-0DFF-483D-AEB8-A40DB3F5AE99}" dt="2024-02-10T10:43:42.107" v="512"/>
        <pc:sldMkLst>
          <pc:docMk/>
          <pc:sldMk cId="790755926" sldId="275"/>
        </pc:sldMkLst>
        <pc:spChg chg="mod">
          <ac:chgData name="Karl, Katrin Bente (ISSL)" userId="S::katrin.karl@unibe.ch::917a5519-b053-4682-bc1e-8bf495b59726" providerId="AD" clId="Web-{E6B9C93F-0DFF-483D-AEB8-A40DB3F5AE99}" dt="2024-02-10T10:36:12.815" v="447" actId="20577"/>
          <ac:spMkLst>
            <pc:docMk/>
            <pc:sldMk cId="790755926" sldId="275"/>
            <ac:spMk id="2" creationId="{A6E19233-AF53-2347-44EB-0C998919E12E}"/>
          </ac:spMkLst>
        </pc:spChg>
        <pc:spChg chg="add del mod">
          <ac:chgData name="Karl, Katrin Bente (ISSL)" userId="S::katrin.karl@unibe.ch::917a5519-b053-4682-bc1e-8bf495b59726" providerId="AD" clId="Web-{E6B9C93F-0DFF-483D-AEB8-A40DB3F5AE99}" dt="2024-02-10T10:28:03.147" v="350"/>
          <ac:spMkLst>
            <pc:docMk/>
            <pc:sldMk cId="790755926" sldId="275"/>
            <ac:spMk id="3" creationId="{7D84649B-9751-2672-1C64-CB56A2ED4324}"/>
          </ac:spMkLst>
        </pc:spChg>
        <pc:spChg chg="mod">
          <ac:chgData name="Karl, Katrin Bente (ISSL)" userId="S::katrin.karl@unibe.ch::917a5519-b053-4682-bc1e-8bf495b59726" providerId="AD" clId="Web-{E6B9C93F-0DFF-483D-AEB8-A40DB3F5AE99}" dt="2024-02-10T10:39:04.194" v="501" actId="20577"/>
          <ac:spMkLst>
            <pc:docMk/>
            <pc:sldMk cId="790755926" sldId="275"/>
            <ac:spMk id="11" creationId="{75037FB2-BA56-F104-E0AE-BB5D0F927CE3}"/>
          </ac:spMkLst>
        </pc:spChg>
        <pc:picChg chg="add mod">
          <ac:chgData name="Karl, Katrin Bente (ISSL)" userId="S::katrin.karl@unibe.ch::917a5519-b053-4682-bc1e-8bf495b59726" providerId="AD" clId="Web-{E6B9C93F-0DFF-483D-AEB8-A40DB3F5AE99}" dt="2024-02-10T10:38:33.584" v="491" actId="1076"/>
          <ac:picMkLst>
            <pc:docMk/>
            <pc:sldMk cId="790755926" sldId="275"/>
            <ac:picMk id="5" creationId="{4F1DE8D4-3FD1-843C-C7C6-5BC671CB60E3}"/>
          </ac:picMkLst>
        </pc:picChg>
        <pc:picChg chg="add del mod">
          <ac:chgData name="Karl, Katrin Bente (ISSL)" userId="S::katrin.karl@unibe.ch::917a5519-b053-4682-bc1e-8bf495b59726" providerId="AD" clId="Web-{E6B9C93F-0DFF-483D-AEB8-A40DB3F5AE99}" dt="2024-02-10T10:30:07.431" v="353"/>
          <ac:picMkLst>
            <pc:docMk/>
            <pc:sldMk cId="790755926" sldId="275"/>
            <ac:picMk id="7" creationId="{C5BDA8AE-62B4-F42D-0D3C-FF021CF4C1AA}"/>
          </ac:picMkLst>
        </pc:picChg>
        <pc:picChg chg="add mod">
          <ac:chgData name="Karl, Katrin Bente (ISSL)" userId="S::katrin.karl@unibe.ch::917a5519-b053-4682-bc1e-8bf495b59726" providerId="AD" clId="Web-{E6B9C93F-0DFF-483D-AEB8-A40DB3F5AE99}" dt="2024-02-10T10:38:36.927" v="492" actId="1076"/>
          <ac:picMkLst>
            <pc:docMk/>
            <pc:sldMk cId="790755926" sldId="275"/>
            <ac:picMk id="8" creationId="{9E16C69E-B896-D227-20CE-8CF867F939DB}"/>
          </ac:picMkLst>
        </pc:picChg>
        <pc:picChg chg="mod">
          <ac:chgData name="Karl, Katrin Bente (ISSL)" userId="S::katrin.karl@unibe.ch::917a5519-b053-4682-bc1e-8bf495b59726" providerId="AD" clId="Web-{E6B9C93F-0DFF-483D-AEB8-A40DB3F5AE99}" dt="2024-02-10T10:38:29.474" v="490" actId="1076"/>
          <ac:picMkLst>
            <pc:docMk/>
            <pc:sldMk cId="790755926" sldId="275"/>
            <ac:picMk id="9" creationId="{F3E953E4-0B22-D632-66CE-5B7F755F60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arl, Katrin Bente (ISSL)" userId="S::katrin.karl@unibe.ch::917a5519-b053-4682-bc1e-8bf495b59726" providerId="AD" clId="Web-{E6B9C93F-0DFF-483D-AEB8-A40DB3F5AE99}" dt="2024-02-10T10:07:41.617" v="59"/>
              <pc2:cmMkLst xmlns:pc2="http://schemas.microsoft.com/office/powerpoint/2019/9/main/command">
                <pc:docMk/>
                <pc:sldMk cId="790755926" sldId="275"/>
                <pc2:cmMk id="{B17C3FE1-618D-4951-9875-2DA60F7352BA}"/>
              </pc2:cmMkLst>
            </pc226:cmChg>
          </p:ext>
        </pc:extLst>
      </pc:sldChg>
    </pc:docChg>
  </pc:docChgLst>
  <pc:docChgLst>
    <pc:chgData name="Rzitki, Aldona Maria (ISSL)" userId="S::aldona.rzitki@unibe.ch::06f6dfaa-00de-4c2b-be35-fc41170631fd" providerId="AD" clId="Web-{C55DA887-D71C-46EB-9387-BF56837E041F}"/>
    <pc:docChg chg="modSld">
      <pc:chgData name="Rzitki, Aldona Maria (ISSL)" userId="S::aldona.rzitki@unibe.ch::06f6dfaa-00de-4c2b-be35-fc41170631fd" providerId="AD" clId="Web-{C55DA887-D71C-46EB-9387-BF56837E041F}" dt="2024-02-09T09:36:51.743" v="55" actId="20577"/>
      <pc:docMkLst>
        <pc:docMk/>
      </pc:docMkLst>
      <pc:sldChg chg="modSp modCm">
        <pc:chgData name="Rzitki, Aldona Maria (ISSL)" userId="S::aldona.rzitki@unibe.ch::06f6dfaa-00de-4c2b-be35-fc41170631fd" providerId="AD" clId="Web-{C55DA887-D71C-46EB-9387-BF56837E041F}" dt="2024-02-09T09:36:51.743" v="55" actId="20577"/>
        <pc:sldMkLst>
          <pc:docMk/>
          <pc:sldMk cId="1395581225" sldId="274"/>
        </pc:sldMkLst>
        <pc:spChg chg="mod">
          <ac:chgData name="Rzitki, Aldona Maria (ISSL)" userId="S::aldona.rzitki@unibe.ch::06f6dfaa-00de-4c2b-be35-fc41170631fd" providerId="AD" clId="Web-{C55DA887-D71C-46EB-9387-BF56837E041F}" dt="2024-02-09T09:36:51.743" v="55" actId="20577"/>
          <ac:spMkLst>
            <pc:docMk/>
            <pc:sldMk cId="1395581225" sldId="274"/>
            <ac:spMk id="3" creationId="{8C1C0BD9-B53E-CF3E-CF0B-F216FEF170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C55DA887-D71C-46EB-9387-BF56837E041F}" dt="2024-02-09T09:36:51.743" v="55" actId="20577"/>
              <pc2:cmMkLst xmlns:pc2="http://schemas.microsoft.com/office/powerpoint/2019/9/main/command">
                <pc:docMk/>
                <pc:sldMk cId="1395581225" sldId="274"/>
                <pc2:cmMk id="{49FD3C1C-047F-4344-9D06-4856130C08CF}"/>
              </pc2:cmMkLst>
            </pc226:cmChg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C55DA887-D71C-46EB-9387-BF56837E041F}" dt="2024-02-09T09:36:51.743" v="55" actId="20577"/>
              <pc2:cmMkLst xmlns:pc2="http://schemas.microsoft.com/office/powerpoint/2019/9/main/command">
                <pc:docMk/>
                <pc:sldMk cId="1395581225" sldId="274"/>
                <pc2:cmMk id="{F9AF09C8-38A1-44E2-82AD-AD7B92B1A11A}"/>
              </pc2:cmMkLst>
            </pc226:cmChg>
          </p:ext>
        </pc:extLst>
      </pc:sldChg>
    </pc:docChg>
  </pc:docChgLst>
  <pc:docChgLst>
    <pc:chgData name="Chevrekouko, Maria (ISSL)" userId="S::maria.chevrekouko@unibe.ch::1d8393c1-083d-46ce-acd5-7db4096d3e93" providerId="AD" clId="Web-{55FE168E-7F55-4496-BAE4-39913131A236}"/>
    <pc:docChg chg="modSld">
      <pc:chgData name="Chevrekouko, Maria (ISSL)" userId="S::maria.chevrekouko@unibe.ch::1d8393c1-083d-46ce-acd5-7db4096d3e93" providerId="AD" clId="Web-{55FE168E-7F55-4496-BAE4-39913131A236}" dt="2024-02-11T18:15:31.350" v="18" actId="1076"/>
      <pc:docMkLst>
        <pc:docMk/>
      </pc:docMkLst>
      <pc:sldChg chg="modSp">
        <pc:chgData name="Chevrekouko, Maria (ISSL)" userId="S::maria.chevrekouko@unibe.ch::1d8393c1-083d-46ce-acd5-7db4096d3e93" providerId="AD" clId="Web-{55FE168E-7F55-4496-BAE4-39913131A236}" dt="2024-02-11T18:15:31.350" v="18" actId="1076"/>
        <pc:sldMkLst>
          <pc:docMk/>
          <pc:sldMk cId="919853162" sldId="278"/>
        </pc:sldMkLst>
        <pc:spChg chg="mod">
          <ac:chgData name="Chevrekouko, Maria (ISSL)" userId="S::maria.chevrekouko@unibe.ch::1d8393c1-083d-46ce-acd5-7db4096d3e93" providerId="AD" clId="Web-{55FE168E-7F55-4496-BAE4-39913131A236}" dt="2024-02-11T18:15:31.350" v="18" actId="1076"/>
          <ac:spMkLst>
            <pc:docMk/>
            <pc:sldMk cId="919853162" sldId="278"/>
            <ac:spMk id="5" creationId="{61316745-1122-9622-3BB6-FF28B3D7A060}"/>
          </ac:spMkLst>
        </pc:spChg>
        <pc:picChg chg="mod">
          <ac:chgData name="Chevrekouko, Maria (ISSL)" userId="S::maria.chevrekouko@unibe.ch::1d8393c1-083d-46ce-acd5-7db4096d3e93" providerId="AD" clId="Web-{55FE168E-7F55-4496-BAE4-39913131A236}" dt="2024-02-11T18:12:21.987" v="5" actId="1076"/>
          <ac:picMkLst>
            <pc:docMk/>
            <pc:sldMk cId="919853162" sldId="278"/>
            <ac:picMk id="4" creationId="{DA9BC006-7CD8-158F-7060-30A31743321D}"/>
          </ac:picMkLst>
        </pc:picChg>
        <pc:picChg chg="mod">
          <ac:chgData name="Chevrekouko, Maria (ISSL)" userId="S::maria.chevrekouko@unibe.ch::1d8393c1-083d-46ce-acd5-7db4096d3e93" providerId="AD" clId="Web-{55FE168E-7F55-4496-BAE4-39913131A236}" dt="2024-02-11T18:12:21.987" v="9" actId="1076"/>
          <ac:picMkLst>
            <pc:docMk/>
            <pc:sldMk cId="919853162" sldId="278"/>
            <ac:picMk id="7" creationId="{0F6EC187-6C5E-FF7D-A7B7-CB59147BCDCE}"/>
          </ac:picMkLst>
        </pc:picChg>
        <pc:picChg chg="mod">
          <ac:chgData name="Chevrekouko, Maria (ISSL)" userId="S::maria.chevrekouko@unibe.ch::1d8393c1-083d-46ce-acd5-7db4096d3e93" providerId="AD" clId="Web-{55FE168E-7F55-4496-BAE4-39913131A236}" dt="2024-02-11T18:12:21.987" v="8" actId="1076"/>
          <ac:picMkLst>
            <pc:docMk/>
            <pc:sldMk cId="919853162" sldId="278"/>
            <ac:picMk id="10" creationId="{D35BBA47-B0F2-172B-688C-A605A9A1BCDC}"/>
          </ac:picMkLst>
        </pc:picChg>
        <pc:picChg chg="mod">
          <ac:chgData name="Chevrekouko, Maria (ISSL)" userId="S::maria.chevrekouko@unibe.ch::1d8393c1-083d-46ce-acd5-7db4096d3e93" providerId="AD" clId="Web-{55FE168E-7F55-4496-BAE4-39913131A236}" dt="2024-02-11T18:12:21.987" v="7" actId="1076"/>
          <ac:picMkLst>
            <pc:docMk/>
            <pc:sldMk cId="919853162" sldId="278"/>
            <ac:picMk id="12" creationId="{562C4E23-F715-F45D-70C6-96D127245835}"/>
          </ac:picMkLst>
        </pc:picChg>
        <pc:picChg chg="mod">
          <ac:chgData name="Chevrekouko, Maria (ISSL)" userId="S::maria.chevrekouko@unibe.ch::1d8393c1-083d-46ce-acd5-7db4096d3e93" providerId="AD" clId="Web-{55FE168E-7F55-4496-BAE4-39913131A236}" dt="2024-02-11T18:12:21.987" v="6" actId="1076"/>
          <ac:picMkLst>
            <pc:docMk/>
            <pc:sldMk cId="919853162" sldId="278"/>
            <ac:picMk id="14" creationId="{FB8E37C5-2771-9EED-B473-C8EFF8C0081C}"/>
          </ac:picMkLst>
        </pc:picChg>
      </pc:sldChg>
    </pc:docChg>
  </pc:docChgLst>
  <pc:docChgLst>
    <pc:chgData name="Chevrekouko, Maria (ISSL)" userId="S::maria.chevrekouko@unibe.ch::1d8393c1-083d-46ce-acd5-7db4096d3e93" providerId="AD" clId="Web-{46A1754C-B4AD-4620-915B-E374E6A46D0A}"/>
    <pc:docChg chg="modSld">
      <pc:chgData name="Chevrekouko, Maria (ISSL)" userId="S::maria.chevrekouko@unibe.ch::1d8393c1-083d-46ce-acd5-7db4096d3e93" providerId="AD" clId="Web-{46A1754C-B4AD-4620-915B-E374E6A46D0A}" dt="2024-02-11T14:07:41.678" v="11" actId="1076"/>
      <pc:docMkLst>
        <pc:docMk/>
      </pc:docMkLst>
      <pc:sldChg chg="modSp">
        <pc:chgData name="Chevrekouko, Maria (ISSL)" userId="S::maria.chevrekouko@unibe.ch::1d8393c1-083d-46ce-acd5-7db4096d3e93" providerId="AD" clId="Web-{46A1754C-B4AD-4620-915B-E374E6A46D0A}" dt="2024-02-11T14:07:41.678" v="11" actId="1076"/>
        <pc:sldMkLst>
          <pc:docMk/>
          <pc:sldMk cId="4233756182" sldId="266"/>
        </pc:sldMkLst>
        <pc:spChg chg="mod">
          <ac:chgData name="Chevrekouko, Maria (ISSL)" userId="S::maria.chevrekouko@unibe.ch::1d8393c1-083d-46ce-acd5-7db4096d3e93" providerId="AD" clId="Web-{46A1754C-B4AD-4620-915B-E374E6A46D0A}" dt="2024-02-11T14:07:30.365" v="10" actId="1076"/>
          <ac:spMkLst>
            <pc:docMk/>
            <pc:sldMk cId="4233756182" sldId="266"/>
            <ac:spMk id="3" creationId="{06FC169F-BF04-BC11-7F7D-BD3386933C4A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21.271" v="9" actId="1076"/>
          <ac:spMkLst>
            <pc:docMk/>
            <pc:sldMk cId="4233756182" sldId="266"/>
            <ac:spMk id="4" creationId="{C2CA9198-91C9-8C7B-4B94-2F7CAA77C38E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14.724" v="2" actId="1076"/>
          <ac:spMkLst>
            <pc:docMk/>
            <pc:sldMk cId="4233756182" sldId="266"/>
            <ac:spMk id="5" creationId="{4D26A8FD-6FDA-B0E9-9CF6-243C629F02A4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14.740" v="3" actId="1076"/>
          <ac:spMkLst>
            <pc:docMk/>
            <pc:sldMk cId="4233756182" sldId="266"/>
            <ac:spMk id="7" creationId="{9FDFCA63-71A6-AE0D-137B-737EC0DB283E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14.740" v="4" actId="1076"/>
          <ac:spMkLst>
            <pc:docMk/>
            <pc:sldMk cId="4233756182" sldId="266"/>
            <ac:spMk id="8" creationId="{E5BCA44A-C3C2-B18D-6AF2-47FCC444E16B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14.755" v="5" actId="1076"/>
          <ac:spMkLst>
            <pc:docMk/>
            <pc:sldMk cId="4233756182" sldId="266"/>
            <ac:spMk id="9" creationId="{66B10B90-4724-5D30-18C1-322B69F7D364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14.755" v="6" actId="1076"/>
          <ac:spMkLst>
            <pc:docMk/>
            <pc:sldMk cId="4233756182" sldId="266"/>
            <ac:spMk id="10" creationId="{8567D60F-E655-2C74-4B6B-2C26080945E8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41.678" v="11" actId="1076"/>
          <ac:spMkLst>
            <pc:docMk/>
            <pc:sldMk cId="4233756182" sldId="266"/>
            <ac:spMk id="11" creationId="{61499BCC-F0A1-2006-2417-B90A24FFCA0E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14.771" v="7" actId="1076"/>
          <ac:spMkLst>
            <pc:docMk/>
            <pc:sldMk cId="4233756182" sldId="266"/>
            <ac:spMk id="12" creationId="{7E0BEDEC-4D51-E311-D1EA-804E99E8BDA2}"/>
          </ac:spMkLst>
        </pc:spChg>
        <pc:spChg chg="mod">
          <ac:chgData name="Chevrekouko, Maria (ISSL)" userId="S::maria.chevrekouko@unibe.ch::1d8393c1-083d-46ce-acd5-7db4096d3e93" providerId="AD" clId="Web-{46A1754C-B4AD-4620-915B-E374E6A46D0A}" dt="2024-02-11T14:07:14.786" v="8" actId="1076"/>
          <ac:spMkLst>
            <pc:docMk/>
            <pc:sldMk cId="4233756182" sldId="266"/>
            <ac:spMk id="13" creationId="{EC9EF931-8220-2448-EF3E-0E821E37E6F7}"/>
          </ac:spMkLst>
        </pc:spChg>
      </pc:sldChg>
    </pc:docChg>
  </pc:docChgLst>
  <pc:docChgLst>
    <pc:chgData name="Rzitki, Aldona Maria (ISSL)" userId="S::aldona.rzitki@unibe.ch::06f6dfaa-00de-4c2b-be35-fc41170631fd" providerId="AD" clId="Web-{65E1E95A-F3F6-4214-A217-647F01F2B4BD}"/>
    <pc:docChg chg="modSld">
      <pc:chgData name="Rzitki, Aldona Maria (ISSL)" userId="S::aldona.rzitki@unibe.ch::06f6dfaa-00de-4c2b-be35-fc41170631fd" providerId="AD" clId="Web-{65E1E95A-F3F6-4214-A217-647F01F2B4BD}" dt="2024-02-11T10:35:31.853" v="25" actId="20577"/>
      <pc:docMkLst>
        <pc:docMk/>
      </pc:docMkLst>
      <pc:sldChg chg="modSp">
        <pc:chgData name="Rzitki, Aldona Maria (ISSL)" userId="S::aldona.rzitki@unibe.ch::06f6dfaa-00de-4c2b-be35-fc41170631fd" providerId="AD" clId="Web-{65E1E95A-F3F6-4214-A217-647F01F2B4BD}" dt="2024-02-11T10:35:31.853" v="25" actId="20577"/>
        <pc:sldMkLst>
          <pc:docMk/>
          <pc:sldMk cId="359435314" sldId="267"/>
        </pc:sldMkLst>
        <pc:spChg chg="mod">
          <ac:chgData name="Rzitki, Aldona Maria (ISSL)" userId="S::aldona.rzitki@unibe.ch::06f6dfaa-00de-4c2b-be35-fc41170631fd" providerId="AD" clId="Web-{65E1E95A-F3F6-4214-A217-647F01F2B4BD}" dt="2024-02-11T10:35:01.040" v="5" actId="1076"/>
          <ac:spMkLst>
            <pc:docMk/>
            <pc:sldMk cId="359435314" sldId="267"/>
            <ac:spMk id="4" creationId="{C2CA9198-91C9-8C7B-4B94-2F7CAA77C38E}"/>
          </ac:spMkLst>
        </pc:spChg>
        <pc:spChg chg="mod">
          <ac:chgData name="Rzitki, Aldona Maria (ISSL)" userId="S::aldona.rzitki@unibe.ch::06f6dfaa-00de-4c2b-be35-fc41170631fd" providerId="AD" clId="Web-{65E1E95A-F3F6-4214-A217-647F01F2B4BD}" dt="2024-02-11T10:35:31.853" v="25" actId="20577"/>
          <ac:spMkLst>
            <pc:docMk/>
            <pc:sldMk cId="359435314" sldId="267"/>
            <ac:spMk id="10" creationId="{92E20343-AF00-675B-2A25-D2A52D44B094}"/>
          </ac:spMkLst>
        </pc:spChg>
        <pc:cxnChg chg="mod">
          <ac:chgData name="Rzitki, Aldona Maria (ISSL)" userId="S::aldona.rzitki@unibe.ch::06f6dfaa-00de-4c2b-be35-fc41170631fd" providerId="AD" clId="Web-{65E1E95A-F3F6-4214-A217-647F01F2B4BD}" dt="2024-02-11T10:34:55.790" v="3" actId="14100"/>
          <ac:cxnSpMkLst>
            <pc:docMk/>
            <pc:sldMk cId="359435314" sldId="267"/>
            <ac:cxnSpMk id="17" creationId="{024ADD14-1402-6C57-ACC6-1B300615558E}"/>
          </ac:cxnSpMkLst>
        </pc:cxnChg>
      </pc:sldChg>
    </pc:docChg>
  </pc:docChgLst>
  <pc:docChgLst>
    <pc:chgData name="Rzitki, Aldona Maria (ISSL)" userId="S::aldona.rzitki@unibe.ch::06f6dfaa-00de-4c2b-be35-fc41170631fd" providerId="AD" clId="Web-{0B9337A9-CC95-4B06-9C0E-E56F5B0FDE87}"/>
    <pc:docChg chg="modSld">
      <pc:chgData name="Rzitki, Aldona Maria (ISSL)" userId="S::aldona.rzitki@unibe.ch::06f6dfaa-00de-4c2b-be35-fc41170631fd" providerId="AD" clId="Web-{0B9337A9-CC95-4B06-9C0E-E56F5B0FDE87}" dt="2024-02-11T18:23:06.432" v="297" actId="20577"/>
      <pc:docMkLst>
        <pc:docMk/>
      </pc:docMkLst>
      <pc:sldChg chg="modSp">
        <pc:chgData name="Rzitki, Aldona Maria (ISSL)" userId="S::aldona.rzitki@unibe.ch::06f6dfaa-00de-4c2b-be35-fc41170631fd" providerId="AD" clId="Web-{0B9337A9-CC95-4B06-9C0E-E56F5B0FDE87}" dt="2024-02-11T18:23:06.432" v="297" actId="20577"/>
        <pc:sldMkLst>
          <pc:docMk/>
          <pc:sldMk cId="1612719861" sldId="270"/>
        </pc:sldMkLst>
        <pc:spChg chg="mod">
          <ac:chgData name="Rzitki, Aldona Maria (ISSL)" userId="S::aldona.rzitki@unibe.ch::06f6dfaa-00de-4c2b-be35-fc41170631fd" providerId="AD" clId="Web-{0B9337A9-CC95-4B06-9C0E-E56F5B0FDE87}" dt="2024-02-11T18:23:06.432" v="297" actId="20577"/>
          <ac:spMkLst>
            <pc:docMk/>
            <pc:sldMk cId="1612719861" sldId="270"/>
            <ac:spMk id="5" creationId="{4E24B62E-0C98-0604-2F5C-20EB3F26713B}"/>
          </ac:spMkLst>
        </pc:spChg>
      </pc:sldChg>
    </pc:docChg>
  </pc:docChgLst>
  <pc:docChgLst>
    <pc:chgData name="Rzitki, Aldona Maria (ISSL)" userId="S::aldona.rzitki@unibe.ch::06f6dfaa-00de-4c2b-be35-fc41170631fd" providerId="AD" clId="Web-{B8EB46D5-C459-43D9-9406-77F127F7C15B}"/>
    <pc:docChg chg="modSld">
      <pc:chgData name="Rzitki, Aldona Maria (ISSL)" userId="S::aldona.rzitki@unibe.ch::06f6dfaa-00de-4c2b-be35-fc41170631fd" providerId="AD" clId="Web-{B8EB46D5-C459-43D9-9406-77F127F7C15B}" dt="2024-02-11T16:53:03.983" v="15" actId="20577"/>
      <pc:docMkLst>
        <pc:docMk/>
      </pc:docMkLst>
      <pc:sldChg chg="modSp">
        <pc:chgData name="Rzitki, Aldona Maria (ISSL)" userId="S::aldona.rzitki@unibe.ch::06f6dfaa-00de-4c2b-be35-fc41170631fd" providerId="AD" clId="Web-{B8EB46D5-C459-43D9-9406-77F127F7C15B}" dt="2024-02-11T16:53:03.983" v="15" actId="20577"/>
        <pc:sldMkLst>
          <pc:docMk/>
          <pc:sldMk cId="3149875378" sldId="276"/>
        </pc:sldMkLst>
        <pc:spChg chg="mod">
          <ac:chgData name="Rzitki, Aldona Maria (ISSL)" userId="S::aldona.rzitki@unibe.ch::06f6dfaa-00de-4c2b-be35-fc41170631fd" providerId="AD" clId="Web-{B8EB46D5-C459-43D9-9406-77F127F7C15B}" dt="2024-02-11T16:53:03.983" v="15" actId="20577"/>
          <ac:spMkLst>
            <pc:docMk/>
            <pc:sldMk cId="3149875378" sldId="276"/>
            <ac:spMk id="2" creationId="{A6E19233-AF53-2347-44EB-0C998919E12E}"/>
          </ac:spMkLst>
        </pc:spChg>
        <pc:cxnChg chg="mod">
          <ac:chgData name="Rzitki, Aldona Maria (ISSL)" userId="S::aldona.rzitki@unibe.ch::06f6dfaa-00de-4c2b-be35-fc41170631fd" providerId="AD" clId="Web-{B8EB46D5-C459-43D9-9406-77F127F7C15B}" dt="2024-02-11T16:45:47.096" v="0"/>
          <ac:cxnSpMkLst>
            <pc:docMk/>
            <pc:sldMk cId="3149875378" sldId="276"/>
            <ac:cxnSpMk id="15" creationId="{4ED91E48-8058-D2A2-009C-14945009B5C3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5:50.768" v="1"/>
          <ac:cxnSpMkLst>
            <pc:docMk/>
            <pc:sldMk cId="3149875378" sldId="276"/>
            <ac:cxnSpMk id="23" creationId="{590AD26A-21EA-39F4-1FD7-91A39B356807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6:03.222" v="5"/>
          <ac:cxnSpMkLst>
            <pc:docMk/>
            <pc:sldMk cId="3149875378" sldId="276"/>
            <ac:cxnSpMk id="25" creationId="{43739049-99A2-EECD-730B-926FE69C690A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5:53.050" v="2"/>
          <ac:cxnSpMkLst>
            <pc:docMk/>
            <pc:sldMk cId="3149875378" sldId="276"/>
            <ac:cxnSpMk id="26" creationId="{90EEE109-F14A-2614-66A3-BDFD60A76E3F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6:05.972" v="6"/>
          <ac:cxnSpMkLst>
            <pc:docMk/>
            <pc:sldMk cId="3149875378" sldId="276"/>
            <ac:cxnSpMk id="27" creationId="{7D7EBCC0-AA1A-978E-7741-231E332C41E3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5:56.362" v="3"/>
          <ac:cxnSpMkLst>
            <pc:docMk/>
            <pc:sldMk cId="3149875378" sldId="276"/>
            <ac:cxnSpMk id="28" creationId="{1EF0A27E-D863-F79E-F7B4-63ABDBD48FA6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6:10.409" v="7"/>
          <ac:cxnSpMkLst>
            <pc:docMk/>
            <pc:sldMk cId="3149875378" sldId="276"/>
            <ac:cxnSpMk id="29" creationId="{4F72EDD8-837D-C307-E070-A4FC0830A222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6:00.644" v="4"/>
          <ac:cxnSpMkLst>
            <pc:docMk/>
            <pc:sldMk cId="3149875378" sldId="276"/>
            <ac:cxnSpMk id="30" creationId="{CC19AF3D-F7F5-AA25-8980-39C853A8F77A}"/>
          </ac:cxnSpMkLst>
        </pc:cxnChg>
        <pc:cxnChg chg="mod">
          <ac:chgData name="Rzitki, Aldona Maria (ISSL)" userId="S::aldona.rzitki@unibe.ch::06f6dfaa-00de-4c2b-be35-fc41170631fd" providerId="AD" clId="Web-{B8EB46D5-C459-43D9-9406-77F127F7C15B}" dt="2024-02-11T16:46:24.800" v="8"/>
          <ac:cxnSpMkLst>
            <pc:docMk/>
            <pc:sldMk cId="3149875378" sldId="276"/>
            <ac:cxnSpMk id="31" creationId="{71B7C5AD-E917-3E3C-7DFD-97D838813D9D}"/>
          </ac:cxnSpMkLst>
        </pc:cxnChg>
      </pc:sldChg>
    </pc:docChg>
  </pc:docChgLst>
  <pc:docChgLst>
    <pc:chgData name="Karl, Katrin Bente (ISSL)" userId="S::katrin.karl@unibe.ch::917a5519-b053-4682-bc1e-8bf495b59726" providerId="AD" clId="Web-{7EAD1526-1D7F-40B6-AFE0-BFF0E6AC8395}"/>
    <pc:docChg chg="modSld">
      <pc:chgData name="Karl, Katrin Bente (ISSL)" userId="S::katrin.karl@unibe.ch::917a5519-b053-4682-bc1e-8bf495b59726" providerId="AD" clId="Web-{7EAD1526-1D7F-40B6-AFE0-BFF0E6AC8395}" dt="2024-02-11T11:47:34.334" v="6" actId="20577"/>
      <pc:docMkLst>
        <pc:docMk/>
      </pc:docMkLst>
      <pc:sldChg chg="modSp">
        <pc:chgData name="Karl, Katrin Bente (ISSL)" userId="S::katrin.karl@unibe.ch::917a5519-b053-4682-bc1e-8bf495b59726" providerId="AD" clId="Web-{7EAD1526-1D7F-40B6-AFE0-BFF0E6AC8395}" dt="2024-02-11T11:47:34.334" v="6" actId="20577"/>
        <pc:sldMkLst>
          <pc:docMk/>
          <pc:sldMk cId="790755926" sldId="275"/>
        </pc:sldMkLst>
        <pc:spChg chg="mod">
          <ac:chgData name="Karl, Katrin Bente (ISSL)" userId="S::katrin.karl@unibe.ch::917a5519-b053-4682-bc1e-8bf495b59726" providerId="AD" clId="Web-{7EAD1526-1D7F-40B6-AFE0-BFF0E6AC8395}" dt="2024-02-11T11:47:26.647" v="4" actId="20577"/>
          <ac:spMkLst>
            <pc:docMk/>
            <pc:sldMk cId="790755926" sldId="275"/>
            <ac:spMk id="7" creationId="{83EBB62A-0FD7-AC77-E605-8152D808BD1A}"/>
          </ac:spMkLst>
        </pc:spChg>
        <pc:spChg chg="mod">
          <ac:chgData name="Karl, Katrin Bente (ISSL)" userId="S::katrin.karl@unibe.ch::917a5519-b053-4682-bc1e-8bf495b59726" providerId="AD" clId="Web-{7EAD1526-1D7F-40B6-AFE0-BFF0E6AC8395}" dt="2024-02-11T11:47:34.334" v="6" actId="20577"/>
          <ac:spMkLst>
            <pc:docMk/>
            <pc:sldMk cId="790755926" sldId="275"/>
            <ac:spMk id="12" creationId="{BA485CB9-7116-3CBF-DC2D-778BC209E551}"/>
          </ac:spMkLst>
        </pc:spChg>
      </pc:sldChg>
    </pc:docChg>
  </pc:docChgLst>
  <pc:docChgLst>
    <pc:chgData name="Karl, Katrin Bente (ISSL)" userId="S::katrin.karl@unibe.ch::917a5519-b053-4682-bc1e-8bf495b59726" providerId="AD" clId="Web-{B2703A6B-E91D-4865-B92A-6DC2B56B2EAA}"/>
    <pc:docChg chg="modSld">
      <pc:chgData name="Karl, Katrin Bente (ISSL)" userId="S::katrin.karl@unibe.ch::917a5519-b053-4682-bc1e-8bf495b59726" providerId="AD" clId="Web-{B2703A6B-E91D-4865-B92A-6DC2B56B2EAA}" dt="2024-02-12T11:10:35.461" v="60" actId="20577"/>
      <pc:docMkLst>
        <pc:docMk/>
      </pc:docMkLst>
      <pc:sldChg chg="addSp delSp modSp addAnim delAnim">
        <pc:chgData name="Karl, Katrin Bente (ISSL)" userId="S::katrin.karl@unibe.ch::917a5519-b053-4682-bc1e-8bf495b59726" providerId="AD" clId="Web-{B2703A6B-E91D-4865-B92A-6DC2B56B2EAA}" dt="2024-02-12T11:10:35.461" v="60" actId="20577"/>
        <pc:sldMkLst>
          <pc:docMk/>
          <pc:sldMk cId="790755926" sldId="275"/>
        </pc:sldMkLst>
        <pc:spChg chg="mod">
          <ac:chgData name="Karl, Katrin Bente (ISSL)" userId="S::katrin.karl@unibe.ch::917a5519-b053-4682-bc1e-8bf495b59726" providerId="AD" clId="Web-{B2703A6B-E91D-4865-B92A-6DC2B56B2EAA}" dt="2024-02-12T11:10:35.461" v="60" actId="20577"/>
          <ac:spMkLst>
            <pc:docMk/>
            <pc:sldMk cId="790755926" sldId="275"/>
            <ac:spMk id="5" creationId="{7884752C-2202-6522-27CA-18AFD98C89EF}"/>
          </ac:spMkLst>
        </pc:spChg>
        <pc:spChg chg="add del mod">
          <ac:chgData name="Karl, Katrin Bente (ISSL)" userId="S::katrin.karl@unibe.ch::917a5519-b053-4682-bc1e-8bf495b59726" providerId="AD" clId="Web-{B2703A6B-E91D-4865-B92A-6DC2B56B2EAA}" dt="2024-02-12T11:08:07.004" v="13"/>
          <ac:spMkLst>
            <pc:docMk/>
            <pc:sldMk cId="790755926" sldId="275"/>
            <ac:spMk id="13" creationId="{B481EB0A-F053-733A-85E4-0AEE90477341}"/>
          </ac:spMkLst>
        </pc:spChg>
        <pc:spChg chg="add del">
          <ac:chgData name="Karl, Katrin Bente (ISSL)" userId="S::katrin.karl@unibe.ch::917a5519-b053-4682-bc1e-8bf495b59726" providerId="AD" clId="Web-{B2703A6B-E91D-4865-B92A-6DC2B56B2EAA}" dt="2024-02-12T11:08:09.426" v="14"/>
          <ac:spMkLst>
            <pc:docMk/>
            <pc:sldMk cId="790755926" sldId="275"/>
            <ac:spMk id="14" creationId="{06B91B9B-F0EF-D2BC-D760-80A8EFE43D02}"/>
          </ac:spMkLst>
        </pc:spChg>
        <pc:picChg chg="add del mod">
          <ac:chgData name="Karl, Katrin Bente (ISSL)" userId="S::katrin.karl@unibe.ch::917a5519-b053-4682-bc1e-8bf495b59726" providerId="AD" clId="Web-{B2703A6B-E91D-4865-B92A-6DC2B56B2EAA}" dt="2024-02-12T11:09:22.756" v="16" actId="1076"/>
          <ac:picMkLst>
            <pc:docMk/>
            <pc:sldMk cId="790755926" sldId="275"/>
            <ac:picMk id="3" creationId="{4ABECEC9-D669-FC6E-A27F-4E0C6F5E7495}"/>
          </ac:picMkLst>
        </pc:picChg>
        <pc:picChg chg="add del">
          <ac:chgData name="Karl, Katrin Bente (ISSL)" userId="S::katrin.karl@unibe.ch::917a5519-b053-4682-bc1e-8bf495b59726" providerId="AD" clId="Web-{B2703A6B-E91D-4865-B92A-6DC2B56B2EAA}" dt="2024-02-12T11:08:11.598" v="15"/>
          <ac:picMkLst>
            <pc:docMk/>
            <pc:sldMk cId="790755926" sldId="275"/>
            <ac:picMk id="8" creationId="{9E16C69E-B896-D227-20CE-8CF867F939DB}"/>
          </ac:picMkLst>
        </pc:picChg>
        <pc:picChg chg="del">
          <ac:chgData name="Karl, Katrin Bente (ISSL)" userId="S::katrin.karl@unibe.ch::917a5519-b053-4682-bc1e-8bf495b59726" providerId="AD" clId="Web-{B2703A6B-E91D-4865-B92A-6DC2B56B2EAA}" dt="2024-02-12T11:08:04.722" v="12"/>
          <ac:picMkLst>
            <pc:docMk/>
            <pc:sldMk cId="790755926" sldId="275"/>
            <ac:picMk id="10" creationId="{8DB134C8-32D7-503B-B5B0-1E5D631A38FE}"/>
          </ac:picMkLst>
        </pc:picChg>
      </pc:sldChg>
    </pc:docChg>
  </pc:docChgLst>
  <pc:docChgLst>
    <pc:chgData name="Chevrekouko, Maria (ISSL)" userId="S::maria.chevrekouko@unibe.ch::1d8393c1-083d-46ce-acd5-7db4096d3e93" providerId="AD" clId="Web-{451485DB-DDEA-40F5-9211-AD7DD31D654A}"/>
    <pc:docChg chg="modSld">
      <pc:chgData name="Chevrekouko, Maria (ISSL)" userId="S::maria.chevrekouko@unibe.ch::1d8393c1-083d-46ce-acd5-7db4096d3e93" providerId="AD" clId="Web-{451485DB-DDEA-40F5-9211-AD7DD31D654A}" dt="2024-02-11T18:05:04.806" v="109" actId="20577"/>
      <pc:docMkLst>
        <pc:docMk/>
      </pc:docMkLst>
      <pc:sldChg chg="addSp modSp">
        <pc:chgData name="Chevrekouko, Maria (ISSL)" userId="S::maria.chevrekouko@unibe.ch::1d8393c1-083d-46ce-acd5-7db4096d3e93" providerId="AD" clId="Web-{451485DB-DDEA-40F5-9211-AD7DD31D654A}" dt="2024-02-11T18:05:04.806" v="109" actId="20577"/>
        <pc:sldMkLst>
          <pc:docMk/>
          <pc:sldMk cId="919853162" sldId="278"/>
        </pc:sldMkLst>
        <pc:spChg chg="add mod">
          <ac:chgData name="Chevrekouko, Maria (ISSL)" userId="S::maria.chevrekouko@unibe.ch::1d8393c1-083d-46ce-acd5-7db4096d3e93" providerId="AD" clId="Web-{451485DB-DDEA-40F5-9211-AD7DD31D654A}" dt="2024-02-11T18:05:04.806" v="109" actId="20577"/>
          <ac:spMkLst>
            <pc:docMk/>
            <pc:sldMk cId="919853162" sldId="278"/>
            <ac:spMk id="5" creationId="{61316745-1122-9622-3BB6-FF28B3D7A060}"/>
          </ac:spMkLst>
        </pc:spChg>
        <pc:picChg chg="add mod">
          <ac:chgData name="Chevrekouko, Maria (ISSL)" userId="S::maria.chevrekouko@unibe.ch::1d8393c1-083d-46ce-acd5-7db4096d3e93" providerId="AD" clId="Web-{451485DB-DDEA-40F5-9211-AD7DD31D654A}" dt="2024-02-11T17:50:45.849" v="3" actId="1076"/>
          <ac:picMkLst>
            <pc:docMk/>
            <pc:sldMk cId="919853162" sldId="278"/>
            <ac:picMk id="4" creationId="{DA9BC006-7CD8-158F-7060-30A31743321D}"/>
          </ac:picMkLst>
        </pc:picChg>
      </pc:sldChg>
    </pc:docChg>
  </pc:docChgLst>
  <pc:docChgLst>
    <pc:chgData name="Karl, Katrin Bente (ISSL)" userId="S::katrin.karl@unibe.ch::917a5519-b053-4682-bc1e-8bf495b59726" providerId="AD" clId="Web-{9BFEB643-B493-448D-9508-F6C0C8D4737B}"/>
    <pc:docChg chg="modSld">
      <pc:chgData name="Karl, Katrin Bente (ISSL)" userId="S::katrin.karl@unibe.ch::917a5519-b053-4682-bc1e-8bf495b59726" providerId="AD" clId="Web-{9BFEB643-B493-448D-9508-F6C0C8D4737B}" dt="2024-02-11T18:28:59.151" v="1" actId="20577"/>
      <pc:docMkLst>
        <pc:docMk/>
      </pc:docMkLst>
      <pc:sldChg chg="modSp">
        <pc:chgData name="Karl, Katrin Bente (ISSL)" userId="S::katrin.karl@unibe.ch::917a5519-b053-4682-bc1e-8bf495b59726" providerId="AD" clId="Web-{9BFEB643-B493-448D-9508-F6C0C8D4737B}" dt="2024-02-11T18:28:59.151" v="1" actId="20577"/>
        <pc:sldMkLst>
          <pc:docMk/>
          <pc:sldMk cId="790755926" sldId="275"/>
        </pc:sldMkLst>
        <pc:spChg chg="mod">
          <ac:chgData name="Karl, Katrin Bente (ISSL)" userId="S::katrin.karl@unibe.ch::917a5519-b053-4682-bc1e-8bf495b59726" providerId="AD" clId="Web-{9BFEB643-B493-448D-9508-F6C0C8D4737B}" dt="2024-02-11T18:28:59.151" v="1" actId="20577"/>
          <ac:spMkLst>
            <pc:docMk/>
            <pc:sldMk cId="790755926" sldId="275"/>
            <ac:spMk id="5" creationId="{7884752C-2202-6522-27CA-18AFD98C89EF}"/>
          </ac:spMkLst>
        </pc:spChg>
      </pc:sldChg>
    </pc:docChg>
  </pc:docChgLst>
  <pc:docChgLst>
    <pc:chgData name="Chevrekouko, Maria (ISSL)" userId="S::maria.chevrekouko@unibe.ch::1d8393c1-083d-46ce-acd5-7db4096d3e93" providerId="AD" clId="Web-{B2E8CBA8-45EF-4468-B05E-792B7105C041}"/>
    <pc:docChg chg="modSld">
      <pc:chgData name="Chevrekouko, Maria (ISSL)" userId="S::maria.chevrekouko@unibe.ch::1d8393c1-083d-46ce-acd5-7db4096d3e93" providerId="AD" clId="Web-{B2E8CBA8-45EF-4468-B05E-792B7105C041}" dt="2024-02-11T13:11:08.383" v="73" actId="20577"/>
      <pc:docMkLst>
        <pc:docMk/>
      </pc:docMkLst>
      <pc:sldChg chg="modSp modCm">
        <pc:chgData name="Chevrekouko, Maria (ISSL)" userId="S::maria.chevrekouko@unibe.ch::1d8393c1-083d-46ce-acd5-7db4096d3e93" providerId="AD" clId="Web-{B2E8CBA8-45EF-4468-B05E-792B7105C041}" dt="2024-02-11T13:09:36.740" v="41" actId="1076"/>
        <pc:sldMkLst>
          <pc:docMk/>
          <pc:sldMk cId="1611379419" sldId="260"/>
        </pc:sldMkLst>
        <pc:spChg chg="mod">
          <ac:chgData name="Chevrekouko, Maria (ISSL)" userId="S::maria.chevrekouko@unibe.ch::1d8393c1-083d-46ce-acd5-7db4096d3e93" providerId="AD" clId="Web-{B2E8CBA8-45EF-4468-B05E-792B7105C041}" dt="2024-02-11T13:08:57.114" v="40" actId="20577"/>
          <ac:spMkLst>
            <pc:docMk/>
            <pc:sldMk cId="1611379419" sldId="260"/>
            <ac:spMk id="3" creationId="{765805EE-FD21-47C9-4B51-9E25C334241A}"/>
          </ac:spMkLst>
        </pc:spChg>
        <pc:spChg chg="mod">
          <ac:chgData name="Chevrekouko, Maria (ISSL)" userId="S::maria.chevrekouko@unibe.ch::1d8393c1-083d-46ce-acd5-7db4096d3e93" providerId="AD" clId="Web-{B2E8CBA8-45EF-4468-B05E-792B7105C041}" dt="2024-02-11T13:09:36.740" v="41" actId="1076"/>
          <ac:spMkLst>
            <pc:docMk/>
            <pc:sldMk cId="1611379419" sldId="260"/>
            <ac:spMk id="9" creationId="{A762957B-9274-C046-6AD4-D4B081DD62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B2E8CBA8-45EF-4468-B05E-792B7105C041}" dt="2024-02-11T13:08:55.333" v="39" actId="20577"/>
              <pc2:cmMkLst xmlns:pc2="http://schemas.microsoft.com/office/powerpoint/2019/9/main/command">
                <pc:docMk/>
                <pc:sldMk cId="1611379419" sldId="260"/>
                <pc2:cmMk id="{62EDC1D5-36C9-42F2-841C-339AD04F2222}"/>
              </pc2:cmMkLst>
            </pc226:cmChg>
          </p:ext>
        </pc:extLst>
      </pc:sldChg>
      <pc:sldChg chg="modSp">
        <pc:chgData name="Chevrekouko, Maria (ISSL)" userId="S::maria.chevrekouko@unibe.ch::1d8393c1-083d-46ce-acd5-7db4096d3e93" providerId="AD" clId="Web-{B2E8CBA8-45EF-4468-B05E-792B7105C041}" dt="2024-02-11T13:11:08.383" v="73" actId="20577"/>
        <pc:sldMkLst>
          <pc:docMk/>
          <pc:sldMk cId="2293773729" sldId="268"/>
        </pc:sldMkLst>
        <pc:spChg chg="mod">
          <ac:chgData name="Chevrekouko, Maria (ISSL)" userId="S::maria.chevrekouko@unibe.ch::1d8393c1-083d-46ce-acd5-7db4096d3e93" providerId="AD" clId="Web-{B2E8CBA8-45EF-4468-B05E-792B7105C041}" dt="2024-02-11T13:11:08.383" v="73" actId="20577"/>
          <ac:spMkLst>
            <pc:docMk/>
            <pc:sldMk cId="2293773729" sldId="268"/>
            <ac:spMk id="5" creationId="{FCCA961F-E4DF-7ABA-99F7-6D6E2370A5B8}"/>
          </ac:spMkLst>
        </pc:spChg>
      </pc:sldChg>
      <pc:sldChg chg="modSp">
        <pc:chgData name="Chevrekouko, Maria (ISSL)" userId="S::maria.chevrekouko@unibe.ch::1d8393c1-083d-46ce-acd5-7db4096d3e93" providerId="AD" clId="Web-{B2E8CBA8-45EF-4468-B05E-792B7105C041}" dt="2024-02-11T13:10:06.429" v="42" actId="1076"/>
        <pc:sldMkLst>
          <pc:docMk/>
          <pc:sldMk cId="2532603619" sldId="272"/>
        </pc:sldMkLst>
        <pc:spChg chg="mod">
          <ac:chgData name="Chevrekouko, Maria (ISSL)" userId="S::maria.chevrekouko@unibe.ch::1d8393c1-083d-46ce-acd5-7db4096d3e93" providerId="AD" clId="Web-{B2E8CBA8-45EF-4468-B05E-792B7105C041}" dt="2024-02-11T13:10:06.429" v="42" actId="1076"/>
          <ac:spMkLst>
            <pc:docMk/>
            <pc:sldMk cId="2532603619" sldId="272"/>
            <ac:spMk id="3" creationId="{765805EE-FD21-47C9-4B51-9E25C334241A}"/>
          </ac:spMkLst>
        </pc:spChg>
      </pc:sldChg>
    </pc:docChg>
  </pc:docChgLst>
  <pc:docChgLst>
    <pc:chgData name="Chevrekouko, Maria (ISSL)" userId="S::maria.chevrekouko@unibe.ch::1d8393c1-083d-46ce-acd5-7db4096d3e93" providerId="AD" clId="Web-{E12672A3-C1BF-482B-9DCC-76806E006256}"/>
    <pc:docChg chg="modSld">
      <pc:chgData name="Chevrekouko, Maria (ISSL)" userId="S::maria.chevrekouko@unibe.ch::1d8393c1-083d-46ce-acd5-7db4096d3e93" providerId="AD" clId="Web-{E12672A3-C1BF-482B-9DCC-76806E006256}" dt="2024-02-11T18:11:32.044" v="27" actId="20577"/>
      <pc:docMkLst>
        <pc:docMk/>
      </pc:docMkLst>
      <pc:sldChg chg="modSp">
        <pc:chgData name="Chevrekouko, Maria (ISSL)" userId="S::maria.chevrekouko@unibe.ch::1d8393c1-083d-46ce-acd5-7db4096d3e93" providerId="AD" clId="Web-{E12672A3-C1BF-482B-9DCC-76806E006256}" dt="2024-02-11T18:11:32.044" v="27" actId="20577"/>
        <pc:sldMkLst>
          <pc:docMk/>
          <pc:sldMk cId="919853162" sldId="278"/>
        </pc:sldMkLst>
        <pc:spChg chg="mod">
          <ac:chgData name="Chevrekouko, Maria (ISSL)" userId="S::maria.chevrekouko@unibe.ch::1d8393c1-083d-46ce-acd5-7db4096d3e93" providerId="AD" clId="Web-{E12672A3-C1BF-482B-9DCC-76806E006256}" dt="2024-02-11T18:11:32.044" v="27" actId="20577"/>
          <ac:spMkLst>
            <pc:docMk/>
            <pc:sldMk cId="919853162" sldId="278"/>
            <ac:spMk id="5" creationId="{61316745-1122-9622-3BB6-FF28B3D7A060}"/>
          </ac:spMkLst>
        </pc:spChg>
      </pc:sldChg>
    </pc:docChg>
  </pc:docChgLst>
  <pc:docChgLst>
    <pc:chgData name="Chevrekouko, Maria (ISSL)" userId="S::maria.chevrekouko@unibe.ch::1d8393c1-083d-46ce-acd5-7db4096d3e93" providerId="AD" clId="Web-{0C23BAAF-EB65-4050-9E35-31E8572971C3}"/>
    <pc:docChg chg="modSld">
      <pc:chgData name="Chevrekouko, Maria (ISSL)" userId="S::maria.chevrekouko@unibe.ch::1d8393c1-083d-46ce-acd5-7db4096d3e93" providerId="AD" clId="Web-{0C23BAAF-EB65-4050-9E35-31E8572971C3}" dt="2024-02-11T17:49:38.197" v="4" actId="1076"/>
      <pc:docMkLst>
        <pc:docMk/>
      </pc:docMkLst>
      <pc:sldChg chg="addSp modSp">
        <pc:chgData name="Chevrekouko, Maria (ISSL)" userId="S::maria.chevrekouko@unibe.ch::1d8393c1-083d-46ce-acd5-7db4096d3e93" providerId="AD" clId="Web-{0C23BAAF-EB65-4050-9E35-31E8572971C3}" dt="2024-02-11T17:49:38.197" v="4" actId="1076"/>
        <pc:sldMkLst>
          <pc:docMk/>
          <pc:sldMk cId="662060271" sldId="277"/>
        </pc:sldMkLst>
        <pc:spChg chg="mod">
          <ac:chgData name="Chevrekouko, Maria (ISSL)" userId="S::maria.chevrekouko@unibe.ch::1d8393c1-083d-46ce-acd5-7db4096d3e93" providerId="AD" clId="Web-{0C23BAAF-EB65-4050-9E35-31E8572971C3}" dt="2024-02-11T17:49:19.947" v="2" actId="1076"/>
          <ac:spMkLst>
            <pc:docMk/>
            <pc:sldMk cId="662060271" sldId="277"/>
            <ac:spMk id="4" creationId="{C2CA9198-91C9-8C7B-4B94-2F7CAA77C38E}"/>
          </ac:spMkLst>
        </pc:spChg>
        <pc:picChg chg="add mod">
          <ac:chgData name="Chevrekouko, Maria (ISSL)" userId="S::maria.chevrekouko@unibe.ch::1d8393c1-083d-46ce-acd5-7db4096d3e93" providerId="AD" clId="Web-{0C23BAAF-EB65-4050-9E35-31E8572971C3}" dt="2024-02-11T17:49:38.197" v="4" actId="1076"/>
          <ac:picMkLst>
            <pc:docMk/>
            <pc:sldMk cId="662060271" sldId="277"/>
            <ac:picMk id="5" creationId="{347BF862-CEA0-C03B-B9C8-A78BF3D235E6}"/>
          </ac:picMkLst>
        </pc:picChg>
      </pc:sldChg>
    </pc:docChg>
  </pc:docChgLst>
  <pc:docChgLst>
    <pc:chgData clId="Web-{1B586947-CF11-4685-B9FB-585F03EB45AB}"/>
    <pc:docChg chg="modSld">
      <pc:chgData name="" userId="" providerId="" clId="Web-{1B586947-CF11-4685-B9FB-585F03EB45AB}" dt="2024-02-09T05:05:42.177" v="1" actId="20577"/>
      <pc:docMkLst>
        <pc:docMk/>
      </pc:docMkLst>
      <pc:sldChg chg="modSp">
        <pc:chgData name="" userId="" providerId="" clId="Web-{1B586947-CF11-4685-B9FB-585F03EB45AB}" dt="2024-02-09T05:05:42.177" v="1" actId="20577"/>
        <pc:sldMkLst>
          <pc:docMk/>
          <pc:sldMk cId="795160737" sldId="265"/>
        </pc:sldMkLst>
        <pc:spChg chg="mod">
          <ac:chgData name="" userId="" providerId="" clId="Web-{1B586947-CF11-4685-B9FB-585F03EB45AB}" dt="2024-02-09T05:05:42.177" v="1" actId="20577"/>
          <ac:spMkLst>
            <pc:docMk/>
            <pc:sldMk cId="795160737" sldId="265"/>
            <ac:spMk id="11" creationId="{75037FB2-BA56-F104-E0AE-BB5D0F927CE3}"/>
          </ac:spMkLst>
        </pc:spChg>
      </pc:sldChg>
    </pc:docChg>
  </pc:docChgLst>
  <pc:docChgLst>
    <pc:chgData name="Rzitki, Aldona Maria (ISSL)" userId="S::aldona.rzitki@unibe.ch::06f6dfaa-00de-4c2b-be35-fc41170631fd" providerId="AD" clId="Web-{1750A405-55CF-4A2E-B8BE-51F076CD86B5}"/>
    <pc:docChg chg="delSld modSld">
      <pc:chgData name="Rzitki, Aldona Maria (ISSL)" userId="S::aldona.rzitki@unibe.ch::06f6dfaa-00de-4c2b-be35-fc41170631fd" providerId="AD" clId="Web-{1750A405-55CF-4A2E-B8BE-51F076CD86B5}" dt="2024-02-11T10:14:50.603" v="13" actId="20577"/>
      <pc:docMkLst>
        <pc:docMk/>
      </pc:docMkLst>
      <pc:sldChg chg="modCm">
        <pc:chgData name="Rzitki, Aldona Maria (ISSL)" userId="S::aldona.rzitki@unibe.ch::06f6dfaa-00de-4c2b-be35-fc41170631fd" providerId="AD" clId="Web-{1750A405-55CF-4A2E-B8BE-51F076CD86B5}" dt="2024-02-11T10:10:10.412" v="4"/>
        <pc:sldMkLst>
          <pc:docMk/>
          <pc:sldMk cId="696427846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zitki, Aldona Maria (ISSL)" userId="S::aldona.rzitki@unibe.ch::06f6dfaa-00de-4c2b-be35-fc41170631fd" providerId="AD" clId="Web-{1750A405-55CF-4A2E-B8BE-51F076CD86B5}" dt="2024-02-11T10:10:10.412" v="4"/>
              <pc2:cmMkLst xmlns:pc2="http://schemas.microsoft.com/office/powerpoint/2019/9/main/command">
                <pc:docMk/>
                <pc:sldMk cId="696427846" sldId="256"/>
                <pc2:cmMk id="{394E52EB-E9CD-468E-A9B5-8204D4A737DB}"/>
              </pc2:cmMkLst>
              <pc226:cmRplyChg chg="mod modRxn">
                <pc226:chgData name="Rzitki, Aldona Maria (ISSL)" userId="S::aldona.rzitki@unibe.ch::06f6dfaa-00de-4c2b-be35-fc41170631fd" providerId="AD" clId="Web-{1750A405-55CF-4A2E-B8BE-51F076CD86B5}" dt="2024-02-11T10:10:10.412" v="4"/>
                <pc2:cmRplyMkLst xmlns:pc2="http://schemas.microsoft.com/office/powerpoint/2019/9/main/command">
                  <pc:docMk/>
                  <pc:sldMk cId="696427846" sldId="256"/>
                  <pc2:cmMk id="{394E52EB-E9CD-468E-A9B5-8204D4A737DB}"/>
                  <pc2:cmRplyMk id="{584FDDA2-5969-4A68-8185-79FC65431E36}"/>
                </pc2:cmRplyMkLst>
              </pc226:cmRplyChg>
            </pc226:cmChg>
          </p:ext>
        </pc:extLst>
      </pc:sldChg>
      <pc:sldChg chg="modSp modCm">
        <pc:chgData name="Rzitki, Aldona Maria (ISSL)" userId="S::aldona.rzitki@unibe.ch::06f6dfaa-00de-4c2b-be35-fc41170631fd" providerId="AD" clId="Web-{1750A405-55CF-4A2E-B8BE-51F076CD86B5}" dt="2024-02-11T10:09:50.646" v="3" actId="20577"/>
        <pc:sldMkLst>
          <pc:docMk/>
          <pc:sldMk cId="1611379419" sldId="260"/>
        </pc:sldMkLst>
        <pc:spChg chg="mod">
          <ac:chgData name="Rzitki, Aldona Maria (ISSL)" userId="S::aldona.rzitki@unibe.ch::06f6dfaa-00de-4c2b-be35-fc41170631fd" providerId="AD" clId="Web-{1750A405-55CF-4A2E-B8BE-51F076CD86B5}" dt="2024-02-11T10:09:50.646" v="3" actId="20577"/>
          <ac:spMkLst>
            <pc:docMk/>
            <pc:sldMk cId="1611379419" sldId="260"/>
            <ac:spMk id="2" creationId="{A6E19233-AF53-2347-44EB-0C998919E1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zitki, Aldona Maria (ISSL)" userId="S::aldona.rzitki@unibe.ch::06f6dfaa-00de-4c2b-be35-fc41170631fd" providerId="AD" clId="Web-{1750A405-55CF-4A2E-B8BE-51F076CD86B5}" dt="2024-02-11T10:09:50.646" v="3" actId="20577"/>
              <pc2:cmMkLst xmlns:pc2="http://schemas.microsoft.com/office/powerpoint/2019/9/main/command">
                <pc:docMk/>
                <pc:sldMk cId="1611379419" sldId="260"/>
                <pc2:cmMk id="{231B66E2-119D-4454-8669-E16BF90E617B}"/>
              </pc2:cmMkLst>
              <pc226:cmRplyChg chg="mod modRxn">
                <pc226:chgData name="Rzitki, Aldona Maria (ISSL)" userId="S::aldona.rzitki@unibe.ch::06f6dfaa-00de-4c2b-be35-fc41170631fd" providerId="AD" clId="Web-{1750A405-55CF-4A2E-B8BE-51F076CD86B5}" dt="2024-02-11T10:09:44.302" v="0"/>
                <pc2:cmRplyMkLst xmlns:pc2="http://schemas.microsoft.com/office/powerpoint/2019/9/main/command">
                  <pc:docMk/>
                  <pc:sldMk cId="1611379419" sldId="260"/>
                  <pc2:cmMk id="{231B66E2-119D-4454-8669-E16BF90E617B}"/>
                  <pc2:cmRplyMk id="{4B6CACF9-2AA1-469F-AA11-336E6BA171B8}"/>
                </pc2:cmRplyMkLst>
              </pc226:cmRplyChg>
            </pc226:cmChg>
          </p:ext>
        </pc:extLst>
      </pc:sldChg>
      <pc:sldChg chg="modCm">
        <pc:chgData name="Rzitki, Aldona Maria (ISSL)" userId="S::aldona.rzitki@unibe.ch::06f6dfaa-00de-4c2b-be35-fc41170631fd" providerId="AD" clId="Web-{1750A405-55CF-4A2E-B8BE-51F076CD86B5}" dt="2024-02-11T10:11:46.694" v="7"/>
        <pc:sldMkLst>
          <pc:docMk/>
          <pc:sldMk cId="795160737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zitki, Aldona Maria (ISSL)" userId="S::aldona.rzitki@unibe.ch::06f6dfaa-00de-4c2b-be35-fc41170631fd" providerId="AD" clId="Web-{1750A405-55CF-4A2E-B8BE-51F076CD86B5}" dt="2024-02-11T10:11:46.694" v="7"/>
              <pc2:cmMkLst xmlns:pc2="http://schemas.microsoft.com/office/powerpoint/2019/9/main/command">
                <pc:docMk/>
                <pc:sldMk cId="795160737" sldId="265"/>
                <pc2:cmMk id="{9BFD1E60-3DD3-457E-9047-BBA251DAFC55}"/>
              </pc2:cmMkLst>
              <pc226:cmRplyChg chg="mod modRxn">
                <pc226:chgData name="Rzitki, Aldona Maria (ISSL)" userId="S::aldona.rzitki@unibe.ch::06f6dfaa-00de-4c2b-be35-fc41170631fd" providerId="AD" clId="Web-{1750A405-55CF-4A2E-B8BE-51F076CD86B5}" dt="2024-02-11T10:11:46.694" v="7"/>
                <pc2:cmRplyMkLst xmlns:pc2="http://schemas.microsoft.com/office/powerpoint/2019/9/main/command">
                  <pc:docMk/>
                  <pc:sldMk cId="795160737" sldId="265"/>
                  <pc2:cmMk id="{9BFD1E60-3DD3-457E-9047-BBA251DAFC55}"/>
                  <pc2:cmRplyMk id="{4EBB1C48-82CB-4850-8D74-37AEBE0E173C}"/>
                </pc2:cmRplyMkLst>
              </pc226:cmRplyChg>
            </pc226:cmChg>
          </p:ext>
        </pc:extLst>
      </pc:sldChg>
      <pc:sldChg chg="modCm">
        <pc:chgData name="Rzitki, Aldona Maria (ISSL)" userId="S::aldona.rzitki@unibe.ch::06f6dfaa-00de-4c2b-be35-fc41170631fd" providerId="AD" clId="Web-{1750A405-55CF-4A2E-B8BE-51F076CD86B5}" dt="2024-02-11T10:11:10.459" v="6"/>
        <pc:sldMkLst>
          <pc:docMk/>
          <pc:sldMk cId="2293773729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zitki, Aldona Maria (ISSL)" userId="S::aldona.rzitki@unibe.ch::06f6dfaa-00de-4c2b-be35-fc41170631fd" providerId="AD" clId="Web-{1750A405-55CF-4A2E-B8BE-51F076CD86B5}" dt="2024-02-11T10:11:10.459" v="6"/>
              <pc2:cmMkLst xmlns:pc2="http://schemas.microsoft.com/office/powerpoint/2019/9/main/command">
                <pc:docMk/>
                <pc:sldMk cId="2293773729" sldId="268"/>
                <pc2:cmMk id="{58C5D699-DD29-4AB4-976F-9728DB176F8C}"/>
              </pc2:cmMkLst>
              <pc226:cmRplyChg chg="mod modRxn">
                <pc226:chgData name="Rzitki, Aldona Maria (ISSL)" userId="S::aldona.rzitki@unibe.ch::06f6dfaa-00de-4c2b-be35-fc41170631fd" providerId="AD" clId="Web-{1750A405-55CF-4A2E-B8BE-51F076CD86B5}" dt="2024-02-11T10:11:08.287" v="5"/>
                <pc2:cmRplyMkLst xmlns:pc2="http://schemas.microsoft.com/office/powerpoint/2019/9/main/command">
                  <pc:docMk/>
                  <pc:sldMk cId="2293773729" sldId="268"/>
                  <pc2:cmMk id="{58C5D699-DD29-4AB4-976F-9728DB176F8C}"/>
                  <pc2:cmRplyMk id="{4EAC11A3-36B7-4899-BE38-B8DED6B60BAF}"/>
                </pc2:cmRplyMkLst>
              </pc226:cmRplyChg>
              <pc226:cmRplyChg chg="mod modRxn">
                <pc226:chgData name="Rzitki, Aldona Maria (ISSL)" userId="S::aldona.rzitki@unibe.ch::06f6dfaa-00de-4c2b-be35-fc41170631fd" providerId="AD" clId="Web-{1750A405-55CF-4A2E-B8BE-51F076CD86B5}" dt="2024-02-11T10:11:10.459" v="6"/>
                <pc2:cmRplyMkLst xmlns:pc2="http://schemas.microsoft.com/office/powerpoint/2019/9/main/command">
                  <pc:docMk/>
                  <pc:sldMk cId="2293773729" sldId="268"/>
                  <pc2:cmMk id="{58C5D699-DD29-4AB4-976F-9728DB176F8C}"/>
                  <pc2:cmRplyMk id="{5E52F2F8-6F42-47D0-A5B2-03D89408A4F5}"/>
                </pc2:cmRplyMkLst>
              </pc226:cmRplyChg>
            </pc226:cmChg>
          </p:ext>
        </pc:extLst>
      </pc:sldChg>
      <pc:sldChg chg="modSp">
        <pc:chgData name="Rzitki, Aldona Maria (ISSL)" userId="S::aldona.rzitki@unibe.ch::06f6dfaa-00de-4c2b-be35-fc41170631fd" providerId="AD" clId="Web-{1750A405-55CF-4A2E-B8BE-51F076CD86B5}" dt="2024-02-11T10:13:07.430" v="10" actId="20577"/>
        <pc:sldMkLst>
          <pc:docMk/>
          <pc:sldMk cId="1612719861" sldId="270"/>
        </pc:sldMkLst>
        <pc:spChg chg="mod">
          <ac:chgData name="Rzitki, Aldona Maria (ISSL)" userId="S::aldona.rzitki@unibe.ch::06f6dfaa-00de-4c2b-be35-fc41170631fd" providerId="AD" clId="Web-{1750A405-55CF-4A2E-B8BE-51F076CD86B5}" dt="2024-02-11T10:13:07.430" v="10" actId="20577"/>
          <ac:spMkLst>
            <pc:docMk/>
            <pc:sldMk cId="1612719861" sldId="270"/>
            <ac:spMk id="3" creationId="{67E72C5B-FEBB-1D28-FA4A-C29405EE6BD8}"/>
          </ac:spMkLst>
        </pc:spChg>
      </pc:sldChg>
      <pc:sldChg chg="del">
        <pc:chgData name="Rzitki, Aldona Maria (ISSL)" userId="S::aldona.rzitki@unibe.ch::06f6dfaa-00de-4c2b-be35-fc41170631fd" providerId="AD" clId="Web-{1750A405-55CF-4A2E-B8BE-51F076CD86B5}" dt="2024-02-11T10:13:11.992" v="11"/>
        <pc:sldMkLst>
          <pc:docMk/>
          <pc:sldMk cId="220875228" sldId="273"/>
        </pc:sldMkLst>
      </pc:sldChg>
      <pc:sldChg chg="modSp">
        <pc:chgData name="Rzitki, Aldona Maria (ISSL)" userId="S::aldona.rzitki@unibe.ch::06f6dfaa-00de-4c2b-be35-fc41170631fd" providerId="AD" clId="Web-{1750A405-55CF-4A2E-B8BE-51F076CD86B5}" dt="2024-02-11T10:14:50.603" v="13" actId="20577"/>
        <pc:sldMkLst>
          <pc:docMk/>
          <pc:sldMk cId="1395581225" sldId="274"/>
        </pc:sldMkLst>
        <pc:spChg chg="mod">
          <ac:chgData name="Rzitki, Aldona Maria (ISSL)" userId="S::aldona.rzitki@unibe.ch::06f6dfaa-00de-4c2b-be35-fc41170631fd" providerId="AD" clId="Web-{1750A405-55CF-4A2E-B8BE-51F076CD86B5}" dt="2024-02-11T10:14:50.603" v="13" actId="20577"/>
          <ac:spMkLst>
            <pc:docMk/>
            <pc:sldMk cId="1395581225" sldId="274"/>
            <ac:spMk id="3" creationId="{8C1C0BD9-B53E-CF3E-CF0B-F216FEF17080}"/>
          </ac:spMkLst>
        </pc:spChg>
      </pc:sldChg>
    </pc:docChg>
  </pc:docChgLst>
  <pc:docChgLst>
    <pc:chgData name="Rzitki, Aldona Maria (ISSL)" userId="S::aldona.rzitki@unibe.ch::06f6dfaa-00de-4c2b-be35-fc41170631fd" providerId="AD" clId="Web-{3102E81F-1CF8-453C-ADD6-FFB7080C609A}"/>
    <pc:docChg chg="mod addSld modSld sldOrd">
      <pc:chgData name="Rzitki, Aldona Maria (ISSL)" userId="S::aldona.rzitki@unibe.ch::06f6dfaa-00de-4c2b-be35-fc41170631fd" providerId="AD" clId="Web-{3102E81F-1CF8-453C-ADD6-FFB7080C609A}" dt="2024-02-08T16:17:47.254" v="382" actId="20577"/>
      <pc:docMkLst>
        <pc:docMk/>
      </pc:docMkLst>
      <pc:sldChg chg="addSp modSp addCm">
        <pc:chgData name="Rzitki, Aldona Maria (ISSL)" userId="S::aldona.rzitki@unibe.ch::06f6dfaa-00de-4c2b-be35-fc41170631fd" providerId="AD" clId="Web-{3102E81F-1CF8-453C-ADD6-FFB7080C609A}" dt="2024-02-08T15:22:46.780" v="57"/>
        <pc:sldMkLst>
          <pc:docMk/>
          <pc:sldMk cId="696427846" sldId="256"/>
        </pc:sldMkLst>
        <pc:spChg chg="add mod">
          <ac:chgData name="Rzitki, Aldona Maria (ISSL)" userId="S::aldona.rzitki@unibe.ch::06f6dfaa-00de-4c2b-be35-fc41170631fd" providerId="AD" clId="Web-{3102E81F-1CF8-453C-ADD6-FFB7080C609A}" dt="2024-02-08T15:21:47.310" v="55" actId="14100"/>
          <ac:spMkLst>
            <pc:docMk/>
            <pc:sldMk cId="696427846" sldId="256"/>
            <ac:spMk id="2" creationId="{CC2CF62A-7B1D-196C-6ECE-5524ADE6EA2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3102E81F-1CF8-453C-ADD6-FFB7080C609A}" dt="2024-02-08T15:22:46.780" v="57"/>
              <pc2:cmMkLst xmlns:pc2="http://schemas.microsoft.com/office/powerpoint/2019/9/main/command">
                <pc:docMk/>
                <pc:sldMk cId="696427846" sldId="256"/>
                <pc2:cmMk id="{394E52EB-E9CD-468E-A9B5-8204D4A737DB}"/>
              </pc2:cmMkLst>
            </pc226:cmChg>
          </p:ext>
        </pc:extLst>
      </pc:sldChg>
      <pc:sldChg chg="modSp">
        <pc:chgData name="Rzitki, Aldona Maria (ISSL)" userId="S::aldona.rzitki@unibe.ch::06f6dfaa-00de-4c2b-be35-fc41170631fd" providerId="AD" clId="Web-{3102E81F-1CF8-453C-ADD6-FFB7080C609A}" dt="2024-02-08T15:19:15.525" v="5" actId="20577"/>
        <pc:sldMkLst>
          <pc:docMk/>
          <pc:sldMk cId="2293773729" sldId="268"/>
        </pc:sldMkLst>
        <pc:spChg chg="mod">
          <ac:chgData name="Rzitki, Aldona Maria (ISSL)" userId="S::aldona.rzitki@unibe.ch::06f6dfaa-00de-4c2b-be35-fc41170631fd" providerId="AD" clId="Web-{3102E81F-1CF8-453C-ADD6-FFB7080C609A}" dt="2024-02-08T15:19:15.525" v="5" actId="20577"/>
          <ac:spMkLst>
            <pc:docMk/>
            <pc:sldMk cId="2293773729" sldId="268"/>
            <ac:spMk id="5" creationId="{FCCA961F-E4DF-7ABA-99F7-6D6E2370A5B8}"/>
          </ac:spMkLst>
        </pc:spChg>
      </pc:sldChg>
      <pc:sldChg chg="modSp add ord replId addCm modCm">
        <pc:chgData name="Rzitki, Aldona Maria (ISSL)" userId="S::aldona.rzitki@unibe.ch::06f6dfaa-00de-4c2b-be35-fc41170631fd" providerId="AD" clId="Web-{3102E81F-1CF8-453C-ADD6-FFB7080C609A}" dt="2024-02-08T16:17:47.254" v="382" actId="20577"/>
        <pc:sldMkLst>
          <pc:docMk/>
          <pc:sldMk cId="2565686512" sldId="269"/>
        </pc:sldMkLst>
        <pc:spChg chg="mod">
          <ac:chgData name="Rzitki, Aldona Maria (ISSL)" userId="S::aldona.rzitki@unibe.ch::06f6dfaa-00de-4c2b-be35-fc41170631fd" providerId="AD" clId="Web-{3102E81F-1CF8-453C-ADD6-FFB7080C609A}" dt="2024-02-08T15:48:07.334" v="136" actId="20577"/>
          <ac:spMkLst>
            <pc:docMk/>
            <pc:sldMk cId="2565686512" sldId="269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3102E81F-1CF8-453C-ADD6-FFB7080C609A}" dt="2024-02-08T16:17:47.254" v="382" actId="20577"/>
          <ac:spMkLst>
            <pc:docMk/>
            <pc:sldMk cId="2565686512" sldId="269"/>
            <ac:spMk id="5" creationId="{FCCA961F-E4DF-7ABA-99F7-6D6E2370A5B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zitki, Aldona Maria (ISSL)" userId="S::aldona.rzitki@unibe.ch::06f6dfaa-00de-4c2b-be35-fc41170631fd" providerId="AD" clId="Web-{3102E81F-1CF8-453C-ADD6-FFB7080C609A}" dt="2024-02-08T16:17:47.254" v="381" actId="20577"/>
              <pc2:cmMkLst xmlns:pc2="http://schemas.microsoft.com/office/powerpoint/2019/9/main/command">
                <pc:docMk/>
                <pc:sldMk cId="2565686512" sldId="269"/>
                <pc2:cmMk id="{14D622C9-6197-4B1F-B48F-9FB25653A242}"/>
              </pc2:cmMkLst>
            </pc226:cmChg>
          </p:ext>
        </pc:extLst>
      </pc:sldChg>
      <pc:sldChg chg="addSp modSp add replId">
        <pc:chgData name="Rzitki, Aldona Maria (ISSL)" userId="S::aldona.rzitki@unibe.ch::06f6dfaa-00de-4c2b-be35-fc41170631fd" providerId="AD" clId="Web-{3102E81F-1CF8-453C-ADD6-FFB7080C609A}" dt="2024-02-08T15:59:57.149" v="265" actId="20577"/>
        <pc:sldMkLst>
          <pc:docMk/>
          <pc:sldMk cId="1612719861" sldId="270"/>
        </pc:sldMkLst>
        <pc:spChg chg="mod">
          <ac:chgData name="Rzitki, Aldona Maria (ISSL)" userId="S::aldona.rzitki@unibe.ch::06f6dfaa-00de-4c2b-be35-fc41170631fd" providerId="AD" clId="Web-{3102E81F-1CF8-453C-ADD6-FFB7080C609A}" dt="2024-02-08T15:29:34.009" v="93" actId="20577"/>
          <ac:spMkLst>
            <pc:docMk/>
            <pc:sldMk cId="1612719861" sldId="270"/>
            <ac:spMk id="2" creationId="{A6E19233-AF53-2347-44EB-0C998919E12E}"/>
          </ac:spMkLst>
        </pc:spChg>
        <pc:spChg chg="add mod">
          <ac:chgData name="Rzitki, Aldona Maria (ISSL)" userId="S::aldona.rzitki@unibe.ch::06f6dfaa-00de-4c2b-be35-fc41170631fd" providerId="AD" clId="Web-{3102E81F-1CF8-453C-ADD6-FFB7080C609A}" dt="2024-02-08T15:59:57.149" v="265" actId="20577"/>
          <ac:spMkLst>
            <pc:docMk/>
            <pc:sldMk cId="1612719861" sldId="270"/>
            <ac:spMk id="3" creationId="{67E72C5B-FEBB-1D28-FA4A-C29405EE6BD8}"/>
          </ac:spMkLst>
        </pc:spChg>
      </pc:sldChg>
    </pc:docChg>
  </pc:docChgLst>
  <pc:docChgLst>
    <pc:chgData name="Chevrekouko, Maria (ISSL)" userId="S::maria.chevrekouko@unibe.ch::1d8393c1-083d-46ce-acd5-7db4096d3e93" providerId="AD" clId="Web-{6306BFBA-DCAC-464E-ABF1-AA0510C96BE4}"/>
    <pc:docChg chg="modSld">
      <pc:chgData name="Chevrekouko, Maria (ISSL)" userId="S::maria.chevrekouko@unibe.ch::1d8393c1-083d-46ce-acd5-7db4096d3e93" providerId="AD" clId="Web-{6306BFBA-DCAC-464E-ABF1-AA0510C96BE4}" dt="2024-02-11T14:00:45.010" v="412" actId="1076"/>
      <pc:docMkLst>
        <pc:docMk/>
      </pc:docMkLst>
      <pc:sldChg chg="modSp">
        <pc:chgData name="Chevrekouko, Maria (ISSL)" userId="S::maria.chevrekouko@unibe.ch::1d8393c1-083d-46ce-acd5-7db4096d3e93" providerId="AD" clId="Web-{6306BFBA-DCAC-464E-ABF1-AA0510C96BE4}" dt="2024-02-11T13:50:36.371" v="314" actId="1076"/>
        <pc:sldMkLst>
          <pc:docMk/>
          <pc:sldMk cId="1611379419" sldId="260"/>
        </pc:sldMkLst>
        <pc:spChg chg="mod">
          <ac:chgData name="Chevrekouko, Maria (ISSL)" userId="S::maria.chevrekouko@unibe.ch::1d8393c1-083d-46ce-acd5-7db4096d3e93" providerId="AD" clId="Web-{6306BFBA-DCAC-464E-ABF1-AA0510C96BE4}" dt="2024-02-11T13:38:04.572" v="187" actId="1076"/>
          <ac:spMkLst>
            <pc:docMk/>
            <pc:sldMk cId="1611379419" sldId="260"/>
            <ac:spMk id="2" creationId="{A6E19233-AF53-2347-44EB-0C998919E12E}"/>
          </ac:spMkLst>
        </pc:spChg>
        <pc:picChg chg="mod">
          <ac:chgData name="Chevrekouko, Maria (ISSL)" userId="S::maria.chevrekouko@unibe.ch::1d8393c1-083d-46ce-acd5-7db4096d3e93" providerId="AD" clId="Web-{6306BFBA-DCAC-464E-ABF1-AA0510C96BE4}" dt="2024-02-11T13:50:36.371" v="314" actId="1076"/>
          <ac:picMkLst>
            <pc:docMk/>
            <pc:sldMk cId="1611379419" sldId="260"/>
            <ac:picMk id="5" creationId="{808764B5-BA28-2336-F686-515B0C790DB9}"/>
          </ac:picMkLst>
        </pc:picChg>
      </pc:sldChg>
      <pc:sldChg chg="modSp">
        <pc:chgData name="Chevrekouko, Maria (ISSL)" userId="S::maria.chevrekouko@unibe.ch::1d8393c1-083d-46ce-acd5-7db4096d3e93" providerId="AD" clId="Web-{6306BFBA-DCAC-464E-ABF1-AA0510C96BE4}" dt="2024-02-11T13:38:45.604" v="193" actId="1076"/>
        <pc:sldMkLst>
          <pc:docMk/>
          <pc:sldMk cId="3502614355" sldId="262"/>
        </pc:sldMkLst>
        <pc:spChg chg="mod">
          <ac:chgData name="Chevrekouko, Maria (ISSL)" userId="S::maria.chevrekouko@unibe.ch::1d8393c1-083d-46ce-acd5-7db4096d3e93" providerId="AD" clId="Web-{6306BFBA-DCAC-464E-ABF1-AA0510C96BE4}" dt="2024-02-11T13:38:36.807" v="191" actId="1076"/>
          <ac:spMkLst>
            <pc:docMk/>
            <pc:sldMk cId="3502614355" sldId="262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38:45.604" v="193" actId="1076"/>
          <ac:spMkLst>
            <pc:docMk/>
            <pc:sldMk cId="3502614355" sldId="262"/>
            <ac:spMk id="3" creationId="{5545242B-029B-DE98-D375-FDF61E9A3E1D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38:39.995" v="192" actId="1076"/>
          <ac:spMkLst>
            <pc:docMk/>
            <pc:sldMk cId="3502614355" sldId="262"/>
            <ac:spMk id="4" creationId="{C2CA9198-91C9-8C7B-4B94-2F7CAA77C38E}"/>
          </ac:spMkLst>
        </pc:spChg>
      </pc:sldChg>
      <pc:sldChg chg="addSp modSp">
        <pc:chgData name="Chevrekouko, Maria (ISSL)" userId="S::maria.chevrekouko@unibe.ch::1d8393c1-083d-46ce-acd5-7db4096d3e93" providerId="AD" clId="Web-{6306BFBA-DCAC-464E-ABF1-AA0510C96BE4}" dt="2024-02-11T14:00:45.010" v="412" actId="1076"/>
        <pc:sldMkLst>
          <pc:docMk/>
          <pc:sldMk cId="3535118786" sldId="264"/>
        </pc:sldMkLst>
        <pc:spChg chg="mod">
          <ac:chgData name="Chevrekouko, Maria (ISSL)" userId="S::maria.chevrekouko@unibe.ch::1d8393c1-083d-46ce-acd5-7db4096d3e93" providerId="AD" clId="Web-{6306BFBA-DCAC-464E-ABF1-AA0510C96BE4}" dt="2024-02-11T13:47:03.788" v="287" actId="1076"/>
          <ac:spMkLst>
            <pc:docMk/>
            <pc:sldMk cId="3535118786" sldId="264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5:45.441" v="400" actId="20577"/>
          <ac:spMkLst>
            <pc:docMk/>
            <pc:sldMk cId="3535118786" sldId="264"/>
            <ac:spMk id="3" creationId="{B2EFBAB6-314B-D572-2F7A-115CEA4C2A34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6:07.566" v="401" actId="1076"/>
          <ac:spMkLst>
            <pc:docMk/>
            <pc:sldMk cId="3535118786" sldId="264"/>
            <ac:spMk id="4" creationId="{C2CA9198-91C9-8C7B-4B94-2F7CAA77C38E}"/>
          </ac:spMkLst>
        </pc:spChg>
        <pc:picChg chg="add mod">
          <ac:chgData name="Chevrekouko, Maria (ISSL)" userId="S::maria.chevrekouko@unibe.ch::1d8393c1-083d-46ce-acd5-7db4096d3e93" providerId="AD" clId="Web-{6306BFBA-DCAC-464E-ABF1-AA0510C96BE4}" dt="2024-02-11T14:00:45.010" v="412" actId="1076"/>
          <ac:picMkLst>
            <pc:docMk/>
            <pc:sldMk cId="3535118786" sldId="264"/>
            <ac:picMk id="5" creationId="{2F7ECC17-85AD-8D67-BF42-BBA2811BBC50}"/>
          </ac:picMkLst>
        </pc:picChg>
      </pc:sldChg>
      <pc:sldChg chg="modSp modCm">
        <pc:chgData name="Chevrekouko, Maria (ISSL)" userId="S::maria.chevrekouko@unibe.ch::1d8393c1-083d-46ce-acd5-7db4096d3e93" providerId="AD" clId="Web-{6306BFBA-DCAC-464E-ABF1-AA0510C96BE4}" dt="2024-02-11T13:53:30.578" v="347" actId="1076"/>
        <pc:sldMkLst>
          <pc:docMk/>
          <pc:sldMk cId="795160737" sldId="265"/>
        </pc:sldMkLst>
        <pc:spChg chg="mod">
          <ac:chgData name="Chevrekouko, Maria (ISSL)" userId="S::maria.chevrekouko@unibe.ch::1d8393c1-083d-46ce-acd5-7db4096d3e93" providerId="AD" clId="Web-{6306BFBA-DCAC-464E-ABF1-AA0510C96BE4}" dt="2024-02-11T13:13:29.277" v="5" actId="20577"/>
          <ac:spMkLst>
            <pc:docMk/>
            <pc:sldMk cId="795160737" sldId="265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3:30.578" v="347" actId="1076"/>
          <ac:spMkLst>
            <pc:docMk/>
            <pc:sldMk cId="795160737" sldId="265"/>
            <ac:spMk id="11" creationId="{75037FB2-BA56-F104-E0AE-BB5D0F927CE3}"/>
          </ac:spMkLst>
        </pc:spChg>
        <pc:picChg chg="mod">
          <ac:chgData name="Chevrekouko, Maria (ISSL)" userId="S::maria.chevrekouko@unibe.ch::1d8393c1-083d-46ce-acd5-7db4096d3e93" providerId="AD" clId="Web-{6306BFBA-DCAC-464E-ABF1-AA0510C96BE4}" dt="2024-02-11T13:12:48.291" v="2" actId="1076"/>
          <ac:picMkLst>
            <pc:docMk/>
            <pc:sldMk cId="795160737" sldId="265"/>
            <ac:picMk id="6" creationId="{4147E25B-7134-F2DC-0CC6-486F3EDF6276}"/>
          </ac:picMkLst>
        </pc:picChg>
        <pc:picChg chg="mod">
          <ac:chgData name="Chevrekouko, Maria (ISSL)" userId="S::maria.chevrekouko@unibe.ch::1d8393c1-083d-46ce-acd5-7db4096d3e93" providerId="AD" clId="Web-{6306BFBA-DCAC-464E-ABF1-AA0510C96BE4}" dt="2024-02-11T13:51:50.810" v="317" actId="1076"/>
          <ac:picMkLst>
            <pc:docMk/>
            <pc:sldMk cId="795160737" sldId="265"/>
            <ac:picMk id="9" creationId="{F3E953E4-0B22-D632-66CE-5B7F755F60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6306BFBA-DCAC-464E-ABF1-AA0510C96BE4}" dt="2024-02-11T13:13:27.652" v="4" actId="20577"/>
              <pc2:cmMkLst xmlns:pc2="http://schemas.microsoft.com/office/powerpoint/2019/9/main/command">
                <pc:docMk/>
                <pc:sldMk cId="795160737" sldId="265"/>
                <pc2:cmMk id="{9BFD1E60-3DD3-457E-9047-BBA251DAFC55}"/>
              </pc2:cmMkLst>
            </pc226:cmChg>
          </p:ext>
        </pc:extLst>
      </pc:sldChg>
      <pc:sldChg chg="addSp modSp modCm">
        <pc:chgData name="Chevrekouko, Maria (ISSL)" userId="S::maria.chevrekouko@unibe.ch::1d8393c1-083d-46ce-acd5-7db4096d3e93" providerId="AD" clId="Web-{6306BFBA-DCAC-464E-ABF1-AA0510C96BE4}" dt="2024-02-11T13:55:24.300" v="388" actId="1076"/>
        <pc:sldMkLst>
          <pc:docMk/>
          <pc:sldMk cId="4233756182" sldId="266"/>
        </pc:sldMkLst>
        <pc:spChg chg="mod">
          <ac:chgData name="Chevrekouko, Maria (ISSL)" userId="S::maria.chevrekouko@unibe.ch::1d8393c1-083d-46ce-acd5-7db4096d3e93" providerId="AD" clId="Web-{6306BFBA-DCAC-464E-ABF1-AA0510C96BE4}" dt="2024-02-11T13:37:38.853" v="185" actId="20577"/>
          <ac:spMkLst>
            <pc:docMk/>
            <pc:sldMk cId="4233756182" sldId="266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3:49.705" v="262" actId="20577"/>
          <ac:spMkLst>
            <pc:docMk/>
            <pc:sldMk cId="4233756182" sldId="266"/>
            <ac:spMk id="3" creationId="{06FC169F-BF04-BC11-7F7D-BD3386933C4A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5:57.333" v="283" actId="14100"/>
          <ac:spMkLst>
            <pc:docMk/>
            <pc:sldMk cId="4233756182" sldId="266"/>
            <ac:spMk id="4" creationId="{C2CA9198-91C9-8C7B-4B94-2F7CAA77C38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1:10.202" v="216" actId="1076"/>
          <ac:spMkLst>
            <pc:docMk/>
            <pc:sldMk cId="4233756182" sldId="266"/>
            <ac:spMk id="5" creationId="{4D26A8FD-6FDA-B0E9-9CF6-243C629F02A4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0:37.935" v="210" actId="1076"/>
          <ac:spMkLst>
            <pc:docMk/>
            <pc:sldMk cId="4233756182" sldId="266"/>
            <ac:spMk id="7" creationId="{9FDFCA63-71A6-AE0D-137B-737EC0DB283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0:37.935" v="211" actId="1076"/>
          <ac:spMkLst>
            <pc:docMk/>
            <pc:sldMk cId="4233756182" sldId="266"/>
            <ac:spMk id="8" creationId="{E5BCA44A-C3C2-B18D-6AF2-47FCC444E16B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1:17.264" v="217" actId="1076"/>
          <ac:spMkLst>
            <pc:docMk/>
            <pc:sldMk cId="4233756182" sldId="266"/>
            <ac:spMk id="9" creationId="{66B10B90-4724-5D30-18C1-322B69F7D364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1:31.374" v="219" actId="1076"/>
          <ac:spMkLst>
            <pc:docMk/>
            <pc:sldMk cId="4233756182" sldId="266"/>
            <ac:spMk id="10" creationId="{8567D60F-E655-2C74-4B6B-2C26080945E8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1:38.265" v="220" actId="1076"/>
          <ac:spMkLst>
            <pc:docMk/>
            <pc:sldMk cId="4233756182" sldId="266"/>
            <ac:spMk id="11" creationId="{61499BCC-F0A1-2006-2417-B90A24FFCA0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44:33.566" v="274" actId="1076"/>
          <ac:spMkLst>
            <pc:docMk/>
            <pc:sldMk cId="4233756182" sldId="266"/>
            <ac:spMk id="12" creationId="{7E0BEDEC-4D51-E311-D1EA-804E99E8BDA2}"/>
          </ac:spMkLst>
        </pc:spChg>
        <pc:spChg chg="add mod">
          <ac:chgData name="Chevrekouko, Maria (ISSL)" userId="S::maria.chevrekouko@unibe.ch::1d8393c1-083d-46ce-acd5-7db4096d3e93" providerId="AD" clId="Web-{6306BFBA-DCAC-464E-ABF1-AA0510C96BE4}" dt="2024-02-11T13:44:47.941" v="275" actId="1076"/>
          <ac:spMkLst>
            <pc:docMk/>
            <pc:sldMk cId="4233756182" sldId="266"/>
            <ac:spMk id="13" creationId="{EC9EF931-8220-2448-EF3E-0E821E37E6F7}"/>
          </ac:spMkLst>
        </pc:spChg>
        <pc:picChg chg="mod">
          <ac:chgData name="Chevrekouko, Maria (ISSL)" userId="S::maria.chevrekouko@unibe.ch::1d8393c1-083d-46ce-acd5-7db4096d3e93" providerId="AD" clId="Web-{6306BFBA-DCAC-464E-ABF1-AA0510C96BE4}" dt="2024-02-11T13:55:24.300" v="388" actId="1076"/>
          <ac:picMkLst>
            <pc:docMk/>
            <pc:sldMk cId="4233756182" sldId="266"/>
            <ac:picMk id="6" creationId="{4147E25B-7134-F2DC-0CC6-486F3EDF627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6306BFBA-DCAC-464E-ABF1-AA0510C96BE4}" dt="2024-02-11T13:43:29.799" v="260" actId="20577"/>
              <pc2:cmMkLst xmlns:pc2="http://schemas.microsoft.com/office/powerpoint/2019/9/main/command">
                <pc:docMk/>
                <pc:sldMk cId="4233756182" sldId="266"/>
                <pc2:cmMk id="{F8660510-D9E8-4655-AC92-4155AEEEF9AF}"/>
              </pc2:cmMkLst>
            </pc226:cmChg>
          </p:ext>
        </pc:extLst>
      </pc:sldChg>
      <pc:sldChg chg="modSp">
        <pc:chgData name="Chevrekouko, Maria (ISSL)" userId="S::maria.chevrekouko@unibe.ch::1d8393c1-083d-46ce-acd5-7db4096d3e93" providerId="AD" clId="Web-{6306BFBA-DCAC-464E-ABF1-AA0510C96BE4}" dt="2024-02-11T13:37:56.025" v="186" actId="1076"/>
        <pc:sldMkLst>
          <pc:docMk/>
          <pc:sldMk cId="2293773729" sldId="268"/>
        </pc:sldMkLst>
        <pc:spChg chg="mod">
          <ac:chgData name="Chevrekouko, Maria (ISSL)" userId="S::maria.chevrekouko@unibe.ch::1d8393c1-083d-46ce-acd5-7db4096d3e93" providerId="AD" clId="Web-{6306BFBA-DCAC-464E-ABF1-AA0510C96BE4}" dt="2024-02-11T13:37:56.025" v="186" actId="1076"/>
          <ac:spMkLst>
            <pc:docMk/>
            <pc:sldMk cId="2293773729" sldId="268"/>
            <ac:spMk id="2" creationId="{A6E19233-AF53-2347-44EB-0C998919E12E}"/>
          </ac:spMkLst>
        </pc:spChg>
        <pc:picChg chg="mod">
          <ac:chgData name="Chevrekouko, Maria (ISSL)" userId="S::maria.chevrekouko@unibe.ch::1d8393c1-083d-46ce-acd5-7db4096d3e93" providerId="AD" clId="Web-{6306BFBA-DCAC-464E-ABF1-AA0510C96BE4}" dt="2024-02-11T13:12:35.900" v="1" actId="1076"/>
          <ac:picMkLst>
            <pc:docMk/>
            <pc:sldMk cId="2293773729" sldId="268"/>
            <ac:picMk id="6" creationId="{4147E25B-7134-F2DC-0CC6-486F3EDF6276}"/>
          </ac:picMkLst>
        </pc:picChg>
      </pc:sldChg>
      <pc:sldChg chg="modSp">
        <pc:chgData name="Chevrekouko, Maria (ISSL)" userId="S::maria.chevrekouko@unibe.ch::1d8393c1-083d-46ce-acd5-7db4096d3e93" providerId="AD" clId="Web-{6306BFBA-DCAC-464E-ABF1-AA0510C96BE4}" dt="2024-02-11T13:50:48.918" v="315" actId="1076"/>
        <pc:sldMkLst>
          <pc:docMk/>
          <pc:sldMk cId="2532603619" sldId="272"/>
        </pc:sldMkLst>
        <pc:spChg chg="mod">
          <ac:chgData name="Chevrekouko, Maria (ISSL)" userId="S::maria.chevrekouko@unibe.ch::1d8393c1-083d-46ce-acd5-7db4096d3e93" providerId="AD" clId="Web-{6306BFBA-DCAC-464E-ABF1-AA0510C96BE4}" dt="2024-02-11T13:38:13.510" v="188" actId="1076"/>
          <ac:spMkLst>
            <pc:docMk/>
            <pc:sldMk cId="2532603619" sldId="272"/>
            <ac:spMk id="2" creationId="{A6E19233-AF53-2347-44EB-0C998919E12E}"/>
          </ac:spMkLst>
        </pc:spChg>
        <pc:picChg chg="mod">
          <ac:chgData name="Chevrekouko, Maria (ISSL)" userId="S::maria.chevrekouko@unibe.ch::1d8393c1-083d-46ce-acd5-7db4096d3e93" providerId="AD" clId="Web-{6306BFBA-DCAC-464E-ABF1-AA0510C96BE4}" dt="2024-02-11T13:50:48.918" v="315" actId="1076"/>
          <ac:picMkLst>
            <pc:docMk/>
            <pc:sldMk cId="2532603619" sldId="272"/>
            <ac:picMk id="5" creationId="{808764B5-BA28-2336-F686-515B0C790DB9}"/>
          </ac:picMkLst>
        </pc:picChg>
      </pc:sldChg>
      <pc:sldChg chg="addSp delSp modSp delAnim">
        <pc:chgData name="Chevrekouko, Maria (ISSL)" userId="S::maria.chevrekouko@unibe.ch::1d8393c1-083d-46ce-acd5-7db4096d3e93" providerId="AD" clId="Web-{6306BFBA-DCAC-464E-ABF1-AA0510C96BE4}" dt="2024-02-11T13:33:40.691" v="152" actId="20577"/>
        <pc:sldMkLst>
          <pc:docMk/>
          <pc:sldMk cId="790755926" sldId="275"/>
        </pc:sldMkLst>
        <pc:spChg chg="mod">
          <ac:chgData name="Chevrekouko, Maria (ISSL)" userId="S::maria.chevrekouko@unibe.ch::1d8393c1-083d-46ce-acd5-7db4096d3e93" providerId="AD" clId="Web-{6306BFBA-DCAC-464E-ABF1-AA0510C96BE4}" dt="2024-02-11T13:13:46.074" v="7" actId="20577"/>
          <ac:spMkLst>
            <pc:docMk/>
            <pc:sldMk cId="790755926" sldId="275"/>
            <ac:spMk id="2" creationId="{A6E19233-AF53-2347-44EB-0C998919E12E}"/>
          </ac:spMkLst>
        </pc:spChg>
        <pc:spChg chg="ord">
          <ac:chgData name="Chevrekouko, Maria (ISSL)" userId="S::maria.chevrekouko@unibe.ch::1d8393c1-083d-46ce-acd5-7db4096d3e93" providerId="AD" clId="Web-{6306BFBA-DCAC-464E-ABF1-AA0510C96BE4}" dt="2024-02-11T13:32:57.753" v="143"/>
          <ac:spMkLst>
            <pc:docMk/>
            <pc:sldMk cId="790755926" sldId="275"/>
            <ac:spMk id="4" creationId="{C2CA9198-91C9-8C7B-4B94-2F7CAA77C38E}"/>
          </ac:spMkLst>
        </pc:spChg>
        <pc:spChg chg="add mod ord">
          <ac:chgData name="Chevrekouko, Maria (ISSL)" userId="S::maria.chevrekouko@unibe.ch::1d8393c1-083d-46ce-acd5-7db4096d3e93" providerId="AD" clId="Web-{6306BFBA-DCAC-464E-ABF1-AA0510C96BE4}" dt="2024-02-11T13:33:40.691" v="152" actId="20577"/>
          <ac:spMkLst>
            <pc:docMk/>
            <pc:sldMk cId="790755926" sldId="275"/>
            <ac:spMk id="5" creationId="{7884752C-2202-6522-27CA-18AFD98C89EF}"/>
          </ac:spMkLst>
        </pc:spChg>
        <pc:spChg chg="del mod">
          <ac:chgData name="Chevrekouko, Maria (ISSL)" userId="S::maria.chevrekouko@unibe.ch::1d8393c1-083d-46ce-acd5-7db4096d3e93" providerId="AD" clId="Web-{6306BFBA-DCAC-464E-ABF1-AA0510C96BE4}" dt="2024-02-11T13:25:31.265" v="68"/>
          <ac:spMkLst>
            <pc:docMk/>
            <pc:sldMk cId="790755926" sldId="275"/>
            <ac:spMk id="7" creationId="{83EBB62A-0FD7-AC77-E605-8152D808BD1A}"/>
          </ac:spMkLst>
        </pc:spChg>
        <pc:spChg chg="del ord">
          <ac:chgData name="Chevrekouko, Maria (ISSL)" userId="S::maria.chevrekouko@unibe.ch::1d8393c1-083d-46ce-acd5-7db4096d3e93" providerId="AD" clId="Web-{6306BFBA-DCAC-464E-ABF1-AA0510C96BE4}" dt="2024-02-11T13:18:41.221" v="17"/>
          <ac:spMkLst>
            <pc:docMk/>
            <pc:sldMk cId="790755926" sldId="275"/>
            <ac:spMk id="11" creationId="{75037FB2-BA56-F104-E0AE-BB5D0F927CE3}"/>
          </ac:spMkLst>
        </pc:spChg>
        <pc:spChg chg="del mod ord">
          <ac:chgData name="Chevrekouko, Maria (ISSL)" userId="S::maria.chevrekouko@unibe.ch::1d8393c1-083d-46ce-acd5-7db4096d3e93" providerId="AD" clId="Web-{6306BFBA-DCAC-464E-ABF1-AA0510C96BE4}" dt="2024-02-11T13:21:58.820" v="42"/>
          <ac:spMkLst>
            <pc:docMk/>
            <pc:sldMk cId="790755926" sldId="275"/>
            <ac:spMk id="12" creationId="{BA485CB9-7116-3CBF-DC2D-778BC209E551}"/>
          </ac:spMkLst>
        </pc:spChg>
        <pc:spChg chg="add mod">
          <ac:chgData name="Chevrekouko, Maria (ISSL)" userId="S::maria.chevrekouko@unibe.ch::1d8393c1-083d-46ce-acd5-7db4096d3e93" providerId="AD" clId="Web-{6306BFBA-DCAC-464E-ABF1-AA0510C96BE4}" dt="2024-02-11T13:32:21.220" v="142" actId="1076"/>
          <ac:spMkLst>
            <pc:docMk/>
            <pc:sldMk cId="790755926" sldId="275"/>
            <ac:spMk id="13" creationId="{B481EB0A-F053-733A-85E4-0AEE90477341}"/>
          </ac:spMkLst>
        </pc:spChg>
        <pc:spChg chg="add mod">
          <ac:chgData name="Chevrekouko, Maria (ISSL)" userId="S::maria.chevrekouko@unibe.ch::1d8393c1-083d-46ce-acd5-7db4096d3e93" providerId="AD" clId="Web-{6306BFBA-DCAC-464E-ABF1-AA0510C96BE4}" dt="2024-02-11T13:31:27.079" v="138" actId="1076"/>
          <ac:spMkLst>
            <pc:docMk/>
            <pc:sldMk cId="790755926" sldId="275"/>
            <ac:spMk id="14" creationId="{06B91B9B-F0EF-D2BC-D760-80A8EFE43D02}"/>
          </ac:spMkLst>
        </pc:spChg>
        <pc:picChg chg="mod">
          <ac:chgData name="Chevrekouko, Maria (ISSL)" userId="S::maria.chevrekouko@unibe.ch::1d8393c1-083d-46ce-acd5-7db4096d3e93" providerId="AD" clId="Web-{6306BFBA-DCAC-464E-ABF1-AA0510C96BE4}" dt="2024-02-11T13:28:00.430" v="95" actId="1076"/>
          <ac:picMkLst>
            <pc:docMk/>
            <pc:sldMk cId="790755926" sldId="275"/>
            <ac:picMk id="3" creationId="{4ABECEC9-D669-FC6E-A27F-4E0C6F5E7495}"/>
          </ac:picMkLst>
        </pc:picChg>
        <pc:picChg chg="mod">
          <ac:chgData name="Chevrekouko, Maria (ISSL)" userId="S::maria.chevrekouko@unibe.ch::1d8393c1-083d-46ce-acd5-7db4096d3e93" providerId="AD" clId="Web-{6306BFBA-DCAC-464E-ABF1-AA0510C96BE4}" dt="2024-02-11T13:14:57.310" v="10" actId="1076"/>
          <ac:picMkLst>
            <pc:docMk/>
            <pc:sldMk cId="790755926" sldId="275"/>
            <ac:picMk id="6" creationId="{4147E25B-7134-F2DC-0CC6-486F3EDF6276}"/>
          </ac:picMkLst>
        </pc:picChg>
        <pc:picChg chg="mod ord">
          <ac:chgData name="Chevrekouko, Maria (ISSL)" userId="S::maria.chevrekouko@unibe.ch::1d8393c1-083d-46ce-acd5-7db4096d3e93" providerId="AD" clId="Web-{6306BFBA-DCAC-464E-ABF1-AA0510C96BE4}" dt="2024-02-11T13:26:26.287" v="78" actId="1076"/>
          <ac:picMkLst>
            <pc:docMk/>
            <pc:sldMk cId="790755926" sldId="275"/>
            <ac:picMk id="8" creationId="{9E16C69E-B896-D227-20CE-8CF867F939DB}"/>
          </ac:picMkLst>
        </pc:picChg>
        <pc:picChg chg="mod ord">
          <ac:chgData name="Chevrekouko, Maria (ISSL)" userId="S::maria.chevrekouko@unibe.ch::1d8393c1-083d-46ce-acd5-7db4096d3e93" providerId="AD" clId="Web-{6306BFBA-DCAC-464E-ABF1-AA0510C96BE4}" dt="2024-02-11T13:31:17.391" v="137" actId="1076"/>
          <ac:picMkLst>
            <pc:docMk/>
            <pc:sldMk cId="790755926" sldId="275"/>
            <ac:picMk id="9" creationId="{F3E953E4-0B22-D632-66CE-5B7F755F609A}"/>
          </ac:picMkLst>
        </pc:picChg>
        <pc:picChg chg="mod">
          <ac:chgData name="Chevrekouko, Maria (ISSL)" userId="S::maria.chevrekouko@unibe.ch::1d8393c1-083d-46ce-acd5-7db4096d3e93" providerId="AD" clId="Web-{6306BFBA-DCAC-464E-ABF1-AA0510C96BE4}" dt="2024-02-11T13:32:11.455" v="141" actId="1076"/>
          <ac:picMkLst>
            <pc:docMk/>
            <pc:sldMk cId="790755926" sldId="275"/>
            <ac:picMk id="10" creationId="{8DB134C8-32D7-503B-B5B0-1E5D631A38FE}"/>
          </ac:picMkLst>
        </pc:picChg>
      </pc:sldChg>
      <pc:sldChg chg="modSp">
        <pc:chgData name="Chevrekouko, Maria (ISSL)" userId="S::maria.chevrekouko@unibe.ch::1d8393c1-083d-46ce-acd5-7db4096d3e93" providerId="AD" clId="Web-{6306BFBA-DCAC-464E-ABF1-AA0510C96BE4}" dt="2024-02-11T13:54:51.346" v="387"/>
        <pc:sldMkLst>
          <pc:docMk/>
          <pc:sldMk cId="3149875378" sldId="276"/>
        </pc:sldMkLst>
        <pc:spChg chg="mod">
          <ac:chgData name="Chevrekouko, Maria (ISSL)" userId="S::maria.chevrekouko@unibe.ch::1d8393c1-083d-46ce-acd5-7db4096d3e93" providerId="AD" clId="Web-{6306BFBA-DCAC-464E-ABF1-AA0510C96BE4}" dt="2024-02-11T13:36:10.773" v="179" actId="20577"/>
          <ac:spMkLst>
            <pc:docMk/>
            <pc:sldMk cId="3149875378" sldId="276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51.346" v="387"/>
          <ac:spMkLst>
            <pc:docMk/>
            <pc:sldMk cId="3149875378" sldId="276"/>
            <ac:spMk id="4" creationId="{C2CA9198-91C9-8C7B-4B94-2F7CAA77C38E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251" v="367" actId="1076"/>
          <ac:spMkLst>
            <pc:docMk/>
            <pc:sldMk cId="3149875378" sldId="276"/>
            <ac:spMk id="11" creationId="{15C753BF-FCA5-451B-F447-831B3201D477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267" v="368" actId="1076"/>
          <ac:spMkLst>
            <pc:docMk/>
            <pc:sldMk cId="3149875378" sldId="276"/>
            <ac:spMk id="12" creationId="{9A2B8E53-3CC8-56AE-B046-029881857367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283" v="369" actId="1076"/>
          <ac:spMkLst>
            <pc:docMk/>
            <pc:sldMk cId="3149875378" sldId="276"/>
            <ac:spMk id="13" creationId="{7041A6ED-AF66-00B9-B20F-9F32376584E1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298" v="370" actId="1076"/>
          <ac:spMkLst>
            <pc:docMk/>
            <pc:sldMk cId="3149875378" sldId="276"/>
            <ac:spMk id="14" creationId="{C0AC73CB-D9F3-6FA0-E176-46CF8887F7EA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314" v="372" actId="1076"/>
          <ac:spMkLst>
            <pc:docMk/>
            <pc:sldMk cId="3149875378" sldId="276"/>
            <ac:spMk id="16" creationId="{1B6A3BF6-4924-9BBE-FD9B-CC8F070B83D8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330" v="373" actId="1076"/>
          <ac:spMkLst>
            <pc:docMk/>
            <pc:sldMk cId="3149875378" sldId="276"/>
            <ac:spMk id="17" creationId="{50923DCF-B243-1B29-5034-FBD09F155C19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345" v="374" actId="1076"/>
          <ac:spMkLst>
            <pc:docMk/>
            <pc:sldMk cId="3149875378" sldId="276"/>
            <ac:spMk id="19" creationId="{FA2A5BB2-7FA7-7F1C-11FA-9BD60F807F3F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361" v="375" actId="1076"/>
          <ac:spMkLst>
            <pc:docMk/>
            <pc:sldMk cId="3149875378" sldId="276"/>
            <ac:spMk id="20" creationId="{E3E378EA-A8DA-DF9F-C55A-D3FA3B5A360D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376" v="376" actId="1076"/>
          <ac:spMkLst>
            <pc:docMk/>
            <pc:sldMk cId="3149875378" sldId="276"/>
            <ac:spMk id="21" creationId="{F68808C9-B800-2265-8A20-2D5D439162B8}"/>
          </ac:spMkLst>
        </pc:spChg>
        <pc:spChg chg="mod">
          <ac:chgData name="Chevrekouko, Maria (ISSL)" userId="S::maria.chevrekouko@unibe.ch::1d8393c1-083d-46ce-acd5-7db4096d3e93" providerId="AD" clId="Web-{6306BFBA-DCAC-464E-ABF1-AA0510C96BE4}" dt="2024-02-11T13:54:22.392" v="377" actId="1076"/>
          <ac:spMkLst>
            <pc:docMk/>
            <pc:sldMk cId="3149875378" sldId="276"/>
            <ac:spMk id="22" creationId="{C0FA8B26-D30E-CD55-97C3-A77E68B307C7}"/>
          </ac:spMkLst>
        </pc:spChg>
        <pc:picChg chg="mod">
          <ac:chgData name="Chevrekouko, Maria (ISSL)" userId="S::maria.chevrekouko@unibe.ch::1d8393c1-083d-46ce-acd5-7db4096d3e93" providerId="AD" clId="Web-{6306BFBA-DCAC-464E-ABF1-AA0510C96BE4}" dt="2024-02-11T13:34:46.818" v="153" actId="1076"/>
          <ac:picMkLst>
            <pc:docMk/>
            <pc:sldMk cId="3149875378" sldId="276"/>
            <ac:picMk id="6" creationId="{4147E25B-7134-F2DC-0CC6-486F3EDF6276}"/>
          </ac:picMkLst>
        </pc:picChg>
        <pc:cxnChg chg="mod">
          <ac:chgData name="Chevrekouko, Maria (ISSL)" userId="S::maria.chevrekouko@unibe.ch::1d8393c1-083d-46ce-acd5-7db4096d3e93" providerId="AD" clId="Web-{6306BFBA-DCAC-464E-ABF1-AA0510C96BE4}" dt="2024-02-11T13:54:22.298" v="371" actId="1076"/>
          <ac:cxnSpMkLst>
            <pc:docMk/>
            <pc:sldMk cId="3149875378" sldId="276"/>
            <ac:cxnSpMk id="15" creationId="{4ED91E48-8058-D2A2-009C-14945009B5C3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392" v="378" actId="1076"/>
          <ac:cxnSpMkLst>
            <pc:docMk/>
            <pc:sldMk cId="3149875378" sldId="276"/>
            <ac:cxnSpMk id="23" creationId="{590AD26A-21EA-39F4-1FD7-91A39B356807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408" v="379" actId="1076"/>
          <ac:cxnSpMkLst>
            <pc:docMk/>
            <pc:sldMk cId="3149875378" sldId="276"/>
            <ac:cxnSpMk id="25" creationId="{43739049-99A2-EECD-730B-926FE69C690A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423" v="380" actId="1076"/>
          <ac:cxnSpMkLst>
            <pc:docMk/>
            <pc:sldMk cId="3149875378" sldId="276"/>
            <ac:cxnSpMk id="26" creationId="{90EEE109-F14A-2614-66A3-BDFD60A76E3F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423" v="381" actId="1076"/>
          <ac:cxnSpMkLst>
            <pc:docMk/>
            <pc:sldMk cId="3149875378" sldId="276"/>
            <ac:cxnSpMk id="27" creationId="{7D7EBCC0-AA1A-978E-7741-231E332C41E3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439" v="382" actId="1076"/>
          <ac:cxnSpMkLst>
            <pc:docMk/>
            <pc:sldMk cId="3149875378" sldId="276"/>
            <ac:cxnSpMk id="28" creationId="{1EF0A27E-D863-F79E-F7B4-63ABDBD48FA6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455" v="383" actId="1076"/>
          <ac:cxnSpMkLst>
            <pc:docMk/>
            <pc:sldMk cId="3149875378" sldId="276"/>
            <ac:cxnSpMk id="29" creationId="{4F72EDD8-837D-C307-E070-A4FC0830A222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470" v="384" actId="1076"/>
          <ac:cxnSpMkLst>
            <pc:docMk/>
            <pc:sldMk cId="3149875378" sldId="276"/>
            <ac:cxnSpMk id="30" creationId="{CC19AF3D-F7F5-AA25-8980-39C853A8F77A}"/>
          </ac:cxnSpMkLst>
        </pc:cxnChg>
        <pc:cxnChg chg="mod">
          <ac:chgData name="Chevrekouko, Maria (ISSL)" userId="S::maria.chevrekouko@unibe.ch::1d8393c1-083d-46ce-acd5-7db4096d3e93" providerId="AD" clId="Web-{6306BFBA-DCAC-464E-ABF1-AA0510C96BE4}" dt="2024-02-11T13:54:22.470" v="385" actId="1076"/>
          <ac:cxnSpMkLst>
            <pc:docMk/>
            <pc:sldMk cId="3149875378" sldId="276"/>
            <ac:cxnSpMk id="31" creationId="{71B7C5AD-E917-3E3C-7DFD-97D838813D9D}"/>
          </ac:cxnSpMkLst>
        </pc:cxnChg>
      </pc:sldChg>
    </pc:docChg>
  </pc:docChgLst>
  <pc:docChgLst>
    <pc:chgData name="Karl, Katrin Bente (ISSL)" userId="S::katrin.karl@unibe.ch::917a5519-b053-4682-bc1e-8bf495b59726" providerId="AD" clId="Web-{D1B2B43A-F173-4ECF-8DBB-EFA65014EE88}"/>
    <pc:docChg chg="modSld">
      <pc:chgData name="Karl, Katrin Bente (ISSL)" userId="S::katrin.karl@unibe.ch::917a5519-b053-4682-bc1e-8bf495b59726" providerId="AD" clId="Web-{D1B2B43A-F173-4ECF-8DBB-EFA65014EE88}" dt="2024-02-11T10:57:29.701" v="2" actId="20577"/>
      <pc:docMkLst>
        <pc:docMk/>
      </pc:docMkLst>
      <pc:sldChg chg="modSp">
        <pc:chgData name="Karl, Katrin Bente (ISSL)" userId="S::katrin.karl@unibe.ch::917a5519-b053-4682-bc1e-8bf495b59726" providerId="AD" clId="Web-{D1B2B43A-F173-4ECF-8DBB-EFA65014EE88}" dt="2024-02-11T10:57:29.701" v="2" actId="20577"/>
        <pc:sldMkLst>
          <pc:docMk/>
          <pc:sldMk cId="790755926" sldId="275"/>
        </pc:sldMkLst>
        <pc:spChg chg="mod">
          <ac:chgData name="Karl, Katrin Bente (ISSL)" userId="S::katrin.karl@unibe.ch::917a5519-b053-4682-bc1e-8bf495b59726" providerId="AD" clId="Web-{D1B2B43A-F173-4ECF-8DBB-EFA65014EE88}" dt="2024-02-11T10:57:29.701" v="2" actId="20577"/>
          <ac:spMkLst>
            <pc:docMk/>
            <pc:sldMk cId="790755926" sldId="275"/>
            <ac:spMk id="11" creationId="{75037FB2-BA56-F104-E0AE-BB5D0F927CE3}"/>
          </ac:spMkLst>
        </pc:spChg>
      </pc:sldChg>
    </pc:docChg>
  </pc:docChgLst>
  <pc:docChgLst>
    <pc:chgData name="Chevrekouko, Maria (ISSL)" userId="S::maria.chevrekouko@unibe.ch::1d8393c1-083d-46ce-acd5-7db4096d3e93" providerId="AD" clId="Web-{32945A27-3925-4D92-8A1D-7D34B47DFBA0}"/>
    <pc:docChg chg="addSld modSld sldOrd">
      <pc:chgData name="Chevrekouko, Maria (ISSL)" userId="S::maria.chevrekouko@unibe.ch::1d8393c1-083d-46ce-acd5-7db4096d3e93" providerId="AD" clId="Web-{32945A27-3925-4D92-8A1D-7D34B47DFBA0}" dt="2024-02-11T16:03:40.759" v="39" actId="1076"/>
      <pc:docMkLst>
        <pc:docMk/>
      </pc:docMkLst>
      <pc:sldChg chg="modCm">
        <pc:chgData name="Chevrekouko, Maria (ISSL)" userId="S::maria.chevrekouko@unibe.ch::1d8393c1-083d-46ce-acd5-7db4096d3e93" providerId="AD" clId="Web-{32945A27-3925-4D92-8A1D-7D34B47DFBA0}" dt="2024-02-11T16:02:08.586" v="20"/>
        <pc:sldMkLst>
          <pc:docMk/>
          <pc:sldMk cId="1611379419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hevrekouko, Maria (ISSL)" userId="S::maria.chevrekouko@unibe.ch::1d8393c1-083d-46ce-acd5-7db4096d3e93" providerId="AD" clId="Web-{32945A27-3925-4D92-8A1D-7D34B47DFBA0}" dt="2024-02-11T16:02:08.586" v="20"/>
              <pc2:cmMkLst xmlns:pc2="http://schemas.microsoft.com/office/powerpoint/2019/9/main/command">
                <pc:docMk/>
                <pc:sldMk cId="1611379419" sldId="260"/>
                <pc2:cmMk id="{2DF0B314-9718-4710-AE93-C48AD68F886B}"/>
              </pc2:cmMkLst>
              <pc226:cmRplyChg chg="add">
                <pc226:chgData name="Chevrekouko, Maria (ISSL)" userId="S::maria.chevrekouko@unibe.ch::1d8393c1-083d-46ce-acd5-7db4096d3e93" providerId="AD" clId="Web-{32945A27-3925-4D92-8A1D-7D34B47DFBA0}" dt="2024-02-11T16:02:08.586" v="20"/>
                <pc2:cmRplyMkLst xmlns:pc2="http://schemas.microsoft.com/office/powerpoint/2019/9/main/command">
                  <pc:docMk/>
                  <pc:sldMk cId="1611379419" sldId="260"/>
                  <pc2:cmMk id="{2DF0B314-9718-4710-AE93-C48AD68F886B}"/>
                  <pc2:cmRplyMk id="{FC8A14A4-03BE-42CE-8053-2960A188283F}"/>
                </pc2:cmRplyMkLst>
              </pc226:cmRplyChg>
            </pc226:cmChg>
          </p:ext>
        </pc:extLst>
      </pc:sldChg>
      <pc:sldChg chg="modSp ord">
        <pc:chgData name="Chevrekouko, Maria (ISSL)" userId="S::maria.chevrekouko@unibe.ch::1d8393c1-083d-46ce-acd5-7db4096d3e93" providerId="AD" clId="Web-{32945A27-3925-4D92-8A1D-7D34B47DFBA0}" dt="2024-02-11T16:00:26.459" v="3"/>
        <pc:sldMkLst>
          <pc:docMk/>
          <pc:sldMk cId="1612719861" sldId="270"/>
        </pc:sldMkLst>
        <pc:spChg chg="mod">
          <ac:chgData name="Chevrekouko, Maria (ISSL)" userId="S::maria.chevrekouko@unibe.ch::1d8393c1-083d-46ce-acd5-7db4096d3e93" providerId="AD" clId="Web-{32945A27-3925-4D92-8A1D-7D34B47DFBA0}" dt="2024-02-11T15:59:52.345" v="1" actId="1076"/>
          <ac:spMkLst>
            <pc:docMk/>
            <pc:sldMk cId="1612719861" sldId="270"/>
            <ac:spMk id="5" creationId="{4E24B62E-0C98-0604-2F5C-20EB3F26713B}"/>
          </ac:spMkLst>
        </pc:spChg>
      </pc:sldChg>
      <pc:sldChg chg="addSp delSp modSp add replId">
        <pc:chgData name="Chevrekouko, Maria (ISSL)" userId="S::maria.chevrekouko@unibe.ch::1d8393c1-083d-46ce-acd5-7db4096d3e93" providerId="AD" clId="Web-{32945A27-3925-4D92-8A1D-7D34B47DFBA0}" dt="2024-02-11T16:03:40.759" v="39" actId="1076"/>
        <pc:sldMkLst>
          <pc:docMk/>
          <pc:sldMk cId="919853162" sldId="278"/>
        </pc:sldMkLst>
        <pc:spChg chg="mod">
          <ac:chgData name="Chevrekouko, Maria (ISSL)" userId="S::maria.chevrekouko@unibe.ch::1d8393c1-083d-46ce-acd5-7db4096d3e93" providerId="AD" clId="Web-{32945A27-3925-4D92-8A1D-7D34B47DFBA0}" dt="2024-02-11T16:00:50.006" v="15" actId="1076"/>
          <ac:spMkLst>
            <pc:docMk/>
            <pc:sldMk cId="919853162" sldId="278"/>
            <ac:spMk id="2" creationId="{A6E19233-AF53-2347-44EB-0C998919E12E}"/>
          </ac:spMkLst>
        </pc:spChg>
        <pc:spChg chg="del mod">
          <ac:chgData name="Chevrekouko, Maria (ISSL)" userId="S::maria.chevrekouko@unibe.ch::1d8393c1-083d-46ce-acd5-7db4096d3e93" providerId="AD" clId="Web-{32945A27-3925-4D92-8A1D-7D34B47DFBA0}" dt="2024-02-11T16:01:00.819" v="19"/>
          <ac:spMkLst>
            <pc:docMk/>
            <pc:sldMk cId="919853162" sldId="278"/>
            <ac:spMk id="3" creationId="{B2EFBAB6-314B-D572-2F7A-115CEA4C2A34}"/>
          </ac:spMkLst>
        </pc:spChg>
        <pc:spChg chg="del">
          <ac:chgData name="Chevrekouko, Maria (ISSL)" userId="S::maria.chevrekouko@unibe.ch::1d8393c1-083d-46ce-acd5-7db4096d3e93" providerId="AD" clId="Web-{32945A27-3925-4D92-8A1D-7D34B47DFBA0}" dt="2024-02-11T16:00:54.381" v="16"/>
          <ac:spMkLst>
            <pc:docMk/>
            <pc:sldMk cId="919853162" sldId="278"/>
            <ac:spMk id="4" creationId="{C2CA9198-91C9-8C7B-4B94-2F7CAA77C38E}"/>
          </ac:spMkLst>
        </pc:spChg>
        <pc:picChg chg="add mod">
          <ac:chgData name="Chevrekouko, Maria (ISSL)" userId="S::maria.chevrekouko@unibe.ch::1d8393c1-083d-46ce-acd5-7db4096d3e93" providerId="AD" clId="Web-{32945A27-3925-4D92-8A1D-7D34B47DFBA0}" dt="2024-02-11T16:03:31.134" v="35" actId="1076"/>
          <ac:picMkLst>
            <pc:docMk/>
            <pc:sldMk cId="919853162" sldId="278"/>
            <ac:picMk id="7" creationId="{0F6EC187-6C5E-FF7D-A7B7-CB59147BCDCE}"/>
          </ac:picMkLst>
        </pc:picChg>
        <pc:picChg chg="mod">
          <ac:chgData name="Chevrekouko, Maria (ISSL)" userId="S::maria.chevrekouko@unibe.ch::1d8393c1-083d-46ce-acd5-7db4096d3e93" providerId="AD" clId="Web-{32945A27-3925-4D92-8A1D-7D34B47DFBA0}" dt="2024-02-11T16:03:40.759" v="39" actId="1076"/>
          <ac:picMkLst>
            <pc:docMk/>
            <pc:sldMk cId="919853162" sldId="278"/>
            <ac:picMk id="9" creationId="{8630E646-B096-728E-2D09-E41B37B99A19}"/>
          </ac:picMkLst>
        </pc:picChg>
        <pc:picChg chg="add mod">
          <ac:chgData name="Chevrekouko, Maria (ISSL)" userId="S::maria.chevrekouko@unibe.ch::1d8393c1-083d-46ce-acd5-7db4096d3e93" providerId="AD" clId="Web-{32945A27-3925-4D92-8A1D-7D34B47DFBA0}" dt="2024-02-11T16:03:34.322" v="36" actId="1076"/>
          <ac:picMkLst>
            <pc:docMk/>
            <pc:sldMk cId="919853162" sldId="278"/>
            <ac:picMk id="10" creationId="{D35BBA47-B0F2-172B-688C-A605A9A1BCDC}"/>
          </ac:picMkLst>
        </pc:picChg>
        <pc:picChg chg="add mod">
          <ac:chgData name="Chevrekouko, Maria (ISSL)" userId="S::maria.chevrekouko@unibe.ch::1d8393c1-083d-46ce-acd5-7db4096d3e93" providerId="AD" clId="Web-{32945A27-3925-4D92-8A1D-7D34B47DFBA0}" dt="2024-02-11T16:03:36.244" v="37" actId="1076"/>
          <ac:picMkLst>
            <pc:docMk/>
            <pc:sldMk cId="919853162" sldId="278"/>
            <ac:picMk id="12" creationId="{562C4E23-F715-F45D-70C6-96D127245835}"/>
          </ac:picMkLst>
        </pc:picChg>
        <pc:picChg chg="add mod">
          <ac:chgData name="Chevrekouko, Maria (ISSL)" userId="S::maria.chevrekouko@unibe.ch::1d8393c1-083d-46ce-acd5-7db4096d3e93" providerId="AD" clId="Web-{32945A27-3925-4D92-8A1D-7D34B47DFBA0}" dt="2024-02-11T16:03:38.744" v="38" actId="1076"/>
          <ac:picMkLst>
            <pc:docMk/>
            <pc:sldMk cId="919853162" sldId="278"/>
            <ac:picMk id="14" creationId="{FB8E37C5-2771-9EED-B473-C8EFF8C0081C}"/>
          </ac:picMkLst>
        </pc:picChg>
      </pc:sldChg>
    </pc:docChg>
  </pc:docChgLst>
  <pc:docChgLst>
    <pc:chgData name="Chevrekouko, Maria (ISSL)" userId="S::maria.chevrekouko@unibe.ch::1d8393c1-083d-46ce-acd5-7db4096d3e93" providerId="AD" clId="Web-{B571B492-0369-4B0A-9890-4B84F20ADDAC}"/>
    <pc:docChg chg="modSld">
      <pc:chgData name="Chevrekouko, Maria (ISSL)" userId="S::maria.chevrekouko@unibe.ch::1d8393c1-083d-46ce-acd5-7db4096d3e93" providerId="AD" clId="Web-{B571B492-0369-4B0A-9890-4B84F20ADDAC}" dt="2024-02-11T15:19:13.663" v="2" actId="1076"/>
      <pc:docMkLst>
        <pc:docMk/>
      </pc:docMkLst>
      <pc:sldChg chg="modSp">
        <pc:chgData name="Chevrekouko, Maria (ISSL)" userId="S::maria.chevrekouko@unibe.ch::1d8393c1-083d-46ce-acd5-7db4096d3e93" providerId="AD" clId="Web-{B571B492-0369-4B0A-9890-4B84F20ADDAC}" dt="2024-02-11T15:19:13.663" v="2" actId="1076"/>
        <pc:sldMkLst>
          <pc:docMk/>
          <pc:sldMk cId="662060271" sldId="277"/>
        </pc:sldMkLst>
        <pc:spChg chg="mod">
          <ac:chgData name="Chevrekouko, Maria (ISSL)" userId="S::maria.chevrekouko@unibe.ch::1d8393c1-083d-46ce-acd5-7db4096d3e93" providerId="AD" clId="Web-{B571B492-0369-4B0A-9890-4B84F20ADDAC}" dt="2024-02-11T15:19:05.038" v="0" actId="1076"/>
          <ac:spMkLst>
            <pc:docMk/>
            <pc:sldMk cId="662060271" sldId="277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B571B492-0369-4B0A-9890-4B84F20ADDAC}" dt="2024-02-11T15:19:13.663" v="2" actId="1076"/>
          <ac:spMkLst>
            <pc:docMk/>
            <pc:sldMk cId="662060271" sldId="277"/>
            <ac:spMk id="3" creationId="{B2EFBAB6-314B-D572-2F7A-115CEA4C2A34}"/>
          </ac:spMkLst>
        </pc:spChg>
      </pc:sldChg>
    </pc:docChg>
  </pc:docChgLst>
  <pc:docChgLst>
    <pc:chgData name="Chevrekouko, Maria (ISSL)" userId="S::maria.chevrekouko@unibe.ch::1d8393c1-083d-46ce-acd5-7db4096d3e93" providerId="AD" clId="Web-{F32213AB-1E2D-4678-9E50-83CDB082D259}"/>
    <pc:docChg chg="modSld">
      <pc:chgData name="Chevrekouko, Maria (ISSL)" userId="S::maria.chevrekouko@unibe.ch::1d8393c1-083d-46ce-acd5-7db4096d3e93" providerId="AD" clId="Web-{F32213AB-1E2D-4678-9E50-83CDB082D259}" dt="2024-02-11T18:22:06.592" v="18" actId="20577"/>
      <pc:docMkLst>
        <pc:docMk/>
      </pc:docMkLst>
      <pc:sldChg chg="modSp">
        <pc:chgData name="Chevrekouko, Maria (ISSL)" userId="S::maria.chevrekouko@unibe.ch::1d8393c1-083d-46ce-acd5-7db4096d3e93" providerId="AD" clId="Web-{F32213AB-1E2D-4678-9E50-83CDB082D259}" dt="2024-02-11T18:17:33.589" v="0" actId="1076"/>
        <pc:sldMkLst>
          <pc:docMk/>
          <pc:sldMk cId="795160737" sldId="265"/>
        </pc:sldMkLst>
        <pc:picChg chg="mod">
          <ac:chgData name="Chevrekouko, Maria (ISSL)" userId="S::maria.chevrekouko@unibe.ch::1d8393c1-083d-46ce-acd5-7db4096d3e93" providerId="AD" clId="Web-{F32213AB-1E2D-4678-9E50-83CDB082D259}" dt="2024-02-11T18:17:33.589" v="0" actId="1076"/>
          <ac:picMkLst>
            <pc:docMk/>
            <pc:sldMk cId="795160737" sldId="265"/>
            <ac:picMk id="9" creationId="{F3E953E4-0B22-D632-66CE-5B7F755F609A}"/>
          </ac:picMkLst>
        </pc:picChg>
      </pc:sldChg>
      <pc:sldChg chg="modSp modCm">
        <pc:chgData name="Chevrekouko, Maria (ISSL)" userId="S::maria.chevrekouko@unibe.ch::1d8393c1-083d-46ce-acd5-7db4096d3e93" providerId="AD" clId="Web-{F32213AB-1E2D-4678-9E50-83CDB082D259}" dt="2024-02-11T18:22:06.592" v="18" actId="20577"/>
        <pc:sldMkLst>
          <pc:docMk/>
          <pc:sldMk cId="4233756182" sldId="266"/>
        </pc:sldMkLst>
        <pc:spChg chg="mod">
          <ac:chgData name="Chevrekouko, Maria (ISSL)" userId="S::maria.chevrekouko@unibe.ch::1d8393c1-083d-46ce-acd5-7db4096d3e93" providerId="AD" clId="Web-{F32213AB-1E2D-4678-9E50-83CDB082D259}" dt="2024-02-11T18:22:06.592" v="18" actId="20577"/>
          <ac:spMkLst>
            <pc:docMk/>
            <pc:sldMk cId="4233756182" sldId="266"/>
            <ac:spMk id="3" creationId="{06FC169F-BF04-BC11-7F7D-BD3386933C4A}"/>
          </ac:spMkLst>
        </pc:spChg>
        <pc:spChg chg="mod">
          <ac:chgData name="Chevrekouko, Maria (ISSL)" userId="S::maria.chevrekouko@unibe.ch::1d8393c1-083d-46ce-acd5-7db4096d3e93" providerId="AD" clId="Web-{F32213AB-1E2D-4678-9E50-83CDB082D259}" dt="2024-02-11T18:19:58.716" v="2" actId="14100"/>
          <ac:spMkLst>
            <pc:docMk/>
            <pc:sldMk cId="4233756182" sldId="266"/>
            <ac:spMk id="5" creationId="{4D26A8FD-6FDA-B0E9-9CF6-243C629F02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32213AB-1E2D-4678-9E50-83CDB082D259}" dt="2024-02-11T18:21:54.452" v="17"/>
              <pc2:cmMkLst xmlns:pc2="http://schemas.microsoft.com/office/powerpoint/2019/9/main/command">
                <pc:docMk/>
                <pc:sldMk cId="4233756182" sldId="266"/>
                <pc2:cmMk id="{F8660510-D9E8-4655-AC92-4155AEEEF9AF}"/>
              </pc2:cmMkLst>
              <pc226:cmRplyChg chg="add">
                <pc226:chgData name="Chevrekouko, Maria (ISSL)" userId="S::maria.chevrekouko@unibe.ch::1d8393c1-083d-46ce-acd5-7db4096d3e93" providerId="AD" clId="Web-{F32213AB-1E2D-4678-9E50-83CDB082D259}" dt="2024-02-11T18:21:54.452" v="17"/>
                <pc2:cmRplyMkLst xmlns:pc2="http://schemas.microsoft.com/office/powerpoint/2019/9/main/command">
                  <pc:docMk/>
                  <pc:sldMk cId="4233756182" sldId="266"/>
                  <pc2:cmMk id="{F8660510-D9E8-4655-AC92-4155AEEEF9AF}"/>
                  <pc2:cmRplyMk id="{144E481D-B315-47F1-9FA9-C8DFDC37F5D0}"/>
                </pc2:cmRplyMkLst>
              </pc226:cmRplyChg>
            </pc226:cmChg>
            <pc226:cmChg xmlns:pc226="http://schemas.microsoft.com/office/powerpoint/2022/06/main/command" chg="">
              <pc226:chgData name="Chevrekouko, Maria (ISSL)" userId="S::maria.chevrekouko@unibe.ch::1d8393c1-083d-46ce-acd5-7db4096d3e93" providerId="AD" clId="Web-{F32213AB-1E2D-4678-9E50-83CDB082D259}" dt="2024-02-11T18:18:52.215" v="1"/>
              <pc2:cmMkLst xmlns:pc2="http://schemas.microsoft.com/office/powerpoint/2019/9/main/command">
                <pc:docMk/>
                <pc:sldMk cId="4233756182" sldId="266"/>
                <pc2:cmMk id="{F0199515-C1C3-4CF6-9FCE-F77D076E0A4E}"/>
              </pc2:cmMkLst>
              <pc226:cmRplyChg chg="add">
                <pc226:chgData name="Chevrekouko, Maria (ISSL)" userId="S::maria.chevrekouko@unibe.ch::1d8393c1-083d-46ce-acd5-7db4096d3e93" providerId="AD" clId="Web-{F32213AB-1E2D-4678-9E50-83CDB082D259}" dt="2024-02-11T18:18:52.215" v="1"/>
                <pc2:cmRplyMkLst xmlns:pc2="http://schemas.microsoft.com/office/powerpoint/2019/9/main/command">
                  <pc:docMk/>
                  <pc:sldMk cId="4233756182" sldId="266"/>
                  <pc2:cmMk id="{F0199515-C1C3-4CF6-9FCE-F77D076E0A4E}"/>
                  <pc2:cmRplyMk id="{52A9D8A3-11E8-4C09-82D7-2208C98E2F41}"/>
                </pc2:cmRplyMkLst>
              </pc226:cmRplyChg>
            </pc226:cmChg>
          </p:ext>
        </pc:extLst>
      </pc:sldChg>
    </pc:docChg>
  </pc:docChgLst>
  <pc:docChgLst>
    <pc:chgData name="Chevrekouko, Maria (ISSL)" userId="S::maria.chevrekouko@unibe.ch::1d8393c1-083d-46ce-acd5-7db4096d3e93" providerId="AD" clId="Web-{FAC6621B-5493-450B-A228-268363AFCB60}"/>
    <pc:docChg chg="modSld">
      <pc:chgData name="Chevrekouko, Maria (ISSL)" userId="S::maria.chevrekouko@unibe.ch::1d8393c1-083d-46ce-acd5-7db4096d3e93" providerId="AD" clId="Web-{FAC6621B-5493-450B-A228-268363AFCB60}" dt="2024-02-11T14:52:53.509" v="28" actId="20577"/>
      <pc:docMkLst>
        <pc:docMk/>
      </pc:docMkLst>
      <pc:sldChg chg="modSp modCm">
        <pc:chgData name="Chevrekouko, Maria (ISSL)" userId="S::maria.chevrekouko@unibe.ch::1d8393c1-083d-46ce-acd5-7db4096d3e93" providerId="AD" clId="Web-{FAC6621B-5493-450B-A228-268363AFCB60}" dt="2024-02-11T14:52:53.509" v="28" actId="20577"/>
        <pc:sldMkLst>
          <pc:docMk/>
          <pc:sldMk cId="1395581225" sldId="274"/>
        </pc:sldMkLst>
        <pc:spChg chg="mod">
          <ac:chgData name="Chevrekouko, Maria (ISSL)" userId="S::maria.chevrekouko@unibe.ch::1d8393c1-083d-46ce-acd5-7db4096d3e93" providerId="AD" clId="Web-{FAC6621B-5493-450B-A228-268363AFCB60}" dt="2024-02-11T14:43:23.638" v="1" actId="20577"/>
          <ac:spMkLst>
            <pc:docMk/>
            <pc:sldMk cId="1395581225" sldId="274"/>
            <ac:spMk id="2" creationId="{A6E19233-AF53-2347-44EB-0C998919E12E}"/>
          </ac:spMkLst>
        </pc:spChg>
        <pc:spChg chg="mod">
          <ac:chgData name="Chevrekouko, Maria (ISSL)" userId="S::maria.chevrekouko@unibe.ch::1d8393c1-083d-46ce-acd5-7db4096d3e93" providerId="AD" clId="Web-{FAC6621B-5493-450B-A228-268363AFCB60}" dt="2024-02-11T14:52:53.509" v="28" actId="20577"/>
          <ac:spMkLst>
            <pc:docMk/>
            <pc:sldMk cId="1395581225" sldId="274"/>
            <ac:spMk id="3" creationId="{8C1C0BD9-B53E-CF3E-CF0B-F216FEF170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AC6621B-5493-450B-A228-268363AFCB60}" dt="2024-02-11T14:52:53.431" v="26" actId="20577"/>
              <pc2:cmMkLst xmlns:pc2="http://schemas.microsoft.com/office/powerpoint/2019/9/main/command">
                <pc:docMk/>
                <pc:sldMk cId="1395581225" sldId="274"/>
                <pc2:cmMk id="{014A7A10-9A95-4F5B-9FAA-6BDA3E40641E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AC6621B-5493-450B-A228-268363AFCB60}" dt="2024-02-11T14:52:53.431" v="26" actId="20577"/>
              <pc2:cmMkLst xmlns:pc2="http://schemas.microsoft.com/office/powerpoint/2019/9/main/command">
                <pc:docMk/>
                <pc:sldMk cId="1395581225" sldId="274"/>
                <pc2:cmMk id="{49FD3C1C-047F-4344-9D06-4856130C08CF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AC6621B-5493-450B-A228-268363AFCB60}" dt="2024-02-11T14:52:53.431" v="26" actId="20577"/>
              <pc2:cmMkLst xmlns:pc2="http://schemas.microsoft.com/office/powerpoint/2019/9/main/command">
                <pc:docMk/>
                <pc:sldMk cId="1395581225" sldId="274"/>
                <pc2:cmMk id="{2C599855-0D6C-4930-BD5B-FD959C551F64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AC6621B-5493-450B-A228-268363AFCB60}" dt="2024-02-11T14:52:53.431" v="26" actId="20577"/>
              <pc2:cmMkLst xmlns:pc2="http://schemas.microsoft.com/office/powerpoint/2019/9/main/command">
                <pc:docMk/>
                <pc:sldMk cId="1395581225" sldId="274"/>
                <pc2:cmMk id="{AE1E5A82-9E9C-4181-AE2B-1CF4540FAB28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AC6621B-5493-450B-A228-268363AFCB60}" dt="2024-02-11T14:52:53.431" v="26" actId="20577"/>
              <pc2:cmMkLst xmlns:pc2="http://schemas.microsoft.com/office/powerpoint/2019/9/main/command">
                <pc:docMk/>
                <pc:sldMk cId="1395581225" sldId="274"/>
                <pc2:cmMk id="{F9AF09C8-38A1-44E2-82AD-AD7B92B1A11A}"/>
              </pc2:cmMkLst>
            </pc226:cmChg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FAC6621B-5493-450B-A228-268363AFCB60}" dt="2024-02-11T14:52:53.431" v="26" actId="20577"/>
              <pc2:cmMkLst xmlns:pc2="http://schemas.microsoft.com/office/powerpoint/2019/9/main/command">
                <pc:docMk/>
                <pc:sldMk cId="1395581225" sldId="274"/>
                <pc2:cmMk id="{C7DA6ED9-8D07-4905-B352-57B96260EA28}"/>
              </pc2:cmMkLst>
            </pc226:cmChg>
          </p:ext>
        </pc:extLst>
      </pc:sldChg>
    </pc:docChg>
  </pc:docChgLst>
  <pc:docChgLst>
    <pc:chgData name="Rzitki, Aldona Maria (ISSL)" userId="S::aldona.rzitki@unibe.ch::06f6dfaa-00de-4c2b-be35-fc41170631fd" providerId="AD" clId="Web-{12AE6E8B-0C91-4373-A643-F30F3B8B96F3}"/>
    <pc:docChg chg="modSld">
      <pc:chgData name="Rzitki, Aldona Maria (ISSL)" userId="S::aldona.rzitki@unibe.ch::06f6dfaa-00de-4c2b-be35-fc41170631fd" providerId="AD" clId="Web-{12AE6E8B-0C91-4373-A643-F30F3B8B96F3}" dt="2024-02-12T08:46:20.068" v="2"/>
      <pc:docMkLst>
        <pc:docMk/>
      </pc:docMkLst>
      <pc:sldChg chg="modSp modMedia">
        <pc:chgData name="Rzitki, Aldona Maria (ISSL)" userId="S::aldona.rzitki@unibe.ch::06f6dfaa-00de-4c2b-be35-fc41170631fd" providerId="AD" clId="Web-{12AE6E8B-0C91-4373-A643-F30F3B8B96F3}" dt="2024-02-12T08:46:20.068" v="2"/>
        <pc:sldMkLst>
          <pc:docMk/>
          <pc:sldMk cId="790755926" sldId="275"/>
        </pc:sldMkLst>
        <pc:spChg chg="mod">
          <ac:chgData name="Rzitki, Aldona Maria (ISSL)" userId="S::aldona.rzitki@unibe.ch::06f6dfaa-00de-4c2b-be35-fc41170631fd" providerId="AD" clId="Web-{12AE6E8B-0C91-4373-A643-F30F3B8B96F3}" dt="2024-02-12T08:46:10.928" v="1" actId="1076"/>
          <ac:spMkLst>
            <pc:docMk/>
            <pc:sldMk cId="790755926" sldId="275"/>
            <ac:spMk id="14" creationId="{06B91B9B-F0EF-D2BC-D760-80A8EFE43D02}"/>
          </ac:spMkLst>
        </pc:spChg>
        <pc:picChg chg="mod">
          <ac:chgData name="Rzitki, Aldona Maria (ISSL)" userId="S::aldona.rzitki@unibe.ch::06f6dfaa-00de-4c2b-be35-fc41170631fd" providerId="AD" clId="Web-{12AE6E8B-0C91-4373-A643-F30F3B8B96F3}" dt="2024-02-12T08:46:20.068" v="2"/>
          <ac:picMkLst>
            <pc:docMk/>
            <pc:sldMk cId="790755926" sldId="275"/>
            <ac:picMk id="8" creationId="{9E16C69E-B896-D227-20CE-8CF867F939DB}"/>
          </ac:picMkLst>
        </pc:picChg>
      </pc:sldChg>
    </pc:docChg>
  </pc:docChgLst>
  <pc:docChgLst>
    <pc:chgData name="Chevrekouko, Maria (ISSL)" userId="S::maria.chevrekouko@unibe.ch::1d8393c1-083d-46ce-acd5-7db4096d3e93" providerId="AD" clId="Web-{6D3F6D2B-3D9C-4A1F-B2A4-CA67244F2DC3}"/>
    <pc:docChg chg="modSld">
      <pc:chgData name="Chevrekouko, Maria (ISSL)" userId="S::maria.chevrekouko@unibe.ch::1d8393c1-083d-46ce-acd5-7db4096d3e93" providerId="AD" clId="Web-{6D3F6D2B-3D9C-4A1F-B2A4-CA67244F2DC3}" dt="2024-02-11T13:06:00.126" v="74" actId="20577"/>
      <pc:docMkLst>
        <pc:docMk/>
      </pc:docMkLst>
      <pc:sldChg chg="addSp modSp modCm">
        <pc:chgData name="Chevrekouko, Maria (ISSL)" userId="S::maria.chevrekouko@unibe.ch::1d8393c1-083d-46ce-acd5-7db4096d3e93" providerId="AD" clId="Web-{6D3F6D2B-3D9C-4A1F-B2A4-CA67244F2DC3}" dt="2024-02-11T13:06:00.126" v="74" actId="20577"/>
        <pc:sldMkLst>
          <pc:docMk/>
          <pc:sldMk cId="1611379419" sldId="260"/>
        </pc:sldMkLst>
        <pc:spChg chg="mod">
          <ac:chgData name="Chevrekouko, Maria (ISSL)" userId="S::maria.chevrekouko@unibe.ch::1d8393c1-083d-46ce-acd5-7db4096d3e93" providerId="AD" clId="Web-{6D3F6D2B-3D9C-4A1F-B2A4-CA67244F2DC3}" dt="2024-02-11T13:06:00.126" v="74" actId="20577"/>
          <ac:spMkLst>
            <pc:docMk/>
            <pc:sldMk cId="1611379419" sldId="260"/>
            <ac:spMk id="3" creationId="{765805EE-FD21-47C9-4B51-9E25C334241A}"/>
          </ac:spMkLst>
        </pc:spChg>
        <pc:spChg chg="add mod">
          <ac:chgData name="Chevrekouko, Maria (ISSL)" userId="S::maria.chevrekouko@unibe.ch::1d8393c1-083d-46ce-acd5-7db4096d3e93" providerId="AD" clId="Web-{6D3F6D2B-3D9C-4A1F-B2A4-CA67244F2DC3}" dt="2024-02-11T13:05:17.734" v="72" actId="1076"/>
          <ac:spMkLst>
            <pc:docMk/>
            <pc:sldMk cId="1611379419" sldId="260"/>
            <ac:spMk id="7" creationId="{506247E5-CCC2-7FE3-D41D-8C9784D1FE96}"/>
          </ac:spMkLst>
        </pc:spChg>
        <pc:spChg chg="add mod">
          <ac:chgData name="Chevrekouko, Maria (ISSL)" userId="S::maria.chevrekouko@unibe.ch::1d8393c1-083d-46ce-acd5-7db4096d3e93" providerId="AD" clId="Web-{6D3F6D2B-3D9C-4A1F-B2A4-CA67244F2DC3}" dt="2024-02-11T13:04:17.373" v="66" actId="20577"/>
          <ac:spMkLst>
            <pc:docMk/>
            <pc:sldMk cId="1611379419" sldId="260"/>
            <ac:spMk id="8" creationId="{CC607AFB-4956-D938-8136-C4C8F3B90E1E}"/>
          </ac:spMkLst>
        </pc:spChg>
        <pc:spChg chg="add mod">
          <ac:chgData name="Chevrekouko, Maria (ISSL)" userId="S::maria.chevrekouko@unibe.ch::1d8393c1-083d-46ce-acd5-7db4096d3e93" providerId="AD" clId="Web-{6D3F6D2B-3D9C-4A1F-B2A4-CA67244F2DC3}" dt="2024-02-11T13:04:25.546" v="67" actId="1076"/>
          <ac:spMkLst>
            <pc:docMk/>
            <pc:sldMk cId="1611379419" sldId="260"/>
            <ac:spMk id="9" creationId="{A762957B-9274-C046-6AD4-D4B081DD62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vrekouko, Maria (ISSL)" userId="S::maria.chevrekouko@unibe.ch::1d8393c1-083d-46ce-acd5-7db4096d3e93" providerId="AD" clId="Web-{6D3F6D2B-3D9C-4A1F-B2A4-CA67244F2DC3}" dt="2024-02-11T13:01:06.791" v="46" actId="20577"/>
              <pc2:cmMkLst xmlns:pc2="http://schemas.microsoft.com/office/powerpoint/2019/9/main/command">
                <pc:docMk/>
                <pc:sldMk cId="1611379419" sldId="260"/>
                <pc2:cmMk id="{62EDC1D5-36C9-42F2-841C-339AD04F2222}"/>
              </pc2:cmMkLst>
            </pc226:cmChg>
          </p:ext>
        </pc:extLst>
      </pc:sldChg>
    </pc:docChg>
  </pc:docChgLst>
  <pc:docChgLst>
    <pc:chgData name="Chevrekouko, Maria (ISSL)" userId="S::maria.chevrekouko@unibe.ch::1d8393c1-083d-46ce-acd5-7db4096d3e93" providerId="AD" clId="Web-{C5E67BDD-CB0D-4FE6-8B3F-00CDD7DFB137}"/>
    <pc:docChg chg="mod modSld">
      <pc:chgData name="Chevrekouko, Maria (ISSL)" userId="S::maria.chevrekouko@unibe.ch::1d8393c1-083d-46ce-acd5-7db4096d3e93" providerId="AD" clId="Web-{C5E67BDD-CB0D-4FE6-8B3F-00CDD7DFB137}" dt="2024-02-08T16:49:39.717" v="79" actId="20577"/>
      <pc:docMkLst>
        <pc:docMk/>
      </pc:docMkLst>
      <pc:sldChg chg="modCm">
        <pc:chgData name="Chevrekouko, Maria (ISSL)" userId="S::maria.chevrekouko@unibe.ch::1d8393c1-083d-46ce-acd5-7db4096d3e93" providerId="AD" clId="Web-{C5E67BDD-CB0D-4FE6-8B3F-00CDD7DFB137}" dt="2024-02-08T16:46:51.153" v="1"/>
        <pc:sldMkLst>
          <pc:docMk/>
          <pc:sldMk cId="696427846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Chevrekouko, Maria (ISSL)" userId="S::maria.chevrekouko@unibe.ch::1d8393c1-083d-46ce-acd5-7db4096d3e93" providerId="AD" clId="Web-{C5E67BDD-CB0D-4FE6-8B3F-00CDD7DFB137}" dt="2024-02-08T16:46:51.153" v="1"/>
              <pc2:cmMkLst xmlns:pc2="http://schemas.microsoft.com/office/powerpoint/2019/9/main/command">
                <pc:docMk/>
                <pc:sldMk cId="696427846" sldId="256"/>
                <pc2:cmMk id="{394E52EB-E9CD-468E-A9B5-8204D4A737DB}"/>
              </pc2:cmMkLst>
            </pc226:cmChg>
          </p:ext>
        </pc:extLst>
      </pc:sldChg>
      <pc:sldChg chg="addSp modSp">
        <pc:chgData name="Chevrekouko, Maria (ISSL)" userId="S::maria.chevrekouko@unibe.ch::1d8393c1-083d-46ce-acd5-7db4096d3e93" providerId="AD" clId="Web-{C5E67BDD-CB0D-4FE6-8B3F-00CDD7DFB137}" dt="2024-02-08T16:49:39.717" v="79" actId="20577"/>
        <pc:sldMkLst>
          <pc:docMk/>
          <pc:sldMk cId="512888062" sldId="263"/>
        </pc:sldMkLst>
        <pc:spChg chg="add mod">
          <ac:chgData name="Chevrekouko, Maria (ISSL)" userId="S::maria.chevrekouko@unibe.ch::1d8393c1-083d-46ce-acd5-7db4096d3e93" providerId="AD" clId="Web-{C5E67BDD-CB0D-4FE6-8B3F-00CDD7DFB137}" dt="2024-02-08T16:49:39.717" v="79" actId="20577"/>
          <ac:spMkLst>
            <pc:docMk/>
            <pc:sldMk cId="512888062" sldId="263"/>
            <ac:spMk id="5" creationId="{ED8EA3E6-381E-1EB8-880C-428ADFD68485}"/>
          </ac:spMkLst>
        </pc:spChg>
      </pc:sldChg>
    </pc:docChg>
  </pc:docChgLst>
  <pc:docChgLst>
    <pc:chgData name="Rzitki, Aldona Maria (ISSL)" userId="S::aldona.rzitki@unibe.ch::06f6dfaa-00de-4c2b-be35-fc41170631fd" providerId="AD" clId="Web-{1B586947-CF11-4685-B9FB-585F03EB45AB}"/>
    <pc:docChg chg="addSld delSld modSld sldOrd">
      <pc:chgData name="Rzitki, Aldona Maria (ISSL)" userId="S::aldona.rzitki@unibe.ch::06f6dfaa-00de-4c2b-be35-fc41170631fd" providerId="AD" clId="Web-{1B586947-CF11-4685-B9FB-585F03EB45AB}" dt="2024-02-09T09:11:03.240" v="1386" actId="1076"/>
      <pc:docMkLst>
        <pc:docMk/>
      </pc:docMkLst>
      <pc:sldChg chg="addSp modSp ord addCm modCm">
        <pc:chgData name="Rzitki, Aldona Maria (ISSL)" userId="S::aldona.rzitki@unibe.ch::06f6dfaa-00de-4c2b-be35-fc41170631fd" providerId="AD" clId="Web-{1B586947-CF11-4685-B9FB-585F03EB45AB}" dt="2024-02-09T07:44:50.609" v="1058" actId="20577"/>
        <pc:sldMkLst>
          <pc:docMk/>
          <pc:sldMk cId="1611379419" sldId="260"/>
        </pc:sldMkLst>
        <pc:spChg chg="add mod">
          <ac:chgData name="Rzitki, Aldona Maria (ISSL)" userId="S::aldona.rzitki@unibe.ch::06f6dfaa-00de-4c2b-be35-fc41170631fd" providerId="AD" clId="Web-{1B586947-CF11-4685-B9FB-585F03EB45AB}" dt="2024-02-09T07:44:50.609" v="1058" actId="20577"/>
          <ac:spMkLst>
            <pc:docMk/>
            <pc:sldMk cId="1611379419" sldId="260"/>
            <ac:spMk id="3" creationId="{765805EE-FD21-47C9-4B51-9E25C334241A}"/>
          </ac:spMkLst>
        </pc:spChg>
        <pc:spChg chg="mod">
          <ac:chgData name="Rzitki, Aldona Maria (ISSL)" userId="S::aldona.rzitki@unibe.ch::06f6dfaa-00de-4c2b-be35-fc41170631fd" providerId="AD" clId="Web-{1B586947-CF11-4685-B9FB-585F03EB45AB}" dt="2024-02-08T17:19:45.986" v="34"/>
          <ac:spMkLst>
            <pc:docMk/>
            <pc:sldMk cId="1611379419" sldId="260"/>
            <ac:spMk id="4" creationId="{C2CA9198-91C9-8C7B-4B94-2F7CAA77C38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zitki, Aldona Maria (ISSL)" userId="S::aldona.rzitki@unibe.ch::06f6dfaa-00de-4c2b-be35-fc41170631fd" providerId="AD" clId="Web-{1B586947-CF11-4685-B9FB-585F03EB45AB}" dt="2024-02-09T07:44:48.390" v="1056" actId="20577"/>
              <pc2:cmMkLst xmlns:pc2="http://schemas.microsoft.com/office/powerpoint/2019/9/main/command">
                <pc:docMk/>
                <pc:sldMk cId="1611379419" sldId="260"/>
                <pc2:cmMk id="{62EDC1D5-36C9-42F2-841C-339AD04F2222}"/>
              </pc2:cmMkLst>
            </pc226:cmChg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8T17:25:12.430" v="60"/>
              <pc2:cmMkLst xmlns:pc2="http://schemas.microsoft.com/office/powerpoint/2019/9/main/command">
                <pc:docMk/>
                <pc:sldMk cId="1611379419" sldId="260"/>
                <pc2:cmMk id="{231B66E2-119D-4454-8669-E16BF90E617B}"/>
              </pc2:cmMkLst>
            </pc226:cmChg>
          </p:ext>
        </pc:extLst>
      </pc:sldChg>
      <pc:sldChg chg="modSp">
        <pc:chgData name="Rzitki, Aldona Maria (ISSL)" userId="S::aldona.rzitki@unibe.ch::06f6dfaa-00de-4c2b-be35-fc41170631fd" providerId="AD" clId="Web-{1B586947-CF11-4685-B9FB-585F03EB45AB}" dt="2024-02-09T05:58:46.935" v="347" actId="20577"/>
        <pc:sldMkLst>
          <pc:docMk/>
          <pc:sldMk cId="3502614355" sldId="262"/>
        </pc:sldMkLst>
        <pc:spChg chg="mod">
          <ac:chgData name="Rzitki, Aldona Maria (ISSL)" userId="S::aldona.rzitki@unibe.ch::06f6dfaa-00de-4c2b-be35-fc41170631fd" providerId="AD" clId="Web-{1B586947-CF11-4685-B9FB-585F03EB45AB}" dt="2024-02-09T05:58:46.935" v="347" actId="20577"/>
          <ac:spMkLst>
            <pc:docMk/>
            <pc:sldMk cId="3502614355" sldId="262"/>
            <ac:spMk id="3" creationId="{5545242B-029B-DE98-D375-FDF61E9A3E1D}"/>
          </ac:spMkLst>
        </pc:spChg>
      </pc:sldChg>
      <pc:sldChg chg="del">
        <pc:chgData name="Rzitki, Aldona Maria (ISSL)" userId="S::aldona.rzitki@unibe.ch::06f6dfaa-00de-4c2b-be35-fc41170631fd" providerId="AD" clId="Web-{1B586947-CF11-4685-B9FB-585F03EB45AB}" dt="2024-02-09T06:17:27.792" v="358"/>
        <pc:sldMkLst>
          <pc:docMk/>
          <pc:sldMk cId="512888062" sldId="263"/>
        </pc:sldMkLst>
      </pc:sldChg>
      <pc:sldChg chg="addSp modSp addCm">
        <pc:chgData name="Rzitki, Aldona Maria (ISSL)" userId="S::aldona.rzitki@unibe.ch::06f6dfaa-00de-4c2b-be35-fc41170631fd" providerId="AD" clId="Web-{1B586947-CF11-4685-B9FB-585F03EB45AB}" dt="2024-02-09T09:11:03.240" v="1386" actId="1076"/>
        <pc:sldMkLst>
          <pc:docMk/>
          <pc:sldMk cId="3535118786" sldId="264"/>
        </pc:sldMkLst>
        <pc:spChg chg="mod">
          <ac:chgData name="Rzitki, Aldona Maria (ISSL)" userId="S::aldona.rzitki@unibe.ch::06f6dfaa-00de-4c2b-be35-fc41170631fd" providerId="AD" clId="Web-{1B586947-CF11-4685-B9FB-585F03EB45AB}" dt="2024-02-09T09:11:03.240" v="1386" actId="1076"/>
          <ac:spMkLst>
            <pc:docMk/>
            <pc:sldMk cId="3535118786" sldId="264"/>
            <ac:spMk id="2" creationId="{A6E19233-AF53-2347-44EB-0C998919E12E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9:10:58.490" v="1385" actId="20577"/>
          <ac:spMkLst>
            <pc:docMk/>
            <pc:sldMk cId="3535118786" sldId="264"/>
            <ac:spMk id="3" creationId="{B2EFBAB6-314B-D572-2F7A-115CEA4C2A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54:39.395" v="1157"/>
              <pc2:cmMkLst xmlns:pc2="http://schemas.microsoft.com/office/powerpoint/2019/9/main/command">
                <pc:docMk/>
                <pc:sldMk cId="3535118786" sldId="264"/>
                <pc2:cmMk id="{2E7DC5B5-6F7A-4FC5-A48C-AF96E646084D}"/>
              </pc2:cmMkLst>
            </pc226:cmChg>
          </p:ext>
        </pc:extLst>
      </pc:sldChg>
      <pc:sldChg chg="addSp delSp modSp addCm modCm">
        <pc:chgData name="Rzitki, Aldona Maria (ISSL)" userId="S::aldona.rzitki@unibe.ch::06f6dfaa-00de-4c2b-be35-fc41170631fd" providerId="AD" clId="Web-{1B586947-CF11-4685-B9FB-585F03EB45AB}" dt="2024-02-09T07:47:18.979" v="1131" actId="20577"/>
        <pc:sldMkLst>
          <pc:docMk/>
          <pc:sldMk cId="795160737" sldId="265"/>
        </pc:sldMkLst>
        <pc:spChg chg="mod">
          <ac:chgData name="Rzitki, Aldona Maria (ISSL)" userId="S::aldona.rzitki@unibe.ch::06f6dfaa-00de-4c2b-be35-fc41170631fd" providerId="AD" clId="Web-{1B586947-CF11-4685-B9FB-585F03EB45AB}" dt="2024-02-09T05:54:52.617" v="327" actId="20577"/>
          <ac:spMkLst>
            <pc:docMk/>
            <pc:sldMk cId="795160737" sldId="265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1B586947-CF11-4685-B9FB-585F03EB45AB}" dt="2024-02-09T07:47:18.979" v="1131" actId="20577"/>
          <ac:spMkLst>
            <pc:docMk/>
            <pc:sldMk cId="795160737" sldId="265"/>
            <ac:spMk id="11" creationId="{75037FB2-BA56-F104-E0AE-BB5D0F927CE3}"/>
          </ac:spMkLst>
        </pc:spChg>
        <pc:picChg chg="add del mod">
          <ac:chgData name="Rzitki, Aldona Maria (ISSL)" userId="S::aldona.rzitki@unibe.ch::06f6dfaa-00de-4c2b-be35-fc41170631fd" providerId="AD" clId="Web-{1B586947-CF11-4685-B9FB-585F03EB45AB}" dt="2024-02-09T07:03:39.484" v="411"/>
          <ac:picMkLst>
            <pc:docMk/>
            <pc:sldMk cId="795160737" sldId="265"/>
            <ac:picMk id="3" creationId="{BB5719D5-E71F-C31A-1C3F-8023250B6BA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zitki, Aldona Maria (ISSL)" userId="S::aldona.rzitki@unibe.ch::06f6dfaa-00de-4c2b-be35-fc41170631fd" providerId="AD" clId="Web-{1B586947-CF11-4685-B9FB-585F03EB45AB}" dt="2024-02-09T05:54:52.617" v="327" actId="20577"/>
              <pc2:cmMkLst xmlns:pc2="http://schemas.microsoft.com/office/powerpoint/2019/9/main/command">
                <pc:docMk/>
                <pc:sldMk cId="795160737" sldId="265"/>
                <pc2:cmMk id="{9BFD1E60-3DD3-457E-9047-BBA251DAFC55}"/>
              </pc2:cmMkLst>
            </pc226:cmChg>
          </p:ext>
        </pc:extLst>
      </pc:sldChg>
      <pc:sldChg chg="addSp modSp addCm modCm">
        <pc:chgData name="Rzitki, Aldona Maria (ISSL)" userId="S::aldona.rzitki@unibe.ch::06f6dfaa-00de-4c2b-be35-fc41170631fd" providerId="AD" clId="Web-{1B586947-CF11-4685-B9FB-585F03EB45AB}" dt="2024-02-09T07:36:58.100" v="928" actId="1076"/>
        <pc:sldMkLst>
          <pc:docMk/>
          <pc:sldMk cId="4233756182" sldId="266"/>
        </pc:sldMkLst>
        <pc:spChg chg="mod">
          <ac:chgData name="Rzitki, Aldona Maria (ISSL)" userId="S::aldona.rzitki@unibe.ch::06f6dfaa-00de-4c2b-be35-fc41170631fd" providerId="AD" clId="Web-{1B586947-CF11-4685-B9FB-585F03EB45AB}" dt="2024-02-09T07:36:45.834" v="924" actId="20577"/>
          <ac:spMkLst>
            <pc:docMk/>
            <pc:sldMk cId="4233756182" sldId="266"/>
            <ac:spMk id="3" creationId="{06FC169F-BF04-BC11-7F7D-BD3386933C4A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31:24.813" v="767" actId="20577"/>
          <ac:spMkLst>
            <pc:docMk/>
            <pc:sldMk cId="4233756182" sldId="266"/>
            <ac:spMk id="5" creationId="{4D26A8FD-6FDA-B0E9-9CF6-243C629F02A4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31:31.313" v="769" actId="20577"/>
          <ac:spMkLst>
            <pc:docMk/>
            <pc:sldMk cId="4233756182" sldId="266"/>
            <ac:spMk id="7" creationId="{9FDFCA63-71A6-AE0D-137B-737EC0DB283E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28:46.997" v="728" actId="1076"/>
          <ac:spMkLst>
            <pc:docMk/>
            <pc:sldMk cId="4233756182" sldId="266"/>
            <ac:spMk id="8" creationId="{E5BCA44A-C3C2-B18D-6AF2-47FCC444E16B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28:49.403" v="729" actId="1076"/>
          <ac:spMkLst>
            <pc:docMk/>
            <pc:sldMk cId="4233756182" sldId="266"/>
            <ac:spMk id="9" creationId="{66B10B90-4724-5D30-18C1-322B69F7D364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29:24.342" v="736" actId="1076"/>
          <ac:spMkLst>
            <pc:docMk/>
            <pc:sldMk cId="4233756182" sldId="266"/>
            <ac:spMk id="10" creationId="{8567D60F-E655-2C74-4B6B-2C26080945E8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31:45.500" v="772" actId="1076"/>
          <ac:spMkLst>
            <pc:docMk/>
            <pc:sldMk cId="4233756182" sldId="266"/>
            <ac:spMk id="11" creationId="{61499BCC-F0A1-2006-2417-B90A24FFCA0E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36:58.100" v="928" actId="1076"/>
          <ac:spMkLst>
            <pc:docMk/>
            <pc:sldMk cId="4233756182" sldId="266"/>
            <ac:spMk id="12" creationId="{7E0BEDEC-4D51-E311-D1EA-804E99E8BD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zitki, Aldona Maria (ISSL)" userId="S::aldona.rzitki@unibe.ch::06f6dfaa-00de-4c2b-be35-fc41170631fd" providerId="AD" clId="Web-{1B586947-CF11-4685-B9FB-585F03EB45AB}" dt="2024-02-09T07:36:45.834" v="924" actId="20577"/>
              <pc2:cmMkLst xmlns:pc2="http://schemas.microsoft.com/office/powerpoint/2019/9/main/command">
                <pc:docMk/>
                <pc:sldMk cId="4233756182" sldId="266"/>
                <pc2:cmMk id="{F8660510-D9E8-4655-AC92-4155AEEEF9AF}"/>
              </pc2:cmMkLst>
            </pc226:cmChg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21:55.349" v="537"/>
              <pc2:cmMkLst xmlns:pc2="http://schemas.microsoft.com/office/powerpoint/2019/9/main/command">
                <pc:docMk/>
                <pc:sldMk cId="4233756182" sldId="266"/>
                <pc2:cmMk id="{F0199515-C1C3-4CF6-9FCE-F77D076E0A4E}"/>
              </pc2:cmMkLst>
            </pc226:cmChg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16:05.155" v="500"/>
              <pc2:cmMkLst xmlns:pc2="http://schemas.microsoft.com/office/powerpoint/2019/9/main/command">
                <pc:docMk/>
                <pc:sldMk cId="4233756182" sldId="266"/>
                <pc2:cmMk id="{FB8CD1DB-406E-46D9-9973-9B2A680593D4}"/>
              </pc2:cmMkLst>
              <pc226:cmRplyChg chg="add del">
                <pc226:chgData name="Rzitki, Aldona Maria (ISSL)" userId="S::aldona.rzitki@unibe.ch::06f6dfaa-00de-4c2b-be35-fc41170631fd" providerId="AD" clId="Web-{1B586947-CF11-4685-B9FB-585F03EB45AB}" dt="2024-02-09T07:16:05.155" v="500"/>
                <pc2:cmRplyMkLst xmlns:pc2="http://schemas.microsoft.com/office/powerpoint/2019/9/main/command">
                  <pc:docMk/>
                  <pc:sldMk cId="4233756182" sldId="266"/>
                  <pc2:cmMk id="{FB8CD1DB-406E-46D9-9973-9B2A680593D4}"/>
                  <pc2:cmRplyMk id="{2B463904-99F8-477C-B1D1-7E0D9C44205F}"/>
                </pc2:cmRplyMkLst>
              </pc226:cmRplyChg>
            </pc226:cmChg>
          </p:ext>
        </pc:extLst>
      </pc:sldChg>
      <pc:sldChg chg="modSp addCm modCm">
        <pc:chgData name="Rzitki, Aldona Maria (ISSL)" userId="S::aldona.rzitki@unibe.ch::06f6dfaa-00de-4c2b-be35-fc41170631fd" providerId="AD" clId="Web-{1B586947-CF11-4685-B9FB-585F03EB45AB}" dt="2024-02-09T07:20:59.910" v="536"/>
        <pc:sldMkLst>
          <pc:docMk/>
          <pc:sldMk cId="359435314" sldId="267"/>
        </pc:sldMkLst>
        <pc:spChg chg="mod">
          <ac:chgData name="Rzitki, Aldona Maria (ISSL)" userId="S::aldona.rzitki@unibe.ch::06f6dfaa-00de-4c2b-be35-fc41170631fd" providerId="AD" clId="Web-{1B586947-CF11-4685-B9FB-585F03EB45AB}" dt="2024-02-09T07:09:05.631" v="443" actId="20577"/>
          <ac:spMkLst>
            <pc:docMk/>
            <pc:sldMk cId="359435314" sldId="267"/>
            <ac:spMk id="12" creationId="{A626C40C-118E-41FF-4996-B9254E1AEC61}"/>
          </ac:spMkLst>
        </pc:spChg>
        <pc:cxnChg chg="mod">
          <ac:chgData name="Rzitki, Aldona Maria (ISSL)" userId="S::aldona.rzitki@unibe.ch::06f6dfaa-00de-4c2b-be35-fc41170631fd" providerId="AD" clId="Web-{1B586947-CF11-4685-B9FB-585F03EB45AB}" dt="2024-02-08T17:36:20.442" v="88" actId="14100"/>
          <ac:cxnSpMkLst>
            <pc:docMk/>
            <pc:sldMk cId="359435314" sldId="267"/>
            <ac:cxnSpMk id="17" creationId="{024ADD14-1402-6C57-ACC6-1B300615558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20:59.910" v="536"/>
              <pc2:cmMkLst xmlns:pc2="http://schemas.microsoft.com/office/powerpoint/2019/9/main/command">
                <pc:docMk/>
                <pc:sldMk cId="359435314" sldId="267"/>
                <pc2:cmMk id="{726C6A38-ACB4-4DA2-AE72-977E59D75C0C}"/>
              </pc2:cmMkLst>
            </pc226:cmChg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10:54.055" v="444"/>
              <pc2:cmMkLst xmlns:pc2="http://schemas.microsoft.com/office/powerpoint/2019/9/main/command">
                <pc:docMk/>
                <pc:sldMk cId="359435314" sldId="267"/>
                <pc2:cmMk id="{5C8AAC52-5D16-4734-BA31-EB6A74EE5873}"/>
              </pc2:cmMkLst>
            </pc226:cmChg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6:14:13.694" v="357"/>
              <pc2:cmMkLst xmlns:pc2="http://schemas.microsoft.com/office/powerpoint/2019/9/main/command">
                <pc:docMk/>
                <pc:sldMk cId="359435314" sldId="267"/>
                <pc2:cmMk id="{C4D7E8D1-830A-4736-A446-754EFCF8A2A7}"/>
              </pc2:cmMkLst>
              <pc226:cmRplyChg chg="add">
                <pc226:chgData name="Rzitki, Aldona Maria (ISSL)" userId="S::aldona.rzitki@unibe.ch::06f6dfaa-00de-4c2b-be35-fc41170631fd" providerId="AD" clId="Web-{1B586947-CF11-4685-B9FB-585F03EB45AB}" dt="2024-02-09T06:14:13.694" v="357"/>
                <pc2:cmRplyMkLst xmlns:pc2="http://schemas.microsoft.com/office/powerpoint/2019/9/main/command">
                  <pc:docMk/>
                  <pc:sldMk cId="359435314" sldId="267"/>
                  <pc2:cmMk id="{C4D7E8D1-830A-4736-A446-754EFCF8A2A7}"/>
                  <pc2:cmRplyMk id="{CB6EAB0D-3FF7-4ACB-B8C2-439CC30397F6}"/>
                </pc2:cmRplyMkLst>
              </pc226:cmRplyChg>
            </pc226:cmChg>
          </p:ext>
        </pc:extLst>
      </pc:sldChg>
      <pc:sldChg chg="modSp addCm modCm">
        <pc:chgData name="Rzitki, Aldona Maria (ISSL)" userId="S::aldona.rzitki@unibe.ch::06f6dfaa-00de-4c2b-be35-fc41170631fd" providerId="AD" clId="Web-{1B586947-CF11-4685-B9FB-585F03EB45AB}" dt="2024-02-09T08:37:28.105" v="1310"/>
        <pc:sldMkLst>
          <pc:docMk/>
          <pc:sldMk cId="2293773729" sldId="268"/>
        </pc:sldMkLst>
        <pc:spChg chg="mod">
          <ac:chgData name="Rzitki, Aldona Maria (ISSL)" userId="S::aldona.rzitki@unibe.ch::06f6dfaa-00de-4c2b-be35-fc41170631fd" providerId="AD" clId="Web-{1B586947-CF11-4685-B9FB-585F03EB45AB}" dt="2024-02-09T06:03:37.770" v="355" actId="20577"/>
          <ac:spMkLst>
            <pc:docMk/>
            <pc:sldMk cId="2293773729" sldId="268"/>
            <ac:spMk id="5" creationId="{FCCA961F-E4DF-7ABA-99F7-6D6E2370A5B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8:37:28.105" v="1310"/>
              <pc2:cmMkLst xmlns:pc2="http://schemas.microsoft.com/office/powerpoint/2019/9/main/command">
                <pc:docMk/>
                <pc:sldMk cId="2293773729" sldId="268"/>
                <pc2:cmMk id="{58C5D699-DD29-4AB4-976F-9728DB176F8C}"/>
              </pc2:cmMkLst>
              <pc226:cmRplyChg chg="add">
                <pc226:chgData name="Rzitki, Aldona Maria (ISSL)" userId="S::aldona.rzitki@unibe.ch::06f6dfaa-00de-4c2b-be35-fc41170631fd" providerId="AD" clId="Web-{1B586947-CF11-4685-B9FB-585F03EB45AB}" dt="2024-02-09T08:37:28.105" v="1310"/>
                <pc2:cmRplyMkLst xmlns:pc2="http://schemas.microsoft.com/office/powerpoint/2019/9/main/command">
                  <pc:docMk/>
                  <pc:sldMk cId="2293773729" sldId="268"/>
                  <pc2:cmMk id="{58C5D699-DD29-4AB4-976F-9728DB176F8C}"/>
                  <pc2:cmRplyMk id="{214AEB36-82DB-4188-BD4D-BD4D03CB7871}"/>
                </pc2:cmRplyMkLst>
              </pc226:cmRplyChg>
            </pc226:cmChg>
          </p:ext>
        </pc:extLst>
      </pc:sldChg>
      <pc:sldChg chg="del">
        <pc:chgData name="Rzitki, Aldona Maria (ISSL)" userId="S::aldona.rzitki@unibe.ch::06f6dfaa-00de-4c2b-be35-fc41170631fd" providerId="AD" clId="Web-{1B586947-CF11-4685-B9FB-585F03EB45AB}" dt="2024-02-08T17:20:49.878" v="47"/>
        <pc:sldMkLst>
          <pc:docMk/>
          <pc:sldMk cId="2565686512" sldId="269"/>
        </pc:sldMkLst>
      </pc:sldChg>
      <pc:sldChg chg="delSp modSp del">
        <pc:chgData name="Rzitki, Aldona Maria (ISSL)" userId="S::aldona.rzitki@unibe.ch::06f6dfaa-00de-4c2b-be35-fc41170631fd" providerId="AD" clId="Web-{1B586947-CF11-4685-B9FB-585F03EB45AB}" dt="2024-02-08T17:21:18.644" v="59"/>
        <pc:sldMkLst>
          <pc:docMk/>
          <pc:sldMk cId="2868475552" sldId="271"/>
        </pc:sldMkLst>
        <pc:spChg chg="del mod">
          <ac:chgData name="Rzitki, Aldona Maria (ISSL)" userId="S::aldona.rzitki@unibe.ch::06f6dfaa-00de-4c2b-be35-fc41170631fd" providerId="AD" clId="Web-{1B586947-CF11-4685-B9FB-585F03EB45AB}" dt="2024-02-08T17:21:10.332" v="54"/>
          <ac:spMkLst>
            <pc:docMk/>
            <pc:sldMk cId="2868475552" sldId="271"/>
            <ac:spMk id="5" creationId="{FCCA961F-E4DF-7ABA-99F7-6D6E2370A5B8}"/>
          </ac:spMkLst>
        </pc:spChg>
      </pc:sldChg>
      <pc:sldChg chg="modSp add replId">
        <pc:chgData name="Rzitki, Aldona Maria (ISSL)" userId="S::aldona.rzitki@unibe.ch::06f6dfaa-00de-4c2b-be35-fc41170631fd" providerId="AD" clId="Web-{1B586947-CF11-4685-B9FB-585F03EB45AB}" dt="2024-02-08T17:25:48.040" v="64" actId="20577"/>
        <pc:sldMkLst>
          <pc:docMk/>
          <pc:sldMk cId="2532603619" sldId="272"/>
        </pc:sldMkLst>
        <pc:spChg chg="mod">
          <ac:chgData name="Rzitki, Aldona Maria (ISSL)" userId="S::aldona.rzitki@unibe.ch::06f6dfaa-00de-4c2b-be35-fc41170631fd" providerId="AD" clId="Web-{1B586947-CF11-4685-B9FB-585F03EB45AB}" dt="2024-02-08T17:25:48.040" v="64" actId="20577"/>
          <ac:spMkLst>
            <pc:docMk/>
            <pc:sldMk cId="2532603619" sldId="272"/>
            <ac:spMk id="3" creationId="{765805EE-FD21-47C9-4B51-9E25C334241A}"/>
          </ac:spMkLst>
        </pc:spChg>
      </pc:sldChg>
      <pc:sldChg chg="addSp delSp modSp add replId delAnim addCm">
        <pc:chgData name="Rzitki, Aldona Maria (ISSL)" userId="S::aldona.rzitki@unibe.ch::06f6dfaa-00de-4c2b-be35-fc41170631fd" providerId="AD" clId="Web-{1B586947-CF11-4685-B9FB-585F03EB45AB}" dt="2024-02-09T07:06:46.847" v="431"/>
        <pc:sldMkLst>
          <pc:docMk/>
          <pc:sldMk cId="220875228" sldId="273"/>
        </pc:sldMkLst>
        <pc:spChg chg="mod">
          <ac:chgData name="Rzitki, Aldona Maria (ISSL)" userId="S::aldona.rzitki@unibe.ch::06f6dfaa-00de-4c2b-be35-fc41170631fd" providerId="AD" clId="Web-{1B586947-CF11-4685-B9FB-585F03EB45AB}" dt="2024-02-09T07:03:03.703" v="404" actId="20577"/>
          <ac:spMkLst>
            <pc:docMk/>
            <pc:sldMk cId="220875228" sldId="273"/>
            <ac:spMk id="2" creationId="{A6E19233-AF53-2347-44EB-0C998919E12E}"/>
          </ac:spMkLst>
        </pc:spChg>
        <pc:spChg chg="mod">
          <ac:chgData name="Rzitki, Aldona Maria (ISSL)" userId="S::aldona.rzitki@unibe.ch::06f6dfaa-00de-4c2b-be35-fc41170631fd" providerId="AD" clId="Web-{1B586947-CF11-4685-B9FB-585F03EB45AB}" dt="2024-02-09T07:02:17.467" v="388" actId="1076"/>
          <ac:spMkLst>
            <pc:docMk/>
            <pc:sldMk cId="220875228" sldId="273"/>
            <ac:spMk id="4" creationId="{C2CA9198-91C9-8C7B-4B94-2F7CAA77C38E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7:05:54.190" v="429" actId="20577"/>
          <ac:spMkLst>
            <pc:docMk/>
            <pc:sldMk cId="220875228" sldId="273"/>
            <ac:spMk id="5" creationId="{110D136F-B586-12E9-E3D5-B9E8CA68EF2F}"/>
          </ac:spMkLst>
        </pc:spChg>
        <pc:spChg chg="del mod">
          <ac:chgData name="Rzitki, Aldona Maria (ISSL)" userId="S::aldona.rzitki@unibe.ch::06f6dfaa-00de-4c2b-be35-fc41170631fd" providerId="AD" clId="Web-{1B586947-CF11-4685-B9FB-585F03EB45AB}" dt="2024-02-09T07:01:35.216" v="376"/>
          <ac:spMkLst>
            <pc:docMk/>
            <pc:sldMk cId="220875228" sldId="273"/>
            <ac:spMk id="11" creationId="{75037FB2-BA56-F104-E0AE-BB5D0F927CE3}"/>
          </ac:spMkLst>
        </pc:spChg>
        <pc:picChg chg="mod">
          <ac:chgData name="Rzitki, Aldona Maria (ISSL)" userId="S::aldona.rzitki@unibe.ch::06f6dfaa-00de-4c2b-be35-fc41170631fd" providerId="AD" clId="Web-{1B586947-CF11-4685-B9FB-585F03EB45AB}" dt="2024-02-09T07:02:43.186" v="393" actId="1076"/>
          <ac:picMkLst>
            <pc:docMk/>
            <pc:sldMk cId="220875228" sldId="273"/>
            <ac:picMk id="3" creationId="{BB5719D5-E71F-C31A-1C3F-8023250B6BAF}"/>
          </ac:picMkLst>
        </pc:picChg>
        <pc:picChg chg="del">
          <ac:chgData name="Rzitki, Aldona Maria (ISSL)" userId="S::aldona.rzitki@unibe.ch::06f6dfaa-00de-4c2b-be35-fc41170631fd" providerId="AD" clId="Web-{1B586947-CF11-4685-B9FB-585F03EB45AB}" dt="2024-02-09T07:01:23.169" v="370"/>
          <ac:picMkLst>
            <pc:docMk/>
            <pc:sldMk cId="220875228" sldId="273"/>
            <ac:picMk id="9" creationId="{F3E953E4-0B22-D632-66CE-5B7F755F609A}"/>
          </ac:picMkLst>
        </pc:picChg>
        <pc:picChg chg="del">
          <ac:chgData name="Rzitki, Aldona Maria (ISSL)" userId="S::aldona.rzitki@unibe.ch::06f6dfaa-00de-4c2b-be35-fc41170631fd" providerId="AD" clId="Web-{1B586947-CF11-4685-B9FB-585F03EB45AB}" dt="2024-02-09T07:01:24.826" v="371"/>
          <ac:picMkLst>
            <pc:docMk/>
            <pc:sldMk cId="220875228" sldId="273"/>
            <ac:picMk id="10" creationId="{8DB134C8-32D7-503B-B5B0-1E5D631A38F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05:48.721" v="428"/>
              <pc2:cmMkLst xmlns:pc2="http://schemas.microsoft.com/office/powerpoint/2019/9/main/command">
                <pc:docMk/>
                <pc:sldMk cId="220875228" sldId="273"/>
                <pc2:cmMk id="{C211339D-5F05-4031-B491-72708C76C9C4}"/>
              </pc2:cmMkLst>
            </pc226:cmChg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06:32.066" v="430"/>
              <pc2:cmMkLst xmlns:pc2="http://schemas.microsoft.com/office/powerpoint/2019/9/main/command">
                <pc:docMk/>
                <pc:sldMk cId="220875228" sldId="273"/>
                <pc2:cmMk id="{7D29E2CA-BB0B-4710-8C0C-AE8D772FEAAC}"/>
              </pc2:cmMkLst>
            </pc226:cmChg>
            <pc226:cmChg xmlns:pc226="http://schemas.microsoft.com/office/powerpoint/2022/06/main/command" chg="add">
              <pc226:chgData name="Rzitki, Aldona Maria (ISSL)" userId="S::aldona.rzitki@unibe.ch::06f6dfaa-00de-4c2b-be35-fc41170631fd" providerId="AD" clId="Web-{1B586947-CF11-4685-B9FB-585F03EB45AB}" dt="2024-02-09T07:06:46.847" v="431"/>
              <pc2:cmMkLst xmlns:pc2="http://schemas.microsoft.com/office/powerpoint/2019/9/main/command">
                <pc:docMk/>
                <pc:sldMk cId="220875228" sldId="273"/>
                <pc2:cmMk id="{7D7F71F8-651D-451C-A1D6-7E75B9F93BB6}"/>
              </pc2:cmMkLst>
            </pc226:cmChg>
          </p:ext>
        </pc:extLst>
      </pc:sldChg>
      <pc:sldChg chg="addSp modSp add replId addCm modCm">
        <pc:chgData name="Rzitki, Aldona Maria (ISSL)" userId="S::aldona.rzitki@unibe.ch::06f6dfaa-00de-4c2b-be35-fc41170631fd" providerId="AD" clId="Web-{1B586947-CF11-4685-B9FB-585F03EB45AB}" dt="2024-02-09T08:27:31.374" v="1280" actId="20577"/>
        <pc:sldMkLst>
          <pc:docMk/>
          <pc:sldMk cId="1395581225" sldId="274"/>
        </pc:sldMkLst>
        <pc:spChg chg="mod">
          <ac:chgData name="Rzitki, Aldona Maria (ISSL)" userId="S::aldona.rzitki@unibe.ch::06f6dfaa-00de-4c2b-be35-fc41170631fd" providerId="AD" clId="Web-{1B586947-CF11-4685-B9FB-585F03EB45AB}" dt="2024-02-09T07:38:44.118" v="942" actId="20577"/>
          <ac:spMkLst>
            <pc:docMk/>
            <pc:sldMk cId="1395581225" sldId="274"/>
            <ac:spMk id="2" creationId="{A6E19233-AF53-2347-44EB-0C998919E12E}"/>
          </ac:spMkLst>
        </pc:spChg>
        <pc:spChg chg="add mod">
          <ac:chgData name="Rzitki, Aldona Maria (ISSL)" userId="S::aldona.rzitki@unibe.ch::06f6dfaa-00de-4c2b-be35-fc41170631fd" providerId="AD" clId="Web-{1B586947-CF11-4685-B9FB-585F03EB45AB}" dt="2024-02-09T08:27:31.374" v="1280" actId="20577"/>
          <ac:spMkLst>
            <pc:docMk/>
            <pc:sldMk cId="1395581225" sldId="274"/>
            <ac:spMk id="3" creationId="{8C1C0BD9-B53E-CF3E-CF0B-F216FEF170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zitki, Aldona Maria (ISSL)" userId="S::aldona.rzitki@unibe.ch::06f6dfaa-00de-4c2b-be35-fc41170631fd" providerId="AD" clId="Web-{1B586947-CF11-4685-B9FB-585F03EB45AB}" dt="2024-02-09T08:27:31.374" v="1280" actId="20577"/>
              <pc2:cmMkLst xmlns:pc2="http://schemas.microsoft.com/office/powerpoint/2019/9/main/command">
                <pc:docMk/>
                <pc:sldMk cId="1395581225" sldId="274"/>
                <pc2:cmMk id="{49FD3C1C-047F-4344-9D06-4856130C08CF}"/>
              </pc2:cmMkLst>
            </pc226:cmChg>
            <pc226:cmChg xmlns:pc226="http://schemas.microsoft.com/office/powerpoint/2022/06/main/command" chg="add mod">
              <pc226:chgData name="Rzitki, Aldona Maria (ISSL)" userId="S::aldona.rzitki@unibe.ch::06f6dfaa-00de-4c2b-be35-fc41170631fd" providerId="AD" clId="Web-{1B586947-CF11-4685-B9FB-585F03EB45AB}" dt="2024-02-09T08:27:31.374" v="1280" actId="20577"/>
              <pc2:cmMkLst xmlns:pc2="http://schemas.microsoft.com/office/powerpoint/2019/9/main/command">
                <pc:docMk/>
                <pc:sldMk cId="1395581225" sldId="274"/>
                <pc2:cmMk id="{F9AF09C8-38A1-44E2-82AD-AD7B92B1A11A}"/>
              </pc2:cmMkLst>
            </pc226:cmChg>
          </p:ext>
        </pc:extLst>
      </pc:sldChg>
      <pc:sldChg chg="addSp delSp modSp add del replId">
        <pc:chgData name="Rzitki, Aldona Maria (ISSL)" userId="S::aldona.rzitki@unibe.ch::06f6dfaa-00de-4c2b-be35-fc41170631fd" providerId="AD" clId="Web-{1B586947-CF11-4685-B9FB-585F03EB45AB}" dt="2024-02-09T07:33:52.831" v="792"/>
        <pc:sldMkLst>
          <pc:docMk/>
          <pc:sldMk cId="3916316563" sldId="274"/>
        </pc:sldMkLst>
        <pc:spChg chg="add del">
          <ac:chgData name="Rzitki, Aldona Maria (ISSL)" userId="S::aldona.rzitki@unibe.ch::06f6dfaa-00de-4c2b-be35-fc41170631fd" providerId="AD" clId="Web-{1B586947-CF11-4685-B9FB-585F03EB45AB}" dt="2024-02-09T07:33:12.065" v="786"/>
          <ac:spMkLst>
            <pc:docMk/>
            <pc:sldMk cId="3916316563" sldId="274"/>
            <ac:spMk id="4" creationId="{C2CA9198-91C9-8C7B-4B94-2F7CAA77C38E}"/>
          </ac:spMkLst>
        </pc:spChg>
        <pc:spChg chg="del">
          <ac:chgData name="Rzitki, Aldona Maria (ISSL)" userId="S::aldona.rzitki@unibe.ch::06f6dfaa-00de-4c2b-be35-fc41170631fd" providerId="AD" clId="Web-{1B586947-CF11-4685-B9FB-585F03EB45AB}" dt="2024-02-09T07:33:23.580" v="791"/>
          <ac:spMkLst>
            <pc:docMk/>
            <pc:sldMk cId="3916316563" sldId="274"/>
            <ac:spMk id="10" creationId="{92E20343-AF00-675B-2A25-D2A52D44B094}"/>
          </ac:spMkLst>
        </pc:spChg>
        <pc:spChg chg="del">
          <ac:chgData name="Rzitki, Aldona Maria (ISSL)" userId="S::aldona.rzitki@unibe.ch::06f6dfaa-00de-4c2b-be35-fc41170631fd" providerId="AD" clId="Web-{1B586947-CF11-4685-B9FB-585F03EB45AB}" dt="2024-02-09T07:33:21.487" v="790"/>
          <ac:spMkLst>
            <pc:docMk/>
            <pc:sldMk cId="3916316563" sldId="274"/>
            <ac:spMk id="11" creationId="{11CDF61F-933F-6FED-94F1-4FDEB2B77070}"/>
          </ac:spMkLst>
        </pc:spChg>
        <pc:spChg chg="del">
          <ac:chgData name="Rzitki, Aldona Maria (ISSL)" userId="S::aldona.rzitki@unibe.ch::06f6dfaa-00de-4c2b-be35-fc41170631fd" providerId="AD" clId="Web-{1B586947-CF11-4685-B9FB-585F03EB45AB}" dt="2024-02-09T07:33:19.612" v="789"/>
          <ac:spMkLst>
            <pc:docMk/>
            <pc:sldMk cId="3916316563" sldId="274"/>
            <ac:spMk id="12" creationId="{A626C40C-118E-41FF-4996-B9254E1AEC61}"/>
          </ac:spMkLst>
        </pc:spChg>
        <pc:spChg chg="del">
          <ac:chgData name="Rzitki, Aldona Maria (ISSL)" userId="S::aldona.rzitki@unibe.ch::06f6dfaa-00de-4c2b-be35-fc41170631fd" providerId="AD" clId="Web-{1B586947-CF11-4685-B9FB-585F03EB45AB}" dt="2024-02-09T07:33:16.533" v="788"/>
          <ac:spMkLst>
            <pc:docMk/>
            <pc:sldMk cId="3916316563" sldId="274"/>
            <ac:spMk id="13" creationId="{EB41DE90-4BF3-E36D-10B7-02B5FA845121}"/>
          </ac:spMkLst>
        </pc:spChg>
        <pc:spChg chg="del">
          <ac:chgData name="Rzitki, Aldona Maria (ISSL)" userId="S::aldona.rzitki@unibe.ch::06f6dfaa-00de-4c2b-be35-fc41170631fd" providerId="AD" clId="Web-{1B586947-CF11-4685-B9FB-585F03EB45AB}" dt="2024-02-09T07:33:14.987" v="787"/>
          <ac:spMkLst>
            <pc:docMk/>
            <pc:sldMk cId="3916316563" sldId="274"/>
            <ac:spMk id="14" creationId="{FD3ECA4F-A2FA-1968-D39D-4D103F107CE4}"/>
          </ac:spMkLst>
        </pc:spChg>
        <pc:spChg chg="del mod">
          <ac:chgData name="Rzitki, Aldona Maria (ISSL)" userId="S::aldona.rzitki@unibe.ch::06f6dfaa-00de-4c2b-be35-fc41170631fd" providerId="AD" clId="Web-{1B586947-CF11-4685-B9FB-585F03EB45AB}" dt="2024-02-09T07:33:08.033" v="784"/>
          <ac:spMkLst>
            <pc:docMk/>
            <pc:sldMk cId="3916316563" sldId="274"/>
            <ac:spMk id="15" creationId="{ED1E328A-8B86-C56A-D924-E3FDDC3B7684}"/>
          </ac:spMkLst>
        </pc:spChg>
        <pc:spChg chg="del mod">
          <ac:chgData name="Rzitki, Aldona Maria (ISSL)" userId="S::aldona.rzitki@unibe.ch::06f6dfaa-00de-4c2b-be35-fc41170631fd" providerId="AD" clId="Web-{1B586947-CF11-4685-B9FB-585F03EB45AB}" dt="2024-02-09T07:33:05.096" v="782"/>
          <ac:spMkLst>
            <pc:docMk/>
            <pc:sldMk cId="3916316563" sldId="274"/>
            <ac:spMk id="38" creationId="{91BF83D5-C784-D92A-0551-B1D74AE128E1}"/>
          </ac:spMkLst>
        </pc:spChg>
      </pc:sldChg>
    </pc:docChg>
  </pc:docChgLst>
  <pc:docChgLst>
    <pc:chgData name="Karl, Katrin Bente (ISSL)" userId="S::katrin.karl@unibe.ch::917a5519-b053-4682-bc1e-8bf495b59726" providerId="AD" clId="Web-{E19397D3-8074-48F7-A74C-3A6FDA294D58}"/>
    <pc:docChg chg="modSld">
      <pc:chgData name="Karl, Katrin Bente (ISSL)" userId="S::katrin.karl@unibe.ch::917a5519-b053-4682-bc1e-8bf495b59726" providerId="AD" clId="Web-{E19397D3-8074-48F7-A74C-3A6FDA294D58}" dt="2024-02-10T11:01:51.380" v="118"/>
      <pc:docMkLst>
        <pc:docMk/>
      </pc:docMkLst>
      <pc:sldChg chg="addSp delSp modSp modMedia addAnim delAnim modAnim">
        <pc:chgData name="Karl, Katrin Bente (ISSL)" userId="S::katrin.karl@unibe.ch::917a5519-b053-4682-bc1e-8bf495b59726" providerId="AD" clId="Web-{E19397D3-8074-48F7-A74C-3A6FDA294D58}" dt="2024-02-10T11:01:51.380" v="118"/>
        <pc:sldMkLst>
          <pc:docMk/>
          <pc:sldMk cId="790755926" sldId="275"/>
        </pc:sldMkLst>
        <pc:spChg chg="add del mod">
          <ac:chgData name="Karl, Katrin Bente (ISSL)" userId="S::katrin.karl@unibe.ch::917a5519-b053-4682-bc1e-8bf495b59726" providerId="AD" clId="Web-{E19397D3-8074-48F7-A74C-3A6FDA294D58}" dt="2024-02-10T10:57:05.313" v="80"/>
          <ac:spMkLst>
            <pc:docMk/>
            <pc:sldMk cId="790755926" sldId="275"/>
            <ac:spMk id="3" creationId="{0916B1AB-27AB-EDD6-B637-A60501DEB8EF}"/>
          </ac:spMkLst>
        </pc:spChg>
        <pc:spChg chg="add mod">
          <ac:chgData name="Karl, Katrin Bente (ISSL)" userId="S::katrin.karl@unibe.ch::917a5519-b053-4682-bc1e-8bf495b59726" providerId="AD" clId="Web-{E19397D3-8074-48F7-A74C-3A6FDA294D58}" dt="2024-02-10T10:57:34.892" v="84" actId="1076"/>
          <ac:spMkLst>
            <pc:docMk/>
            <pc:sldMk cId="790755926" sldId="275"/>
            <ac:spMk id="7" creationId="{83EBB62A-0FD7-AC77-E605-8152D808BD1A}"/>
          </ac:spMkLst>
        </pc:spChg>
        <pc:spChg chg="mod">
          <ac:chgData name="Karl, Katrin Bente (ISSL)" userId="S::katrin.karl@unibe.ch::917a5519-b053-4682-bc1e-8bf495b59726" providerId="AD" clId="Web-{E19397D3-8074-48F7-A74C-3A6FDA294D58}" dt="2024-02-10T10:49:13.541" v="4" actId="20577"/>
          <ac:spMkLst>
            <pc:docMk/>
            <pc:sldMk cId="790755926" sldId="275"/>
            <ac:spMk id="11" creationId="{75037FB2-BA56-F104-E0AE-BB5D0F927CE3}"/>
          </ac:spMkLst>
        </pc:spChg>
        <pc:spChg chg="add mod">
          <ac:chgData name="Karl, Katrin Bente (ISSL)" userId="S::katrin.karl@unibe.ch::917a5519-b053-4682-bc1e-8bf495b59726" providerId="AD" clId="Web-{E19397D3-8074-48F7-A74C-3A6FDA294D58}" dt="2024-02-10T11:01:40.114" v="116" actId="1076"/>
          <ac:spMkLst>
            <pc:docMk/>
            <pc:sldMk cId="790755926" sldId="275"/>
            <ac:spMk id="12" creationId="{BA485CB9-7116-3CBF-DC2D-778BC209E551}"/>
          </ac:spMkLst>
        </pc:spChg>
        <pc:picChg chg="del mod">
          <ac:chgData name="Karl, Katrin Bente (ISSL)" userId="S::katrin.karl@unibe.ch::917a5519-b053-4682-bc1e-8bf495b59726" providerId="AD" clId="Web-{E19397D3-8074-48F7-A74C-3A6FDA294D58}" dt="2024-02-10T10:57:09.688" v="81"/>
          <ac:picMkLst>
            <pc:docMk/>
            <pc:sldMk cId="790755926" sldId="275"/>
            <ac:picMk id="5" creationId="{4F1DE8D4-3FD1-843C-C7C6-5BC671CB60E3}"/>
          </ac:picMkLst>
        </pc:picChg>
        <pc:picChg chg="mod">
          <ac:chgData name="Karl, Katrin Bente (ISSL)" userId="S::katrin.karl@unibe.ch::917a5519-b053-4682-bc1e-8bf495b59726" providerId="AD" clId="Web-{E19397D3-8074-48F7-A74C-3A6FDA294D58}" dt="2024-02-10T10:57:28.907" v="82" actId="1076"/>
          <ac:picMkLst>
            <pc:docMk/>
            <pc:sldMk cId="790755926" sldId="275"/>
            <ac:picMk id="8" creationId="{9E16C69E-B896-D227-20CE-8CF867F939DB}"/>
          </ac:picMkLst>
        </pc:picChg>
        <pc:picChg chg="mod">
          <ac:chgData name="Karl, Katrin Bente (ISSL)" userId="S::katrin.karl@unibe.ch::917a5519-b053-4682-bc1e-8bf495b59726" providerId="AD" clId="Web-{E19397D3-8074-48F7-A74C-3A6FDA294D58}" dt="2024-02-10T11:01:43.427" v="117" actId="1076"/>
          <ac:picMkLst>
            <pc:docMk/>
            <pc:sldMk cId="790755926" sldId="275"/>
            <ac:picMk id="10" creationId="{8DB134C8-32D7-503B-B5B0-1E5D631A38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018F-A2A2-534B-9017-A19E3E4ED3E8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9F02B-AD67-7D45-9D8F-717933DE6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8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F02B-AD67-7D45-9D8F-717933DE6A7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7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0B553-D08F-C65A-2C32-1235BE2E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D9C5B7-04CF-D1F4-DEA7-698B9A143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19CEF-0AA9-371F-3E46-37ADD3E9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B8A59-D4E9-9449-7010-7F35AF39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F656DD-F965-D091-16AF-F0A5FC32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3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4C896-2C79-6AAC-6FCB-B30C9C1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75CD4EA-90FD-33D3-1B33-5F1F10AA4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94C693-FC0C-330D-2D1C-76B1505D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E6DF0F-0C00-5802-9462-87096224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828BA5-BA4D-49EC-E65E-39EA15EF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6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B16DA9-20D8-821E-4F69-15D9DFBFB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EF260B-D788-C3DD-9A45-D0EFDBB9B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4BAC1-E0F7-ECD4-9440-A2C16E23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54D55-76FD-2CFD-10C1-29DB441E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4C77B-B553-EA4B-8BEE-119CADD9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41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C3250-DB2E-BBC8-DDFE-50C82156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B0499A-77A1-D306-7376-C93F4213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C61FB-00AE-A196-5A6E-327CF50F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736F6C-EF89-AE3A-286C-B17BA772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D749C-C867-7A34-3135-415A89C8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4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29F10-573A-A243-2177-1380CC78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0C0ACC-913D-CC1C-BD50-08E8ECE1D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6A136-316C-DC5E-F870-230EFD60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6D7A97-F020-4679-4A9E-8583095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ED4655-A20F-0170-CF1A-957DD9AB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22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AED68-B7DE-0FB2-07E4-9A75509B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49C782-5EB7-C497-3EBC-D6A336ED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33E370-9CAF-8A6C-B85F-8C2CB756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EA3CA2-3070-C87E-B066-D96CF6B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1B7DB1-9BD3-EA28-9491-0B6DD6AF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492112-3814-0D46-78DA-9D5F2C0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0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1FA12-D925-FBCD-07D0-9B25D308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BD744-AF9C-A46A-507E-0BEB9257B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7E6C6E-42E4-2B4E-5F61-06339DC60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A7600C-3720-FB81-391F-1114B8CDB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A7A90C-1692-AA5A-428A-1E097C29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4E167E-083C-CD89-C52A-04691E3E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37E22D4-EB95-CDE4-0412-80C45D3D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F6E2A6-5739-7960-04E6-5D9002AB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6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20BCD-7CF1-1B39-C0E7-AC9D27A5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405087-5C2D-C84B-3A6A-BDB5F73D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937DE6-2D53-64DD-C215-192C0184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867D33-9F5B-243D-DAF3-D4DC49FB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1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1BBBB9-5FBA-CAD6-1336-248D9818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ED53A-FCCF-70E3-5C8D-3BEE6E59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4CFCF3-EBE5-3C03-A657-0A09FA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07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168FC-AF15-C24E-E16A-06EE1B97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A350C-9D68-EFA1-501C-95B47409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258597-48D0-60C7-A83E-61A24BBB7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22B1A2-908E-EC88-BFAB-CD74F5F8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BF4D94-7443-D6D0-E9FC-71FD3EBE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F4E83C-C669-32E3-C660-EF363A58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19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4543F-4E04-4803-4C10-8D26AA47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08CE56-CF29-1724-2057-6CB34ED12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D9A959-1742-7AD9-672D-6CE5815FC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60D821-D744-259B-5B8B-C8669A65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0257AC-7B37-EC0C-D3C7-AE8045CB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7F6FCF-C583-23D9-91F3-9F58C7DE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65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E9FDFD-8989-DE5C-417F-41A30673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FD3F63-CC4C-C674-9ACE-AAAF97095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8C377-1407-18A0-8E0D-F0B9425C3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75A8-6FA9-AA4D-B4C8-F8EC742BE1EE}" type="datetimeFigureOut">
              <a:rPr lang="de-DE" smtClean="0"/>
              <a:t>12.02.24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38ECF8-089A-0710-3003-D7D46F408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541779-B795-D81C-A5E3-5449AE57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B098-4880-A240-BBA9-936FB7B23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s.admin.ch/bfs/de/hom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gh.ch/generationen-baromet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D7AD71F7-225D-0CCA-0BA9-50CE711F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849"/>
            <a:ext cx="12192000" cy="52562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720C54-2E13-236A-4C01-DCB4EBF39A84}"/>
              </a:ext>
            </a:extLst>
          </p:cNvPr>
          <p:cNvSpPr txBox="1"/>
          <p:nvPr/>
        </p:nvSpPr>
        <p:spPr>
          <a:xfrm>
            <a:off x="551384" y="5733256"/>
            <a:ext cx="12000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>
                <a:solidFill>
                  <a:schemeClr val="bg1"/>
                </a:solidFill>
                <a:latin typeface="Helvetica" pitchFamily="2" charset="0"/>
              </a:rPr>
              <a:t>Migration, Mehrsprachigkeit und Geschichte im Pflegeheim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CF62A-7B1D-196C-6ECE-5524ADE6EA2F}"/>
              </a:ext>
            </a:extLst>
          </p:cNvPr>
          <p:cNvSpPr txBox="1"/>
          <p:nvPr/>
        </p:nvSpPr>
        <p:spPr>
          <a:xfrm>
            <a:off x="610412" y="4713351"/>
            <a:ext cx="11375408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Helvetica"/>
                <a:ea typeface="Calibri"/>
                <a:cs typeface="Calibri"/>
              </a:rPr>
              <a:t>Katrin Bente Karl (</a:t>
            </a:r>
            <a:r>
              <a:rPr lang="en-US" sz="1700" err="1">
                <a:latin typeface="Helvetica"/>
                <a:ea typeface="Calibri"/>
                <a:cs typeface="Calibri"/>
              </a:rPr>
              <a:t>Projektleitung</a:t>
            </a:r>
            <a:r>
              <a:rPr lang="en-US" sz="1700">
                <a:latin typeface="Helvetica"/>
                <a:ea typeface="Calibri"/>
                <a:cs typeface="Calibri"/>
              </a:rPr>
              <a:t> </a:t>
            </a:r>
            <a:r>
              <a:rPr lang="en-US" sz="1700" err="1">
                <a:latin typeface="Helvetica"/>
                <a:ea typeface="Calibri"/>
                <a:cs typeface="Calibri"/>
              </a:rPr>
              <a:t>Sprachwissenschaft</a:t>
            </a:r>
            <a:r>
              <a:rPr lang="en-US" sz="1700">
                <a:latin typeface="Helvetica"/>
                <a:ea typeface="Calibri"/>
                <a:cs typeface="Calibri"/>
              </a:rPr>
              <a:t>); Maria </a:t>
            </a:r>
            <a:r>
              <a:rPr lang="en-US" sz="1700" err="1">
                <a:latin typeface="Helvetica"/>
                <a:ea typeface="Calibri"/>
                <a:cs typeface="Calibri"/>
              </a:rPr>
              <a:t>Chevrekouko</a:t>
            </a:r>
            <a:r>
              <a:rPr lang="en-US" sz="1700">
                <a:latin typeface="Helvetica"/>
                <a:ea typeface="Calibri"/>
                <a:cs typeface="Calibri"/>
              </a:rPr>
              <a:t> &amp; Aldona </a:t>
            </a:r>
            <a:r>
              <a:rPr lang="en-US" sz="1700" err="1">
                <a:latin typeface="Helvetica"/>
                <a:ea typeface="Calibri"/>
                <a:cs typeface="Calibri"/>
              </a:rPr>
              <a:t>Rzitki</a:t>
            </a:r>
            <a:r>
              <a:rPr lang="en-US" sz="1700">
                <a:latin typeface="Helvetica"/>
                <a:ea typeface="Calibri"/>
                <a:cs typeface="Calibri"/>
              </a:rPr>
              <a:t> (</a:t>
            </a:r>
            <a:r>
              <a:rPr lang="en-US" sz="1700" err="1">
                <a:latin typeface="Helvetica"/>
                <a:ea typeface="Calibri"/>
                <a:cs typeface="Calibri"/>
              </a:rPr>
              <a:t>Projektmitarbeiterinnen</a:t>
            </a:r>
            <a:r>
              <a:rPr lang="en-US" sz="1700">
                <a:latin typeface="Helvetica"/>
                <a:ea typeface="Calibri"/>
                <a:cs typeface="Calibri"/>
              </a:rPr>
              <a:t>)</a:t>
            </a:r>
            <a:endParaRPr lang="en-US" sz="17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9642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04664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Wissenschaftlicher Output</a:t>
            </a: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182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203493" y="1523253"/>
            <a:ext cx="13064322" cy="4298814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FC169F-BF04-BC11-7F7D-BD3386933C4A}"/>
              </a:ext>
            </a:extLst>
          </p:cNvPr>
          <p:cNvSpPr txBox="1"/>
          <p:nvPr/>
        </p:nvSpPr>
        <p:spPr>
          <a:xfrm>
            <a:off x="745822" y="1716023"/>
            <a:ext cx="11517350" cy="48474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de-DE" sz="2200">
                <a:latin typeface="Helvetica"/>
                <a:cs typeface="Arial"/>
              </a:rPr>
              <a:t>Interdisziplinärer Austausch</a:t>
            </a:r>
            <a:endParaRPr lang="de-DE">
              <a:latin typeface="Calibri" panose="020F0502020204030204"/>
              <a:ea typeface="Calibri"/>
              <a:cs typeface="Calibri"/>
            </a:endParaRPr>
          </a:p>
          <a:p>
            <a:endParaRPr lang="de-DE" sz="900">
              <a:latin typeface="Helvetica"/>
              <a:cs typeface="Arial"/>
            </a:endParaRPr>
          </a:p>
          <a:p>
            <a:pPr marL="2171700" lvl="4" indent="-342900">
              <a:buFont typeface="Courier New"/>
              <a:buChar char="o"/>
            </a:pPr>
            <a:r>
              <a:rPr lang="de-DE" sz="2000">
                <a:latin typeface="Helvetica"/>
                <a:cs typeface="Arial"/>
              </a:rPr>
              <a:t>Linguistik </a:t>
            </a:r>
            <a:endParaRPr lang="de-DE" sz="2000">
              <a:latin typeface="Helvetica"/>
              <a:ea typeface="Calibri"/>
              <a:cs typeface="Calibri"/>
            </a:endParaRPr>
          </a:p>
          <a:p>
            <a:pPr marL="2171700" lvl="4" indent="-342900">
              <a:buFont typeface="Courier New"/>
              <a:buChar char="o"/>
            </a:pPr>
            <a:r>
              <a:rPr lang="de-DE" sz="2000">
                <a:latin typeface="Helvetica"/>
                <a:cs typeface="Arial"/>
              </a:rPr>
              <a:t>Geschichte </a:t>
            </a:r>
            <a:endParaRPr lang="de-DE" sz="2000">
              <a:latin typeface="Helvetica"/>
              <a:ea typeface="Calibri"/>
              <a:cs typeface="Calibri"/>
            </a:endParaRPr>
          </a:p>
          <a:p>
            <a:pPr lvl="4"/>
            <a:endParaRPr lang="de-DE" sz="800">
              <a:latin typeface="Helvetica"/>
              <a:cs typeface="Arial"/>
            </a:endParaRPr>
          </a:p>
          <a:p>
            <a:pPr lvl="4"/>
            <a:endParaRPr lang="de-DE" sz="800">
              <a:latin typeface="Helvetica"/>
              <a:cs typeface="Arial"/>
            </a:endParaRPr>
          </a:p>
          <a:p>
            <a:pPr lvl="4"/>
            <a:endParaRPr lang="de-DE" sz="800">
              <a:latin typeface="Helvetica"/>
              <a:cs typeface="Arial"/>
            </a:endParaRPr>
          </a:p>
          <a:p>
            <a:pPr lvl="4"/>
            <a:endParaRPr lang="de-DE" sz="800">
              <a:latin typeface="Helvetica"/>
              <a:cs typeface="Arial"/>
            </a:endParaRPr>
          </a:p>
          <a:p>
            <a:pPr marL="2171700" lvl="4" indent="-342900">
              <a:buFont typeface="Courier New"/>
              <a:buChar char="o"/>
            </a:pPr>
            <a:r>
              <a:rPr lang="de-DE" sz="2000">
                <a:latin typeface="Helvetica"/>
                <a:cs typeface="Arial"/>
              </a:rPr>
              <a:t>Gesundheit:</a:t>
            </a:r>
            <a:endParaRPr lang="de-DE" sz="2000">
              <a:latin typeface="Helvetica"/>
              <a:ea typeface="Calibri"/>
              <a:cs typeface="Calibri"/>
            </a:endParaRPr>
          </a:p>
          <a:p>
            <a:pPr lvl="4"/>
            <a:r>
              <a:rPr lang="de-DE" sz="2000">
                <a:latin typeface="Helvetica"/>
                <a:cs typeface="Arial"/>
              </a:rPr>
              <a:t>Fachbereich Pflege</a:t>
            </a:r>
            <a:endParaRPr lang="de-DE" sz="2000">
              <a:solidFill>
                <a:srgbClr val="000000"/>
              </a:solidFill>
              <a:latin typeface="Helvetica"/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endParaRPr lang="de-DE" sz="2000">
              <a:solidFill>
                <a:srgbClr val="808080"/>
              </a:solidFill>
              <a:latin typeface="Helvetica"/>
              <a:cs typeface="Arial"/>
            </a:endParaRPr>
          </a:p>
          <a:p>
            <a:pPr marL="800100" lvl="1" indent="-342900">
              <a:buFont typeface="Courier New"/>
              <a:buChar char="o"/>
            </a:pPr>
            <a:endParaRPr lang="de-DE" sz="2200">
              <a:solidFill>
                <a:srgbClr val="808080"/>
              </a:solidFill>
              <a:latin typeface="Helvetica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de-DE" sz="2000">
                <a:latin typeface="Helvetica"/>
                <a:cs typeface="Arial"/>
              </a:rPr>
              <a:t>Audioaufnahmen von Besuchen der Studierenden</a:t>
            </a:r>
            <a:endParaRPr lang="en-US" sz="2000">
              <a:solidFill>
                <a:srgbClr val="808080"/>
              </a:solidFill>
              <a:latin typeface="Helvetica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de-DE" sz="2000">
                <a:latin typeface="Helvetica"/>
                <a:cs typeface="Arial"/>
              </a:rPr>
              <a:t>Korpus von (Sprach-)Biografischen Interviews</a:t>
            </a:r>
            <a:endParaRPr lang="en-US" sz="2000">
              <a:solidFill>
                <a:srgbClr val="808080"/>
              </a:solidFill>
              <a:latin typeface="Helvetica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de-DE" sz="2000">
                <a:latin typeface="Helvetica"/>
                <a:cs typeface="Arial"/>
              </a:rPr>
              <a:t>Einblicke in intergenerationalen</a:t>
            </a:r>
            <a:r>
              <a:rPr lang="de-DE" sz="2000">
                <a:solidFill>
                  <a:srgbClr val="000000"/>
                </a:solidFill>
                <a:latin typeface="Helvetica"/>
                <a:cs typeface="Arial"/>
              </a:rPr>
              <a:t> Austausch durch Reflektionen der Studierenden</a:t>
            </a:r>
            <a:br>
              <a:rPr lang="de-DE" sz="2000">
                <a:latin typeface="Helvetica"/>
                <a:cs typeface="Arial"/>
              </a:rPr>
            </a:br>
            <a:endParaRPr lang="de-DE" sz="2000">
              <a:solidFill>
                <a:srgbClr val="000000"/>
              </a:solidFill>
              <a:latin typeface="Helvetica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de-DE" sz="2200">
              <a:solidFill>
                <a:srgbClr val="000000"/>
              </a:solidFill>
              <a:latin typeface="Helvetica"/>
              <a:cs typeface="Arial"/>
            </a:endParaRPr>
          </a:p>
          <a:p>
            <a:endParaRPr lang="de-DE" sz="2200">
              <a:solidFill>
                <a:srgbClr val="000000"/>
              </a:solidFill>
              <a:latin typeface="Helvetic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A8FD-6FDA-B0E9-9CF6-243C629F02A4}"/>
              </a:ext>
            </a:extLst>
          </p:cNvPr>
          <p:cNvSpPr txBox="1"/>
          <p:nvPr/>
        </p:nvSpPr>
        <p:spPr>
          <a:xfrm>
            <a:off x="1196809" y="3435065"/>
            <a:ext cx="58160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ea typeface="Calibri"/>
                <a:cs typeface="Calibri"/>
              </a:rPr>
              <a:t>FH</a:t>
            </a:r>
            <a:endParaRPr lang="en-US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FCA63-71A6-AE0D-137B-737EC0DB283E}"/>
              </a:ext>
            </a:extLst>
          </p:cNvPr>
          <p:cNvSpPr txBox="1"/>
          <p:nvPr/>
        </p:nvSpPr>
        <p:spPr>
          <a:xfrm>
            <a:off x="1194878" y="2376339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ea typeface="Calibri"/>
                <a:cs typeface="Calibri"/>
              </a:rPr>
              <a:t>Uni</a:t>
            </a:r>
            <a:endParaRPr lang="en-US" sz="2200" err="1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5BCA44A-C3C2-B18D-6AF2-47FCC444E16B}"/>
              </a:ext>
            </a:extLst>
          </p:cNvPr>
          <p:cNvSpPr/>
          <p:nvPr/>
        </p:nvSpPr>
        <p:spPr>
          <a:xfrm>
            <a:off x="1920185" y="2275700"/>
            <a:ext cx="230036" cy="575094"/>
          </a:xfrm>
          <a:prstGeom prst="rightBrac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6B10B90-4724-5D30-18C1-322B69F7D364}"/>
              </a:ext>
            </a:extLst>
          </p:cNvPr>
          <p:cNvSpPr/>
          <p:nvPr/>
        </p:nvSpPr>
        <p:spPr>
          <a:xfrm>
            <a:off x="1920184" y="3382755"/>
            <a:ext cx="230036" cy="57509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567D60F-E655-2C74-4B6B-2C26080945E8}"/>
              </a:ext>
            </a:extLst>
          </p:cNvPr>
          <p:cNvSpPr/>
          <p:nvPr/>
        </p:nvSpPr>
        <p:spPr>
          <a:xfrm>
            <a:off x="6420299" y="2419474"/>
            <a:ext cx="546337" cy="136584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99BCC-F0A1-2006-2417-B90A24FFCA0E}"/>
              </a:ext>
            </a:extLst>
          </p:cNvPr>
          <p:cNvSpPr txBox="1"/>
          <p:nvPr/>
        </p:nvSpPr>
        <p:spPr>
          <a:xfrm>
            <a:off x="7308304" y="2542097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err="1">
                <a:ea typeface="Calibri"/>
                <a:cs typeface="Calibri"/>
              </a:rPr>
              <a:t>Gemeinsam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erarbeiteter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Leitfaden</a:t>
            </a:r>
            <a:r>
              <a:rPr lang="en-US" sz="2200">
                <a:ea typeface="Calibri"/>
                <a:cs typeface="Calibri"/>
              </a:rPr>
              <a:t> für Interviews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0BEDEC-4D51-E311-D1EA-804E99E8BDA2}"/>
              </a:ext>
            </a:extLst>
          </p:cNvPr>
          <p:cNvSpPr/>
          <p:nvPr/>
        </p:nvSpPr>
        <p:spPr>
          <a:xfrm>
            <a:off x="875255" y="6018123"/>
            <a:ext cx="632604" cy="5175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9EF931-8220-2448-EF3E-0E821E37E6F7}"/>
              </a:ext>
            </a:extLst>
          </p:cNvPr>
          <p:cNvSpPr txBox="1"/>
          <p:nvPr/>
        </p:nvSpPr>
        <p:spPr>
          <a:xfrm>
            <a:off x="2226955" y="5883088"/>
            <a:ext cx="1112088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200">
                <a:latin typeface="Helvetica"/>
                <a:cs typeface="Helvetica"/>
              </a:rPr>
              <a:t>Darauf aufbauend ergibt sich eine Vielzahl an Möglichkeiten der wissenschaftlichen Auseinandersetzung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75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0" y="306805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Output für Studierende</a:t>
            </a: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82675" y="1864234"/>
            <a:ext cx="12270963" cy="5208662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FBAB6-314B-D572-2F7A-115CEA4C2A34}"/>
              </a:ext>
            </a:extLst>
          </p:cNvPr>
          <p:cNvSpPr txBox="1"/>
          <p:nvPr/>
        </p:nvSpPr>
        <p:spPr>
          <a:xfrm>
            <a:off x="223359" y="2013805"/>
            <a:ext cx="9015206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de-DE" sz="2200">
                <a:latin typeface="Helvetica"/>
                <a:cs typeface="Arial"/>
              </a:rPr>
              <a:t>Anwendung des theoretisch Gelernten</a:t>
            </a:r>
            <a:endParaRPr lang="de-DE" sz="2200">
              <a:solidFill>
                <a:srgbClr val="000000"/>
              </a:solidFill>
              <a:latin typeface="Helvetica"/>
              <a:cs typeface="Arial"/>
            </a:endParaRPr>
          </a:p>
          <a:p>
            <a:endParaRPr lang="de-DE" sz="800">
              <a:latin typeface="Helvetica"/>
              <a:ea typeface="Calibri" panose="020F0502020204030204"/>
              <a:cs typeface="Arial"/>
            </a:endParaRPr>
          </a:p>
          <a:p>
            <a:endParaRPr lang="de-DE" sz="800">
              <a:latin typeface="Helvetica"/>
              <a:ea typeface="Calibri" panose="020F0502020204030204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de-DE" sz="2200">
                <a:latin typeface="Helvetica"/>
                <a:ea typeface="Calibri" panose="020F0502020204030204"/>
                <a:cs typeface="Arial"/>
              </a:rPr>
              <a:t>Übertragung der praktischen Erfahrungen zurück in neue wissenschaftliche Fragestellungen</a:t>
            </a:r>
          </a:p>
          <a:p>
            <a:endParaRPr lang="de-DE" sz="800">
              <a:latin typeface="Helvetica"/>
              <a:ea typeface="Calibri" panose="020F0502020204030204"/>
              <a:cs typeface="Arial"/>
            </a:endParaRPr>
          </a:p>
          <a:p>
            <a:pPr>
              <a:buFont typeface="Arial,Sans-Serif"/>
            </a:pPr>
            <a:endParaRPr lang="de-DE" sz="800">
              <a:latin typeface="Helvetica"/>
              <a:ea typeface="+mn-lt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de-DE" sz="2200">
                <a:latin typeface="Helvetica"/>
                <a:ea typeface="+mn-lt"/>
                <a:cs typeface="+mn-lt"/>
              </a:rPr>
              <a:t>Wahrnehmung von Sprache und Mehrsprachigkeit in ihren unterschiedlichen Facetten</a:t>
            </a:r>
            <a:endParaRPr lang="de-DE" sz="2200">
              <a:latin typeface="Helvetica"/>
              <a:ea typeface="Calibri" panose="020F0502020204030204"/>
              <a:cs typeface="Arial"/>
            </a:endParaRPr>
          </a:p>
          <a:p>
            <a:endParaRPr lang="de-DE" sz="800">
              <a:latin typeface="Helvetica"/>
              <a:ea typeface="Calibri" panose="020F0502020204030204"/>
              <a:cs typeface="Calibri" panose="020F0502020204030204"/>
            </a:endParaRPr>
          </a:p>
          <a:p>
            <a:endParaRPr lang="de-DE" sz="800">
              <a:latin typeface="Helvetic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sz="2200">
                <a:latin typeface="Helvetica"/>
                <a:ea typeface="Calibri"/>
                <a:cs typeface="Arial"/>
              </a:rPr>
              <a:t>Erfahrungen im intergenerationalen Austausch </a:t>
            </a:r>
            <a:endParaRPr lang="en-US" sz="2200">
              <a:solidFill>
                <a:srgbClr val="808080"/>
              </a:solidFill>
              <a:latin typeface="Helvetica"/>
              <a:ea typeface="Calibri"/>
              <a:cs typeface="Arial"/>
            </a:endParaRPr>
          </a:p>
          <a:p>
            <a:endParaRPr lang="de-DE" sz="800">
              <a:latin typeface="Helvetica"/>
              <a:ea typeface="Calibri"/>
              <a:cs typeface="Arial"/>
            </a:endParaRPr>
          </a:p>
          <a:p>
            <a:endParaRPr lang="de-DE" sz="800">
              <a:latin typeface="Helvetica"/>
              <a:ea typeface="Calibri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sz="2200">
                <a:latin typeface="Helvetica"/>
                <a:ea typeface="Calibri"/>
                <a:cs typeface="Arial"/>
              </a:rPr>
              <a:t>Erfahrung eigener Selbstwirksamkeit</a:t>
            </a:r>
            <a:endParaRPr lang="de-DE" sz="2200">
              <a:solidFill>
                <a:srgbClr val="808080"/>
              </a:solidFill>
              <a:latin typeface="Helvetica"/>
              <a:ea typeface="Calibri"/>
              <a:cs typeface="Arial"/>
            </a:endParaRPr>
          </a:p>
          <a:p>
            <a:endParaRPr lang="de-DE" sz="800">
              <a:latin typeface="Helvetica"/>
              <a:ea typeface="Calibri"/>
              <a:cs typeface="Arial"/>
            </a:endParaRPr>
          </a:p>
          <a:p>
            <a:endParaRPr lang="de-DE" sz="800">
              <a:latin typeface="Helvetica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e-DE" sz="2200">
                <a:latin typeface="Helvetica"/>
                <a:ea typeface="Calibri"/>
                <a:cs typeface="Calibri"/>
              </a:rPr>
              <a:t>ECTS</a:t>
            </a:r>
          </a:p>
        </p:txBody>
      </p:sp>
      <p:pic>
        <p:nvPicPr>
          <p:cNvPr id="5" name="Grafik 4" descr="Ein Bild, das Menschliches Gesicht, Person, Schwarzweiß, Kleidung enthält.&#10;&#10;Beschreibung automatisch generiert.">
            <a:extLst>
              <a:ext uri="{FF2B5EF4-FFF2-40B4-BE49-F238E27FC236}">
                <a16:creationId xmlns:a16="http://schemas.microsoft.com/office/drawing/2014/main" id="{2F7ECC17-85AD-8D67-BF42-BBA2811BB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254" y="1860431"/>
            <a:ext cx="3088738" cy="75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82675" y="1864234"/>
            <a:ext cx="12270963" cy="5208662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60" y="321182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Output für </a:t>
            </a:r>
            <a:r>
              <a:rPr lang="de-DE" sz="4000" err="1">
                <a:latin typeface="Helvetica"/>
                <a:cs typeface="Helvetica"/>
              </a:rPr>
              <a:t>Bewohner:innen</a:t>
            </a:r>
            <a:endParaRPr lang="de-DE" sz="4000" err="1">
              <a:solidFill>
                <a:srgbClr val="808080"/>
              </a:solidFill>
              <a:latin typeface="Helvetica"/>
              <a:cs typeface="Helvetica"/>
            </a:endParaRP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FBAB6-314B-D572-2F7A-115CEA4C2A34}"/>
              </a:ext>
            </a:extLst>
          </p:cNvPr>
          <p:cNvSpPr txBox="1"/>
          <p:nvPr/>
        </p:nvSpPr>
        <p:spPr>
          <a:xfrm>
            <a:off x="769699" y="2186333"/>
            <a:ext cx="9015206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de-DE" sz="2200">
                <a:latin typeface="Helvetica"/>
                <a:cs typeface="Helvetica"/>
              </a:rPr>
              <a:t>Aufmerksamkeit</a:t>
            </a:r>
            <a:r>
              <a:rPr lang="de-DE" sz="2200">
                <a:latin typeface="Helvetica"/>
                <a:ea typeface="Calibri" panose="020F0502020204030204"/>
                <a:cs typeface="Helvetica"/>
              </a:rPr>
              <a:t> &amp; gemeinsame Aktivitäten (Spaziergang, </a:t>
            </a:r>
            <a:r>
              <a:rPr lang="de-DE" sz="2200">
                <a:latin typeface="Helvetica"/>
                <a:ea typeface="+mn-lt"/>
                <a:cs typeface="Helvetica"/>
              </a:rPr>
              <a:t>Spiele, </a:t>
            </a:r>
            <a:r>
              <a:rPr lang="de-DE" sz="2200" err="1">
                <a:latin typeface="Helvetica"/>
                <a:ea typeface="+mn-lt"/>
                <a:cs typeface="Helvetica"/>
              </a:rPr>
              <a:t>uvm</a:t>
            </a:r>
            <a:r>
              <a:rPr lang="de-DE" sz="2200">
                <a:latin typeface="Helvetica"/>
                <a:ea typeface="+mn-lt"/>
                <a:cs typeface="Helvetica"/>
              </a:rPr>
              <a:t>.)</a:t>
            </a:r>
            <a:r>
              <a:rPr lang="en-US" sz="2200">
                <a:solidFill>
                  <a:srgbClr val="808080"/>
                </a:solidFill>
                <a:latin typeface="Helvetica"/>
                <a:ea typeface="+mn-lt"/>
                <a:cs typeface="Helvetica"/>
              </a:rPr>
              <a:t> </a:t>
            </a:r>
            <a:endParaRPr lang="en-US" sz="220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800">
              <a:latin typeface="Helvetica"/>
              <a:ea typeface="Calibri" panose="020F0502020204030204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800">
              <a:latin typeface="Helvetica"/>
              <a:ea typeface="Calibri" panose="020F0502020204030204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800">
              <a:latin typeface="Helvetica"/>
              <a:ea typeface="+mn-lt"/>
              <a:cs typeface="Helvetica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sz="2200">
                <a:latin typeface="Helvetica"/>
                <a:ea typeface="+mn-lt"/>
                <a:cs typeface="Helvetica"/>
              </a:rPr>
              <a:t>Kommunikation in vertrauter Sprache/Dialekt</a:t>
            </a:r>
            <a:r>
              <a:rPr lang="de-DE" sz="2200">
                <a:solidFill>
                  <a:srgbClr val="808080"/>
                </a:solidFill>
                <a:latin typeface="Helvetica"/>
                <a:ea typeface="+mn-lt"/>
                <a:cs typeface="Helvetica"/>
              </a:rPr>
              <a:t> </a:t>
            </a:r>
            <a:endParaRPr lang="en-US" sz="2200">
              <a:latin typeface="Helvetica"/>
              <a:ea typeface="Calibri" panose="020F0502020204030204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800">
              <a:latin typeface="Helvetica"/>
              <a:ea typeface="Calibri" panose="020F0502020204030204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800">
              <a:latin typeface="Helvetica"/>
              <a:ea typeface="Calibri" panose="020F0502020204030204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800">
              <a:solidFill>
                <a:srgbClr val="808080"/>
              </a:solidFill>
              <a:latin typeface="Helvetica"/>
              <a:ea typeface="Calibri"/>
              <a:cs typeface="Helvetica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sz="2200">
                <a:latin typeface="Helvetica"/>
                <a:ea typeface="Calibri"/>
                <a:cs typeface="Helvetica"/>
              </a:rPr>
              <a:t>Intergenerationaler Austausch</a:t>
            </a:r>
            <a:r>
              <a:rPr lang="de-DE" sz="2200">
                <a:solidFill>
                  <a:srgbClr val="808080"/>
                </a:solidFill>
                <a:latin typeface="Helvetica"/>
                <a:ea typeface="Calibri"/>
                <a:cs typeface="Helvetica"/>
              </a:rPr>
              <a:t> </a:t>
            </a:r>
            <a:br>
              <a:rPr lang="de-DE" sz="2200">
                <a:solidFill>
                  <a:srgbClr val="808080"/>
                </a:solidFill>
                <a:latin typeface="Helvetica"/>
                <a:ea typeface="Calibri"/>
                <a:cs typeface="Helvetica"/>
              </a:rPr>
            </a:br>
            <a:r>
              <a:rPr lang="de-DE" sz="2200">
                <a:solidFill>
                  <a:srgbClr val="808080"/>
                </a:solidFill>
                <a:latin typeface="Helvetica"/>
                <a:ea typeface="Calibri"/>
                <a:cs typeface="Helvetica"/>
              </a:rPr>
              <a:t> </a:t>
            </a:r>
            <a:endParaRPr lang="en-US" sz="2200">
              <a:latin typeface="Helvetica"/>
              <a:ea typeface="Calibri"/>
              <a:cs typeface="Helvetica"/>
            </a:endParaRPr>
          </a:p>
          <a:p>
            <a:pPr marL="342900" indent="-342900">
              <a:buFont typeface="Arial,Sans-Serif"/>
              <a:buChar char="•"/>
            </a:pPr>
            <a:r>
              <a:rPr lang="de-DE" sz="2200">
                <a:latin typeface="Helvetica"/>
                <a:ea typeface="Calibri"/>
                <a:cs typeface="Helvetica"/>
              </a:rPr>
              <a:t>Sinnstiftende Aktivitäten </a:t>
            </a:r>
            <a:r>
              <a:rPr lang="de-DE" sz="2200">
                <a:solidFill>
                  <a:srgbClr val="808080"/>
                </a:solidFill>
                <a:latin typeface="Helvetica"/>
                <a:ea typeface="Calibri"/>
                <a:cs typeface="Helvetica"/>
              </a:rPr>
              <a:t> </a:t>
            </a:r>
            <a:endParaRPr lang="en-US" sz="2200">
              <a:latin typeface="Helvetica"/>
              <a:ea typeface="Calibri"/>
              <a:cs typeface="Helvetica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de-DE" sz="2200">
                <a:latin typeface="Helvetica"/>
                <a:ea typeface="Calibri"/>
                <a:cs typeface="Helvetica"/>
              </a:rPr>
              <a:t>„</a:t>
            </a:r>
            <a:r>
              <a:rPr lang="de-DE" sz="2200" err="1">
                <a:latin typeface="Helvetica"/>
                <a:ea typeface="Calibri"/>
                <a:cs typeface="Helvetica"/>
              </a:rPr>
              <a:t>Interviewpartner:in</a:t>
            </a:r>
            <a:r>
              <a:rPr lang="de-DE" sz="2200">
                <a:latin typeface="Helvetica"/>
                <a:ea typeface="Calibri"/>
                <a:cs typeface="Helvetica"/>
              </a:rPr>
              <a:t>“</a:t>
            </a:r>
            <a:r>
              <a:rPr lang="de-DE" sz="2200">
                <a:solidFill>
                  <a:srgbClr val="808080"/>
                </a:solidFill>
                <a:latin typeface="Helvetica"/>
                <a:ea typeface="Calibri"/>
                <a:cs typeface="Helvetica"/>
              </a:rPr>
              <a:t> </a:t>
            </a:r>
            <a:endParaRPr lang="en-US" sz="2200">
              <a:latin typeface="Helvetica"/>
              <a:ea typeface="Calibri"/>
              <a:cs typeface="Helvetica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de-DE" sz="2200">
                <a:latin typeface="Helvetica"/>
                <a:ea typeface="Calibri"/>
                <a:cs typeface="Helvetica"/>
              </a:rPr>
              <a:t>„</a:t>
            </a:r>
            <a:r>
              <a:rPr lang="de-DE" sz="2200" err="1">
                <a:latin typeface="Helvetica"/>
                <a:ea typeface="Calibri"/>
                <a:cs typeface="Helvetica"/>
              </a:rPr>
              <a:t>Nachhilfelehrer:in</a:t>
            </a:r>
            <a:r>
              <a:rPr lang="de-DE" sz="2200">
                <a:latin typeface="Helvetica"/>
                <a:ea typeface="Calibri"/>
                <a:cs typeface="Helvetica"/>
              </a:rPr>
              <a:t>“</a:t>
            </a:r>
            <a:endParaRPr lang="de-DE" sz="2200">
              <a:solidFill>
                <a:srgbClr val="808080"/>
              </a:solidFill>
              <a:latin typeface="Helvetica"/>
              <a:ea typeface="Calibri"/>
              <a:cs typeface="Helvetica"/>
            </a:endParaRPr>
          </a:p>
          <a:p>
            <a:pPr marL="342900" indent="-342900">
              <a:buFont typeface="Arial,Sans-Serif"/>
              <a:buChar char="•"/>
            </a:pPr>
            <a:endParaRPr lang="de-DE" sz="2200">
              <a:latin typeface="Helvetica"/>
              <a:ea typeface="Calibri"/>
              <a:cs typeface="Arial"/>
            </a:endParaRPr>
          </a:p>
        </p:txBody>
      </p:sp>
      <p:pic>
        <p:nvPicPr>
          <p:cNvPr id="5" name="Grafik 4" descr="Ein Bild, das draußen, Baum, Fahrzeug, Landfahrzeug enthält.&#10;&#10;Beschreibung automatisch generiert.">
            <a:extLst>
              <a:ext uri="{FF2B5EF4-FFF2-40B4-BE49-F238E27FC236}">
                <a16:creationId xmlns:a16="http://schemas.microsoft.com/office/drawing/2014/main" id="{347BF862-CEA0-C03B-B9C8-A78BF3D23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410" y="1861457"/>
            <a:ext cx="2787547" cy="51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48" y="-41034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Quellen</a:t>
            </a:r>
            <a:endParaRPr lang="de-DE" sz="4000">
              <a:latin typeface="Helvetica"/>
              <a:ea typeface="Calibri Light"/>
              <a:cs typeface="Helvetica"/>
            </a:endParaRP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1017202" y="1015970"/>
            <a:ext cx="13449906" cy="6056926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24B62E-0C98-0604-2F5C-20EB3F26713B}"/>
              </a:ext>
            </a:extLst>
          </p:cNvPr>
          <p:cNvSpPr txBox="1"/>
          <p:nvPr/>
        </p:nvSpPr>
        <p:spPr>
          <a:xfrm>
            <a:off x="394219" y="1157133"/>
            <a:ext cx="11137379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de-DE" err="1">
                <a:latin typeface="Helvetica"/>
                <a:cs typeface="Helvetica"/>
              </a:rPr>
              <a:t>Batler</a:t>
            </a:r>
            <a:r>
              <a:rPr lang="en-US">
                <a:latin typeface="Helvetica"/>
                <a:cs typeface="Helvetica"/>
              </a:rPr>
              <a:t>, J. (2020). </a:t>
            </a:r>
            <a:r>
              <a:rPr lang="en-US" err="1">
                <a:latin typeface="Helvetica"/>
                <a:cs typeface="Helvetica"/>
              </a:rPr>
              <a:t>Generationen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im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Vergleich</a:t>
            </a:r>
            <a:r>
              <a:rPr lang="en-US">
                <a:latin typeface="Helvetica"/>
                <a:cs typeface="Helvetica"/>
              </a:rPr>
              <a:t>. </a:t>
            </a:r>
            <a:r>
              <a:rPr lang="en-US" err="1">
                <a:latin typeface="Helvetica"/>
                <a:cs typeface="Helvetica"/>
              </a:rPr>
              <a:t>Gemeinsamkeiten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zwischen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verschiedenen</a:t>
            </a:r>
            <a:r>
              <a:rPr lang="de-DE">
                <a:latin typeface="Helvetica"/>
                <a:cs typeface="Helvetica"/>
              </a:rPr>
              <a:t> Generationen</a:t>
            </a:r>
            <a:r>
              <a:rPr lang="en-US">
                <a:latin typeface="Helvetica"/>
                <a:cs typeface="Helvetica"/>
              </a:rPr>
              <a:t> an Hand von </a:t>
            </a:r>
            <a:r>
              <a:rPr lang="en-US" err="1">
                <a:latin typeface="Helvetica"/>
                <a:cs typeface="Helvetica"/>
              </a:rPr>
              <a:t>Briefen</a:t>
            </a:r>
            <a:r>
              <a:rPr lang="en-US">
                <a:latin typeface="Helvetica"/>
                <a:cs typeface="Helvetica"/>
              </a:rPr>
              <a:t> und </a:t>
            </a:r>
            <a:r>
              <a:rPr lang="en-US" err="1">
                <a:latin typeface="Helvetica"/>
                <a:cs typeface="Helvetica"/>
              </a:rPr>
              <a:t>einer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Umfrage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aufgeführt</a:t>
            </a:r>
            <a:r>
              <a:rPr lang="en-US">
                <a:latin typeface="Helvetica"/>
                <a:cs typeface="Helvetica"/>
              </a:rPr>
              <a:t> [</a:t>
            </a:r>
            <a:r>
              <a:rPr lang="en-US" err="1">
                <a:latin typeface="Helvetica"/>
                <a:cs typeface="Helvetica"/>
              </a:rPr>
              <a:t>Unveröffentlichte</a:t>
            </a:r>
            <a:r>
              <a:rPr lang="en-US">
                <a:latin typeface="Helvetica"/>
                <a:cs typeface="Helvetica"/>
              </a:rPr>
              <a:t> </a:t>
            </a:r>
            <a:r>
              <a:rPr lang="de-DE">
                <a:latin typeface="Helvetica"/>
                <a:cs typeface="Helvetica"/>
              </a:rPr>
              <a:t>Hausarbeit</a:t>
            </a:r>
            <a:r>
              <a:rPr lang="en-US">
                <a:latin typeface="Helvetica"/>
                <a:cs typeface="Helvetica"/>
              </a:rPr>
              <a:t>]. Ruhr-Universität Bochum.</a:t>
            </a:r>
            <a:endParaRPr lang="de-DE">
              <a:solidFill>
                <a:srgbClr val="80808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de">
                <a:latin typeface="Helvetica"/>
                <a:cs typeface="Helvetica"/>
              </a:rPr>
              <a:t>Bundesamt für Statistik (2023). </a:t>
            </a:r>
            <a:r>
              <a:rPr lang="de-DE" err="1">
                <a:latin typeface="Helvetica"/>
                <a:cs typeface="Helvetica"/>
              </a:rPr>
              <a:t>Retrieved</a:t>
            </a:r>
            <a:r>
              <a:rPr lang="de-DE">
                <a:latin typeface="Helvetica"/>
                <a:cs typeface="Helvetica"/>
              </a:rPr>
              <a:t> </a:t>
            </a:r>
            <a:r>
              <a:rPr lang="de-DE" err="1">
                <a:latin typeface="Helvetica"/>
                <a:cs typeface="Helvetica"/>
              </a:rPr>
              <a:t>February</a:t>
            </a:r>
            <a:r>
              <a:rPr lang="de-DE">
                <a:latin typeface="Helvetica"/>
                <a:cs typeface="Helvetica"/>
              </a:rPr>
              <a:t> 8, 2024, </a:t>
            </a:r>
            <a:r>
              <a:rPr lang="de-DE" err="1">
                <a:latin typeface="Helvetica"/>
                <a:cs typeface="Helvetica"/>
              </a:rPr>
              <a:t>from</a:t>
            </a:r>
            <a:r>
              <a:rPr lang="de-DE">
                <a:latin typeface="Helvetica"/>
                <a:cs typeface="Helvetica"/>
              </a:rPr>
              <a:t> </a:t>
            </a:r>
            <a:r>
              <a:rPr lang="de-DE" u="sng">
                <a:solidFill>
                  <a:srgbClr val="0563C1"/>
                </a:solidFill>
                <a:latin typeface="Helvetica"/>
                <a:cs typeface="Helvetica"/>
                <a:hlinkClick r:id="rId3"/>
              </a:rPr>
              <a:t>https://www.bfs.admin.ch/bfs/de/home.html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">
                <a:latin typeface="Helvetica"/>
                <a:cs typeface="Helvetica"/>
              </a:rPr>
              <a:t>Friesen, N. (2021): Pflegekommunikation in zwei Sprachen: Wie gelingt die Morgenpflege eines demenzerkrankten russischsprachigen Mannes durch deutschsprachige Pflegekräfte? In K. Karl (Eds.), Mehrsprachige Pflegebedürftige in deutschen Pflegeheimen und das Projekt </a:t>
            </a:r>
            <a:r>
              <a:rPr lang="de" err="1">
                <a:latin typeface="Helvetica"/>
                <a:cs typeface="Helvetica"/>
              </a:rPr>
              <a:t>UnVergessen</a:t>
            </a:r>
            <a:r>
              <a:rPr lang="de">
                <a:latin typeface="Helvetica"/>
                <a:cs typeface="Helvetica"/>
              </a:rPr>
              <a:t>.  Studierende an der Schnittstelle von Forschung und Gesellschaft (pp.191-197). Springer.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">
                <a:latin typeface="Helvetica"/>
                <a:cs typeface="Helvetica"/>
              </a:rPr>
              <a:t>Generationen-Barometer. Berner Generationenhaus. (2023). </a:t>
            </a:r>
            <a:r>
              <a:rPr lang="de" err="1">
                <a:latin typeface="Helvetica"/>
                <a:cs typeface="Helvetica"/>
              </a:rPr>
              <a:t>Retrieved</a:t>
            </a:r>
            <a:r>
              <a:rPr lang="de">
                <a:latin typeface="Helvetica"/>
                <a:cs typeface="Helvetica"/>
              </a:rPr>
              <a:t> </a:t>
            </a:r>
            <a:r>
              <a:rPr lang="de" err="1">
                <a:latin typeface="Helvetica"/>
                <a:cs typeface="Helvetica"/>
              </a:rPr>
              <a:t>February</a:t>
            </a:r>
            <a:r>
              <a:rPr lang="de">
                <a:latin typeface="Helvetica"/>
                <a:cs typeface="Helvetica"/>
              </a:rPr>
              <a:t> 8, 2024, </a:t>
            </a:r>
            <a:r>
              <a:rPr lang="de" err="1">
                <a:latin typeface="Helvetica"/>
                <a:cs typeface="Helvetica"/>
              </a:rPr>
              <a:t>from</a:t>
            </a:r>
            <a:r>
              <a:rPr lang="de">
                <a:latin typeface="Helvetica"/>
                <a:cs typeface="Helvetica"/>
              </a:rPr>
              <a:t> </a:t>
            </a:r>
            <a:r>
              <a:rPr lang="de" u="sng">
                <a:solidFill>
                  <a:srgbClr val="0563C1"/>
                </a:solidFill>
                <a:latin typeface="Helvetica"/>
                <a:cs typeface="Helvetica"/>
                <a:hlinkClick r:id="rId4"/>
              </a:rPr>
              <a:t>https://www.begh.ch/generationen-barometer</a:t>
            </a:r>
            <a:r>
              <a:rPr lang="en-US">
                <a:latin typeface="Helvetica"/>
                <a:cs typeface="Helvetica"/>
              </a:rPr>
              <a:t> 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latin typeface="Helvetica"/>
                <a:cs typeface="Helvetica"/>
              </a:rPr>
              <a:t>Posenau</a:t>
            </a:r>
            <a:r>
              <a:rPr lang="en-US">
                <a:latin typeface="Helvetica"/>
                <a:cs typeface="Helvetica"/>
              </a:rPr>
              <a:t>, A. (2014). Analyse der Kommunikation </a:t>
            </a:r>
            <a:r>
              <a:rPr lang="en-US" err="1">
                <a:latin typeface="Helvetica"/>
                <a:cs typeface="Helvetica"/>
              </a:rPr>
              <a:t>zwischen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dementen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Bewohnern</a:t>
            </a:r>
            <a:r>
              <a:rPr lang="en-US">
                <a:latin typeface="Helvetica"/>
                <a:cs typeface="Helvetica"/>
              </a:rPr>
              <a:t> und dem </a:t>
            </a:r>
            <a:r>
              <a:rPr lang="en-US" err="1">
                <a:latin typeface="Helvetica"/>
                <a:cs typeface="Helvetica"/>
              </a:rPr>
              <a:t>Pflegepersonal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während</a:t>
            </a:r>
            <a:r>
              <a:rPr lang="en-US">
                <a:latin typeface="Helvetica"/>
                <a:cs typeface="Helvetica"/>
              </a:rPr>
              <a:t> der </a:t>
            </a:r>
            <a:r>
              <a:rPr lang="en-US" err="1">
                <a:latin typeface="Helvetica"/>
                <a:cs typeface="Helvetica"/>
              </a:rPr>
              <a:t>Morgenpflege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im</a:t>
            </a:r>
            <a:r>
              <a:rPr lang="en-US">
                <a:latin typeface="Helvetica"/>
                <a:cs typeface="Helvetica"/>
              </a:rPr>
              <a:t> Altenheim. Verlag </a:t>
            </a:r>
            <a:r>
              <a:rPr lang="en-US" err="1">
                <a:latin typeface="Helvetica"/>
                <a:cs typeface="Helvetica"/>
              </a:rPr>
              <a:t>für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Gesprächsforschung</a:t>
            </a:r>
            <a:r>
              <a:rPr lang="en-US">
                <a:latin typeface="Helvetica"/>
                <a:cs typeface="Helvetica"/>
              </a:rPr>
              <a:t>.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-DE" err="1">
                <a:latin typeface="Helvetica"/>
                <a:cs typeface="Helvetica"/>
              </a:rPr>
              <a:t>Sachweh</a:t>
            </a:r>
            <a:r>
              <a:rPr lang="en-US">
                <a:latin typeface="Helvetica"/>
                <a:cs typeface="Helvetica"/>
              </a:rPr>
              <a:t>, S. (2000). „</a:t>
            </a:r>
            <a:r>
              <a:rPr lang="en-US" err="1">
                <a:latin typeface="Helvetica"/>
                <a:cs typeface="Helvetica"/>
              </a:rPr>
              <a:t>Schätzle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hinsitze</a:t>
            </a:r>
            <a:r>
              <a:rPr lang="en-US">
                <a:latin typeface="Helvetica"/>
                <a:cs typeface="Helvetica"/>
              </a:rPr>
              <a:t>!“ Kommunikation in der </a:t>
            </a:r>
            <a:r>
              <a:rPr lang="en-US" err="1">
                <a:latin typeface="Helvetica"/>
                <a:cs typeface="Helvetica"/>
              </a:rPr>
              <a:t>Altenpflege</a:t>
            </a:r>
            <a:r>
              <a:rPr lang="en-US">
                <a:latin typeface="Helvetica"/>
                <a:cs typeface="Helvetica"/>
              </a:rPr>
              <a:t> (2. ed.). Peter</a:t>
            </a:r>
            <a:r>
              <a:rPr lang="de-DE">
                <a:latin typeface="Helvetica"/>
                <a:cs typeface="Helvetica"/>
              </a:rPr>
              <a:t> Lang.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-DE" err="1">
                <a:latin typeface="Helvetica"/>
                <a:cs typeface="Helvetica"/>
              </a:rPr>
              <a:t>Sachweh</a:t>
            </a:r>
            <a:r>
              <a:rPr lang="en-US">
                <a:latin typeface="Helvetica"/>
                <a:cs typeface="Helvetica"/>
              </a:rPr>
              <a:t>, S. (2006). „Noch </a:t>
            </a:r>
            <a:r>
              <a:rPr lang="en-US" err="1">
                <a:latin typeface="Helvetica"/>
                <a:cs typeface="Helvetica"/>
              </a:rPr>
              <a:t>ein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Löffelchen</a:t>
            </a:r>
            <a:r>
              <a:rPr lang="en-US">
                <a:latin typeface="Helvetica"/>
                <a:cs typeface="Helvetica"/>
              </a:rPr>
              <a:t>?“ </a:t>
            </a:r>
            <a:r>
              <a:rPr lang="en-US" err="1">
                <a:latin typeface="Helvetica"/>
                <a:cs typeface="Helvetica"/>
              </a:rPr>
              <a:t>Effektive</a:t>
            </a:r>
            <a:r>
              <a:rPr lang="en-US">
                <a:latin typeface="Helvetica"/>
                <a:cs typeface="Helvetica"/>
              </a:rPr>
              <a:t> Kommunikation in der </a:t>
            </a:r>
            <a:r>
              <a:rPr lang="en-US" err="1">
                <a:latin typeface="Helvetica"/>
                <a:cs typeface="Helvetica"/>
              </a:rPr>
              <a:t>Altenpflege</a:t>
            </a:r>
            <a:r>
              <a:rPr lang="en-US">
                <a:latin typeface="Helvetica"/>
                <a:cs typeface="Helvetica"/>
              </a:rPr>
              <a:t> (2.</a:t>
            </a:r>
            <a:r>
              <a:rPr lang="de-DE">
                <a:latin typeface="Helvetica"/>
                <a:cs typeface="Helvetica"/>
              </a:rPr>
              <a:t> </a:t>
            </a:r>
            <a:r>
              <a:rPr lang="de-DE" err="1">
                <a:latin typeface="Helvetica"/>
                <a:cs typeface="Helvetica"/>
              </a:rPr>
              <a:t>ed</a:t>
            </a:r>
            <a:r>
              <a:rPr lang="en-US">
                <a:latin typeface="Helvetica"/>
                <a:cs typeface="Helvetica"/>
              </a:rPr>
              <a:t>.). Huber.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-DE">
                <a:latin typeface="Helvetica"/>
                <a:cs typeface="Helvetica"/>
              </a:rPr>
              <a:t>Tusche, A. (2015). Demenz</a:t>
            </a:r>
            <a:r>
              <a:rPr lang="en-US">
                <a:latin typeface="Helvetica"/>
                <a:cs typeface="Helvetica"/>
              </a:rPr>
              <a:t> und Migration: Eine </a:t>
            </a:r>
            <a:r>
              <a:rPr lang="en-US" err="1">
                <a:latin typeface="Helvetica"/>
                <a:cs typeface="Helvetica"/>
              </a:rPr>
              <a:t>Untersuchung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zur</a:t>
            </a:r>
            <a:r>
              <a:rPr lang="en-US">
                <a:latin typeface="Helvetica"/>
                <a:cs typeface="Helvetica"/>
              </a:rPr>
              <a:t> Kommunikation </a:t>
            </a:r>
            <a:r>
              <a:rPr lang="en-US" err="1">
                <a:latin typeface="Helvetica"/>
                <a:cs typeface="Helvetica"/>
              </a:rPr>
              <a:t>zwischen</a:t>
            </a:r>
            <a:r>
              <a:rPr lang="de-DE">
                <a:latin typeface="Helvetica"/>
                <a:cs typeface="Helvetica"/>
              </a:rPr>
              <a:t> einer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russischsprachigen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Demenzerkrankten</a:t>
            </a:r>
            <a:r>
              <a:rPr lang="en-US">
                <a:latin typeface="Helvetica"/>
                <a:cs typeface="Helvetica"/>
              </a:rPr>
              <a:t> und </a:t>
            </a:r>
            <a:r>
              <a:rPr lang="en-US" err="1">
                <a:latin typeface="Helvetica"/>
                <a:cs typeface="Helvetica"/>
              </a:rPr>
              <a:t>ihren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err="1">
                <a:latin typeface="Helvetica"/>
                <a:cs typeface="Helvetica"/>
              </a:rPr>
              <a:t>Pflegekräften</a:t>
            </a:r>
            <a:r>
              <a:rPr lang="en-US">
                <a:latin typeface="Helvetica"/>
                <a:cs typeface="Helvetica"/>
              </a:rPr>
              <a:t>. [</a:t>
            </a:r>
            <a:r>
              <a:rPr lang="en-US" err="1">
                <a:latin typeface="Helvetica"/>
                <a:cs typeface="Helvetica"/>
              </a:rPr>
              <a:t>Unveröffentlichte</a:t>
            </a:r>
            <a:r>
              <a:rPr lang="de-DE">
                <a:latin typeface="Helvetica"/>
                <a:cs typeface="Helvetica"/>
              </a:rPr>
              <a:t> Bachelorarbeit</a:t>
            </a:r>
            <a:r>
              <a:rPr lang="en-US">
                <a:latin typeface="Helvetica"/>
                <a:cs typeface="Helvetica"/>
              </a:rPr>
              <a:t>]. Ruhr-Universität Bochum.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de">
                <a:latin typeface="Helvetica"/>
                <a:cs typeface="Helvetica"/>
              </a:rPr>
              <a:t>Karl, K. (2021). Mehrsprachige Pflegebedürftige in deutschen Pflegeheimen und das Projekt </a:t>
            </a:r>
            <a:r>
              <a:rPr lang="de" err="1">
                <a:latin typeface="Helvetica"/>
                <a:cs typeface="Helvetica"/>
              </a:rPr>
              <a:t>UnVergessen</a:t>
            </a:r>
            <a:r>
              <a:rPr lang="de">
                <a:latin typeface="Helvetica"/>
                <a:cs typeface="Helvetica"/>
              </a:rPr>
              <a:t>. Studierende an der Schnittstelle von Forschung und Gesellschaft. Springer.</a:t>
            </a:r>
            <a:endParaRPr lang="de">
              <a:solidFill>
                <a:srgbClr val="80808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de">
              <a:latin typeface="Helvetica"/>
              <a:ea typeface="Calibri" panose="020F0502020204030204"/>
              <a:cs typeface="Helvetica"/>
            </a:endParaRPr>
          </a:p>
          <a:p>
            <a:pPr marL="285750" indent="-285750" algn="l">
              <a:buFont typeface="Arial"/>
              <a:buChar char="•"/>
            </a:pPr>
            <a:endParaRPr lang="de-D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71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760" y="614693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Vielen Dank für Ihre Aufmerksamkeit! </a:t>
            </a:r>
            <a:endParaRPr lang="de-DE"/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pic>
        <p:nvPicPr>
          <p:cNvPr id="7" name="Grafik 6" descr="Ein Bild, das draußen, Gebäude, monochrom, Schuhwerk enthält.&#10;&#10;Automatisch generierte Beschreibung">
            <a:extLst>
              <a:ext uri="{FF2B5EF4-FFF2-40B4-BE49-F238E27FC236}">
                <a16:creationId xmlns:a16="http://schemas.microsoft.com/office/drawing/2014/main" id="{0F6EC187-6C5E-FF7D-A7B7-CB59147B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041" y="2330014"/>
            <a:ext cx="2783632" cy="5227797"/>
          </a:xfrm>
          <a:prstGeom prst="rect">
            <a:avLst/>
          </a:prstGeom>
        </p:spPr>
      </p:pic>
      <p:pic>
        <p:nvPicPr>
          <p:cNvPr id="10" name="Grafik 9" descr="Ein Bild, das Menschliches Gesicht, Person, Brille, Schwarzweiß enthält.&#10;&#10;Beschreibung automatisch generiert.">
            <a:extLst>
              <a:ext uri="{FF2B5EF4-FFF2-40B4-BE49-F238E27FC236}">
                <a16:creationId xmlns:a16="http://schemas.microsoft.com/office/drawing/2014/main" id="{D35BBA47-B0F2-172B-688C-A605A9A1B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8" y="2326776"/>
            <a:ext cx="2791073" cy="5561044"/>
          </a:xfrm>
          <a:prstGeom prst="rect">
            <a:avLst/>
          </a:prstGeom>
        </p:spPr>
      </p:pic>
      <p:pic>
        <p:nvPicPr>
          <p:cNvPr id="12" name="Grafik 11" descr="Ein Bild, das Kleidung, Schuhwerk, Person, Tanz enthält.&#10;&#10;Automatisch generierte Beschreibung">
            <a:extLst>
              <a:ext uri="{FF2B5EF4-FFF2-40B4-BE49-F238E27FC236}">
                <a16:creationId xmlns:a16="http://schemas.microsoft.com/office/drawing/2014/main" id="{562C4E23-F715-F45D-70C6-96D127245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179" y="2331204"/>
            <a:ext cx="2410566" cy="5310025"/>
          </a:xfrm>
          <a:prstGeom prst="rect">
            <a:avLst/>
          </a:prstGeom>
        </p:spPr>
      </p:pic>
      <p:pic>
        <p:nvPicPr>
          <p:cNvPr id="14" name="Grafik 13" descr="Ein Bild, das Menschliches Gesicht, Person, Schwarzweiß, Kleidung enthält.&#10;&#10;Beschreibung automatisch generiert.">
            <a:extLst>
              <a:ext uri="{FF2B5EF4-FFF2-40B4-BE49-F238E27FC236}">
                <a16:creationId xmlns:a16="http://schemas.microsoft.com/office/drawing/2014/main" id="{FB8E37C5-2771-9EED-B473-C8EFF8C00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295" y="2323147"/>
            <a:ext cx="3088738" cy="7594121"/>
          </a:xfrm>
          <a:prstGeom prst="rect">
            <a:avLst/>
          </a:prstGeom>
        </p:spPr>
      </p:pic>
      <p:pic>
        <p:nvPicPr>
          <p:cNvPr id="4" name="Grafik 3" descr="Ein Bild, das draußen, Baum, Fahrzeug, Landfahrzeug enthält.&#10;&#10;Beschreibung automatisch generiert.">
            <a:extLst>
              <a:ext uri="{FF2B5EF4-FFF2-40B4-BE49-F238E27FC236}">
                <a16:creationId xmlns:a16="http://schemas.microsoft.com/office/drawing/2014/main" id="{DA9BC006-7CD8-158F-7060-30A317433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492" y="2320212"/>
            <a:ext cx="2787547" cy="518004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1316745-1122-9622-3BB6-FF28B3D7A060}"/>
              </a:ext>
            </a:extLst>
          </p:cNvPr>
          <p:cNvSpPr txBox="1"/>
          <p:nvPr/>
        </p:nvSpPr>
        <p:spPr>
          <a:xfrm>
            <a:off x="-1010" y="6025600"/>
            <a:ext cx="12496801" cy="8309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Helvetica"/>
                <a:ea typeface="Calibri"/>
                <a:cs typeface="Calibri"/>
              </a:rPr>
              <a:t>Die s/w Bildausschnitte in dieser Präsentation stammen aus den Werken von Vladimir Lagrange (1939-2022)</a:t>
            </a:r>
          </a:p>
          <a:p>
            <a:r>
              <a:rPr lang="de-DE" sz="1600">
                <a:latin typeface="Helvetica"/>
                <a:ea typeface="Calibri"/>
                <a:cs typeface="Calibri"/>
              </a:rPr>
              <a:t>Quellen: lumiere.ru, thecity.m24.ru, photoar.ru, lagrangephoto.ru</a:t>
            </a:r>
          </a:p>
          <a:p>
            <a:r>
              <a:rPr lang="de-DE" sz="1600">
                <a:latin typeface="Helvetica"/>
                <a:ea typeface="Calibri"/>
                <a:cs typeface="Calibri"/>
              </a:rPr>
              <a:t>Das Farbbild stammt aus: www.pexels.com</a:t>
            </a:r>
          </a:p>
        </p:txBody>
      </p:sp>
    </p:spTree>
    <p:extLst>
      <p:ext uri="{BB962C8B-B14F-4D97-AF65-F5344CB8AC3E}">
        <p14:creationId xmlns:p14="http://schemas.microsoft.com/office/powerpoint/2010/main" val="91985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04" y="620688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Alter und Gesellschaft:</a:t>
            </a:r>
            <a:br>
              <a:rPr lang="de-DE" sz="4000">
                <a:latin typeface="Helvetica"/>
              </a:rPr>
            </a:br>
            <a:r>
              <a:rPr lang="de-DE" sz="4000">
                <a:latin typeface="Helvetica"/>
                <a:cs typeface="Helvetica"/>
              </a:rPr>
              <a:t>eine Herausforderung von heute und morgen </a:t>
            </a: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168696" y="1946251"/>
            <a:ext cx="12601400" cy="5299173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5" name="Grafik 4" descr="Ein Bild, das draußen, Gebäude, monochrom, Schuhwerk enthält.&#10;&#10;Automatisch generierte Beschreibung">
            <a:extLst>
              <a:ext uri="{FF2B5EF4-FFF2-40B4-BE49-F238E27FC236}">
                <a16:creationId xmlns:a16="http://schemas.microsoft.com/office/drawing/2014/main" id="{808764B5-BA28-2336-F686-515B0C79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204" y="1945054"/>
            <a:ext cx="2783632" cy="5227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805EE-FD21-47C9-4B51-9E25C334241A}"/>
              </a:ext>
            </a:extLst>
          </p:cNvPr>
          <p:cNvSpPr txBox="1"/>
          <p:nvPr/>
        </p:nvSpPr>
        <p:spPr>
          <a:xfrm>
            <a:off x="187784" y="2722408"/>
            <a:ext cx="9156852" cy="3213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200" b="1">
                <a:latin typeface="Helvetica"/>
                <a:cs typeface="Helvetica"/>
              </a:rPr>
              <a:t>Demografischer Wandel</a:t>
            </a:r>
            <a:r>
              <a:rPr lang="de-DE" sz="2200">
                <a:latin typeface="Helvetica"/>
                <a:cs typeface="Helvetica"/>
              </a:rPr>
              <a:t> </a:t>
            </a:r>
            <a:endParaRPr lang="de-DE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- Lebenserwartung steigt kontinuierlich und Geburtenrate sinkt </a:t>
            </a:r>
            <a:br>
              <a:rPr lang="de-DE" sz="2200">
                <a:latin typeface="Helvetica"/>
                <a:cs typeface="Helvetica"/>
              </a:rPr>
            </a:br>
            <a:endParaRPr lang="de-DE" sz="2200">
              <a:solidFill>
                <a:srgbClr val="000000"/>
              </a:solidFill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200" b="1">
                <a:latin typeface="Helvetica"/>
                <a:cs typeface="Helvetica"/>
              </a:rPr>
              <a:t>Generationenbarometer </a:t>
            </a:r>
            <a:r>
              <a:rPr lang="de-DE" sz="2200">
                <a:latin typeface="Helvetica"/>
                <a:cs typeface="Helvetica"/>
              </a:rPr>
              <a:t>2023 </a:t>
            </a:r>
            <a:endParaRPr lang="en-US" sz="2200">
              <a:solidFill>
                <a:srgbClr val="808080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" sz="2200">
                <a:latin typeface="Arial"/>
                <a:ea typeface="+mn-lt"/>
                <a:cs typeface="Arial"/>
              </a:rPr>
              <a:t>- 77</a:t>
            </a:r>
            <a:r>
              <a:rPr lang="de" sz="2200">
                <a:latin typeface="Arial"/>
                <a:cs typeface="Arial"/>
              </a:rPr>
              <a:t>% aller Befragten konstatieren sinkendes Einfühlungsvermögen  in Bezug auf Generationenfragen</a:t>
            </a:r>
            <a:endParaRPr lang="en-US" sz="2200">
              <a:solidFill>
                <a:srgbClr val="80808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" sz="2200">
                <a:latin typeface="Arial"/>
                <a:cs typeface="Arial"/>
              </a:rPr>
              <a:t>- 57% der 18-25-Jährigen nehmen Generationengraben wahr</a:t>
            </a:r>
            <a:endParaRPr lang="en-US" sz="2200">
              <a:solidFill>
                <a:srgbClr val="808080"/>
              </a:solidFill>
              <a:latin typeface="Arial"/>
              <a:cs typeface="Arial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6247E5-CCC2-7FE3-D41D-8C9784D1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536" y="6184286"/>
            <a:ext cx="10374670" cy="815769"/>
          </a:xfrm>
        </p:spPr>
        <p:txBody>
          <a:bodyPr/>
          <a:lstStyle/>
          <a:p>
            <a:pPr algn="l"/>
            <a:r>
              <a:rPr lang="de-DE" sz="1800">
                <a:solidFill>
                  <a:srgbClr val="000000"/>
                </a:solidFill>
                <a:latin typeface="Helvetica"/>
                <a:cs typeface="Helvetica"/>
              </a:rPr>
              <a:t>1 (bfs.admin.ch) </a:t>
            </a:r>
            <a:endParaRPr lang="de-DE" sz="1800">
              <a:latin typeface="Helvetica"/>
              <a:cs typeface="Helvetica"/>
            </a:endParaRPr>
          </a:p>
          <a:p>
            <a:pPr algn="l"/>
            <a:r>
              <a:rPr lang="de-DE" sz="1800">
                <a:solidFill>
                  <a:srgbClr val="000000"/>
                </a:solidFill>
                <a:latin typeface="Helvetica"/>
                <a:cs typeface="Helvetica"/>
              </a:rPr>
              <a:t>2 (</a:t>
            </a:r>
            <a:r>
              <a:rPr lang="de" sz="1800">
                <a:solidFill>
                  <a:srgbClr val="000000"/>
                </a:solidFill>
                <a:latin typeface="Helvetica"/>
                <a:cs typeface="Arial"/>
              </a:rPr>
              <a:t>www.begh.ch/generationen-barometer; </a:t>
            </a:r>
            <a:r>
              <a:rPr lang="de" sz="1800">
                <a:solidFill>
                  <a:srgbClr val="000000"/>
                </a:solidFill>
                <a:latin typeface="Helvetica"/>
                <a:ea typeface="+mn-lt"/>
                <a:cs typeface="+mn-lt"/>
              </a:rPr>
              <a:t>n= 2787)</a:t>
            </a:r>
            <a:endParaRPr lang="de-DE" sz="1800">
              <a:solidFill>
                <a:srgbClr val="808080"/>
              </a:solidFill>
              <a:latin typeface="Helvetica"/>
              <a:ea typeface="+mn-lt"/>
              <a:cs typeface="+mn-lt"/>
            </a:endParaRPr>
          </a:p>
          <a:p>
            <a:endParaRPr lang="de-DE" sz="180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607AFB-4956-D938-8136-C4C8F3B90E1E}"/>
              </a:ext>
            </a:extLst>
          </p:cNvPr>
          <p:cNvSpPr txBox="1"/>
          <p:nvPr/>
        </p:nvSpPr>
        <p:spPr>
          <a:xfrm>
            <a:off x="4408129" y="3867355"/>
            <a:ext cx="2130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>
                <a:cs typeface="Calibri"/>
              </a:rPr>
              <a:t>2</a:t>
            </a:r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62957B-9274-C046-6AD4-D4B081DD6285}"/>
              </a:ext>
            </a:extLst>
          </p:cNvPr>
          <p:cNvSpPr txBox="1"/>
          <p:nvPr/>
        </p:nvSpPr>
        <p:spPr>
          <a:xfrm>
            <a:off x="3760838" y="2673604"/>
            <a:ext cx="2130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>
                <a:cs typeface="Calibri"/>
              </a:rPr>
              <a:t>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37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" y="615044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Alter und Pflege:</a:t>
            </a:r>
            <a:br>
              <a:rPr lang="de-DE" sz="4000">
                <a:latin typeface="Helvetica"/>
              </a:rPr>
            </a:br>
            <a:r>
              <a:rPr lang="de-DE" sz="4000">
                <a:latin typeface="Helvetica"/>
                <a:cs typeface="Helvetica"/>
              </a:rPr>
              <a:t>eine Herausforderung von heute und morgen </a:t>
            </a: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168696" y="1946251"/>
            <a:ext cx="12601400" cy="5299173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5" name="Grafik 4" descr="Ein Bild, das draußen, Gebäude, monochrom, Schuhwerk enthält.&#10;&#10;Automatisch generierte Beschreibung">
            <a:extLst>
              <a:ext uri="{FF2B5EF4-FFF2-40B4-BE49-F238E27FC236}">
                <a16:creationId xmlns:a16="http://schemas.microsoft.com/office/drawing/2014/main" id="{808764B5-BA28-2336-F686-515B0C79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204" y="1945054"/>
            <a:ext cx="2783632" cy="5227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805EE-FD21-47C9-4B51-9E25C334241A}"/>
              </a:ext>
            </a:extLst>
          </p:cNvPr>
          <p:cNvSpPr txBox="1"/>
          <p:nvPr/>
        </p:nvSpPr>
        <p:spPr>
          <a:xfrm>
            <a:off x="212103" y="2670572"/>
            <a:ext cx="9066884" cy="3711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200">
                <a:solidFill>
                  <a:srgbClr val="000000"/>
                </a:solidFill>
                <a:latin typeface="Helvetica"/>
                <a:ea typeface="Calibri"/>
                <a:cs typeface="Helvetica"/>
              </a:rPr>
              <a:t>Mehrsprachige ältere Personen sind eine heterogene und wachsende Gruppe in unserer Gesellschaft</a:t>
            </a:r>
            <a:endParaRPr lang="en-US" sz="2200">
              <a:solidFill>
                <a:srgbClr val="808080"/>
              </a:solidFill>
              <a:latin typeface="Helvetica"/>
              <a:ea typeface="Calibri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endParaRPr lang="de-DE" sz="2200">
              <a:solidFill>
                <a:srgbClr val="000000"/>
              </a:solidFill>
              <a:latin typeface="Helvetica"/>
              <a:ea typeface="Calibri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200">
                <a:solidFill>
                  <a:srgbClr val="000000"/>
                </a:solidFill>
                <a:latin typeface="Helvetica"/>
                <a:ea typeface="Calibri"/>
                <a:cs typeface="Helvetica"/>
              </a:rPr>
              <a:t>Mit dem Alter steigt die Prävalenz für Pflegebedürftigkeit</a:t>
            </a: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endParaRPr lang="de-DE" sz="2200">
              <a:solidFill>
                <a:srgbClr val="000000"/>
              </a:solidFill>
              <a:latin typeface="Helvetica"/>
              <a:ea typeface="Calibri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200">
                <a:solidFill>
                  <a:srgbClr val="000000"/>
                </a:solidFill>
                <a:latin typeface="Helvetica"/>
                <a:ea typeface="Calibri"/>
                <a:cs typeface="Helvetica"/>
              </a:rPr>
              <a:t>Für ältere und mehrsprachige Personen mit Pflegebedarf steht die Frage nach Möglichkeiten sprachlicher und sozialer Teilhabe gewichtig im Raum</a:t>
            </a:r>
            <a:endParaRPr lang="de-DE" sz="2200">
              <a:solidFill>
                <a:srgbClr val="808080"/>
              </a:solidFill>
              <a:latin typeface="Helvetica"/>
              <a:ea typeface="Calibri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endParaRPr lang="de-DE" sz="2200">
              <a:solidFill>
                <a:srgbClr val="000000"/>
              </a:solidFill>
              <a:latin typeface="Helvetica"/>
              <a:ea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260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16" y="615044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Calibri Light"/>
              </a:rPr>
              <a:t>Das Projekt </a:t>
            </a:r>
            <a:r>
              <a:rPr lang="de-DE" sz="4000" err="1">
                <a:latin typeface="Helvetica"/>
                <a:cs typeface="Calibri Light"/>
              </a:rPr>
              <a:t>UnVergessen</a:t>
            </a:r>
            <a:endParaRPr lang="de-DE" sz="4000">
              <a:latin typeface="Helvetica"/>
              <a:cs typeface="Calibri Light"/>
            </a:endParaRP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3114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456728" y="1773238"/>
            <a:ext cx="12889432" cy="5472186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CA961F-E4DF-7ABA-99F7-6D6E2370A5B8}"/>
              </a:ext>
            </a:extLst>
          </p:cNvPr>
          <p:cNvSpPr txBox="1"/>
          <p:nvPr/>
        </p:nvSpPr>
        <p:spPr>
          <a:xfrm>
            <a:off x="281733" y="2046695"/>
            <a:ext cx="9301192" cy="44455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de-DE" sz="2200">
                <a:latin typeface="Helvetica"/>
                <a:cs typeface="Helvetica"/>
              </a:rPr>
              <a:t>Mehrsprachige Studierende mit in Pflegeeinrichtungen lebenden gleichsprachigen Menschen zusammenbringen</a:t>
            </a:r>
            <a:br>
              <a:rPr lang="de-DE" sz="2200">
                <a:latin typeface="Helvetica"/>
                <a:cs typeface="Helvetica"/>
              </a:rPr>
            </a:br>
            <a:endParaRPr lang="de-DE" sz="1200">
              <a:latin typeface="Helvetica" pitchFamily="2" charset="0"/>
              <a:cs typeface="Helvetica" pitchFamily="2" charset="0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200">
                <a:latin typeface="Helvetica"/>
                <a:cs typeface="Helvetica"/>
              </a:rPr>
              <a:t>Besuche von Studierenden in den Pflegeeinrichtungen als </a:t>
            </a:r>
            <a:r>
              <a:rPr lang="de-DE" sz="2200" err="1">
                <a:latin typeface="Helvetica"/>
                <a:cs typeface="Helvetica"/>
              </a:rPr>
              <a:t>ausseruniversitärer</a:t>
            </a:r>
            <a:r>
              <a:rPr lang="de-DE" sz="2200">
                <a:latin typeface="Helvetica"/>
                <a:cs typeface="Helvetica"/>
              </a:rPr>
              <a:t> Lernort (Praxisbezug)</a:t>
            </a:r>
          </a:p>
          <a:p>
            <a:endParaRPr lang="de-DE" sz="1200"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200">
                <a:latin typeface="Helvetica"/>
                <a:cs typeface="Helvetica"/>
              </a:rPr>
              <a:t>Wissenschaftliche Aufarbeitung von projektrelevanten Themen: </a:t>
            </a:r>
            <a:endParaRPr lang="de-DE" sz="2200">
              <a:latin typeface="Helvetica" pitchFamily="2" charset="0"/>
              <a:cs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200" b="1">
                <a:latin typeface="Helvetica"/>
                <a:cs typeface="Helvetica"/>
              </a:rPr>
              <a:t>Alter</a:t>
            </a:r>
            <a:r>
              <a:rPr lang="de-DE" sz="2200">
                <a:latin typeface="Helvetica"/>
                <a:cs typeface="Helvetica"/>
              </a:rPr>
              <a:t>, </a:t>
            </a:r>
            <a:r>
              <a:rPr lang="de-DE" sz="2200" b="1">
                <a:latin typeface="Helvetica"/>
                <a:cs typeface="Helvetica"/>
              </a:rPr>
              <a:t>Mehrsprachigkeit</a:t>
            </a:r>
            <a:r>
              <a:rPr lang="de-DE" sz="2200">
                <a:latin typeface="Helvetica"/>
                <a:cs typeface="Helvetica"/>
              </a:rPr>
              <a:t>, </a:t>
            </a:r>
            <a:r>
              <a:rPr lang="de-DE" sz="2200" b="1">
                <a:latin typeface="Helvetica"/>
                <a:cs typeface="Helvetica"/>
              </a:rPr>
              <a:t>Migration </a:t>
            </a:r>
            <a:r>
              <a:rPr lang="de-DE" sz="2200">
                <a:latin typeface="Helvetica"/>
                <a:cs typeface="Helvetica"/>
              </a:rPr>
              <a:t>und </a:t>
            </a:r>
            <a:r>
              <a:rPr lang="de-DE" sz="2200" b="1">
                <a:latin typeface="Helvetica"/>
                <a:cs typeface="Helvetica"/>
              </a:rPr>
              <a:t>Pflegebedürftigkeit</a:t>
            </a:r>
            <a:endParaRPr lang="de-DE" sz="2200">
              <a:latin typeface="Helvetica" pitchFamily="2" charset="0"/>
              <a:cs typeface="Helvetica" pitchFamily="2" charset="0"/>
            </a:endParaRPr>
          </a:p>
          <a:p>
            <a:pPr>
              <a:lnSpc>
                <a:spcPct val="120000"/>
              </a:lnSpc>
            </a:pPr>
            <a:endParaRPr lang="de-DE" sz="800">
              <a:latin typeface="Helvetica" pitchFamily="2" charset="0"/>
              <a:cs typeface="Helvetica" pitchFamily="2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200">
                <a:latin typeface="Helvetica"/>
                <a:cs typeface="Helvetica"/>
              </a:rPr>
              <a:t>Brückenschlag von der Theorie in die Praxis und wieder zurück: </a:t>
            </a:r>
            <a:endParaRPr lang="de-DE" sz="2050">
              <a:latin typeface="Helvetica" pitchFamily="2" charset="0"/>
              <a:cs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100">
                <a:latin typeface="Helvetica"/>
                <a:cs typeface="Helvetica"/>
              </a:rPr>
              <a:t>1) Erarbeitung der Grundlagen; </a:t>
            </a:r>
            <a:endParaRPr lang="de-DE" sz="2100">
              <a:latin typeface="Helvetica" pitchFamily="2" charset="0"/>
              <a:cs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100">
                <a:latin typeface="Helvetica"/>
                <a:cs typeface="Helvetica"/>
              </a:rPr>
              <a:t>2) Entwicklung von Fragestellungen aus der praktischen Erfahrung heraus; </a:t>
            </a:r>
            <a:endParaRPr lang="de-DE" sz="2100">
              <a:latin typeface="Helvetica" pitchFamily="2" charset="0"/>
              <a:cs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100">
                <a:latin typeface="Helvetica"/>
                <a:cs typeface="Helvetica"/>
              </a:rPr>
              <a:t>3) Erforschung mit Hilfe von passenden empirischen Methoden </a:t>
            </a:r>
            <a:endParaRPr lang="de-DE" sz="2100"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3" name="Grafik 2" descr="Ein Bild, das Menschliches Gesicht, Person, Brille, Schwarzweiß enthält.&#10;&#10;Beschreibung automatisch generiert.">
            <a:extLst>
              <a:ext uri="{FF2B5EF4-FFF2-40B4-BE49-F238E27FC236}">
                <a16:creationId xmlns:a16="http://schemas.microsoft.com/office/drawing/2014/main" id="{ED72D7ED-6C31-2D17-AED9-4CC10C27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68" y="1774098"/>
            <a:ext cx="2791073" cy="55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7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50959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2016 – 2022:</a:t>
            </a:r>
            <a:br>
              <a:rPr lang="de-DE" sz="4000">
                <a:latin typeface="Helvetica"/>
              </a:rPr>
            </a:br>
            <a:r>
              <a:rPr lang="de-DE" sz="4000" err="1">
                <a:latin typeface="Helvetica"/>
                <a:cs typeface="Helvetica"/>
              </a:rPr>
              <a:t>UnVergessen</a:t>
            </a:r>
            <a:r>
              <a:rPr lang="de-DE" sz="4000">
                <a:latin typeface="Helvetica"/>
                <a:cs typeface="Helvetica"/>
              </a:rPr>
              <a:t> an der Ruhr-Universität Bochum</a:t>
            </a: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825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456728" y="2010240"/>
            <a:ext cx="12889432" cy="5235184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9" name="Grafik 8" descr="Ein Bild, das Menschliches Gesicht, Person, Kleidung, Porträt enthält.&#10;&#10;Automatisch generierte Beschreibung">
            <a:extLst>
              <a:ext uri="{FF2B5EF4-FFF2-40B4-BE49-F238E27FC236}">
                <a16:creationId xmlns:a16="http://schemas.microsoft.com/office/drawing/2014/main" id="{F3E953E4-0B22-D632-66CE-5B7F755F6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54" y="2007475"/>
            <a:ext cx="5948557" cy="685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5037FB2-BA56-F104-E0AE-BB5D0F927CE3}"/>
              </a:ext>
            </a:extLst>
          </p:cNvPr>
          <p:cNvSpPr txBox="1"/>
          <p:nvPr/>
        </p:nvSpPr>
        <p:spPr>
          <a:xfrm>
            <a:off x="336895" y="2109556"/>
            <a:ext cx="7356944" cy="5262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>
                <a:latin typeface="Helvetica"/>
                <a:cs typeface="Helvetica"/>
              </a:rPr>
              <a:t>39 Studierende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de-DE" sz="800"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>
                <a:latin typeface="Helvetica"/>
                <a:cs typeface="Helvetica"/>
              </a:rPr>
              <a:t>42 Pflegebedürftige</a:t>
            </a:r>
            <a:endParaRPr lang="en-US">
              <a:latin typeface="Calibri" panose="020F0502020204030204"/>
              <a:cs typeface="Calibri"/>
            </a:endParaRPr>
          </a:p>
          <a:p>
            <a:pPr>
              <a:lnSpc>
                <a:spcPct val="120000"/>
              </a:lnSpc>
            </a:pPr>
            <a:endParaRPr lang="de-DE" sz="800"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>
                <a:latin typeface="Helvetica"/>
                <a:cs typeface="Helvetica"/>
              </a:rPr>
              <a:t>11 Pflegeeinrichtungen</a:t>
            </a:r>
            <a:endParaRPr lang="en-US">
              <a:cs typeface="Calibri"/>
            </a:endParaRPr>
          </a:p>
          <a:p>
            <a:pPr>
              <a:lnSpc>
                <a:spcPct val="120000"/>
              </a:lnSpc>
            </a:pPr>
            <a:endParaRPr lang="de-DE" sz="800"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>
                <a:latin typeface="Helvetica"/>
                <a:cs typeface="Helvetica"/>
              </a:rPr>
              <a:t>Sprachen: Polnisch &amp; Russisch; Spanisch, Türkisch, Finnisch &amp; Chinesisch</a:t>
            </a:r>
            <a:endParaRPr lang="de-DE" sz="2200">
              <a:latin typeface="Helvetica"/>
              <a:ea typeface="Calibri"/>
              <a:cs typeface="Helvetica"/>
            </a:endParaRPr>
          </a:p>
          <a:p>
            <a:pPr>
              <a:lnSpc>
                <a:spcPct val="120000"/>
              </a:lnSpc>
            </a:pPr>
            <a:endParaRPr lang="de-DE" sz="800">
              <a:latin typeface="Helvetica"/>
              <a:ea typeface="Calibri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>
                <a:latin typeface="Helvetica"/>
                <a:ea typeface="Calibri"/>
                <a:cs typeface="Helvetica"/>
              </a:rPr>
              <a:t>Fokus wissenschaftlicher Beschäftigung bestimmt durch Studierende</a:t>
            </a:r>
          </a:p>
          <a:p>
            <a:pPr>
              <a:lnSpc>
                <a:spcPct val="120000"/>
              </a:lnSpc>
            </a:pPr>
            <a:endParaRPr lang="de-DE" sz="800">
              <a:latin typeface="Helvetica"/>
              <a:ea typeface="Calibri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>
                <a:latin typeface="Helvetica"/>
                <a:ea typeface="Calibri"/>
                <a:cs typeface="Helvetica"/>
              </a:rPr>
              <a:t>Es entstanden Abschlussarbeiten, Promotionsvorhaben &amp; Publikationen</a:t>
            </a:r>
            <a:endParaRPr lang="de-DE" sz="2200">
              <a:latin typeface="Helvetica" pitchFamily="2" charset="0"/>
              <a:ea typeface="Calibri"/>
              <a:cs typeface="Helvetica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2200">
              <a:latin typeface="Helvetica" pitchFamily="2" charset="0"/>
              <a:ea typeface="Calibri"/>
              <a:cs typeface="Helvetica" pitchFamily="2" charset="0"/>
            </a:endParaRPr>
          </a:p>
          <a:p>
            <a:pPr>
              <a:lnSpc>
                <a:spcPct val="120000"/>
              </a:lnSpc>
            </a:pPr>
            <a:endParaRPr lang="de-DE" sz="2200">
              <a:latin typeface="Helvetica" pitchFamily="2" charset="0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6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456728" y="2010240"/>
            <a:ext cx="12889432" cy="5235184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84752C-2202-6522-27CA-18AFD98C89EF}"/>
              </a:ext>
            </a:extLst>
          </p:cNvPr>
          <p:cNvSpPr txBox="1"/>
          <p:nvPr/>
        </p:nvSpPr>
        <p:spPr>
          <a:xfrm>
            <a:off x="62090" y="2178756"/>
            <a:ext cx="7902219" cy="3997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100" dirty="0">
                <a:latin typeface="Helvetica"/>
                <a:cs typeface="Helvetica"/>
              </a:rPr>
              <a:t>Ausgangslage: Bekannte Asymmetrien im Pflegeheim zwischen monolingualen Pflegekräften und </a:t>
            </a:r>
            <a:r>
              <a:rPr lang="de-DE" sz="2100" dirty="0" err="1">
                <a:latin typeface="Helvetica"/>
                <a:cs typeface="Helvetica"/>
              </a:rPr>
              <a:t>Bewohner:innen</a:t>
            </a:r>
            <a:r>
              <a:rPr lang="de-DE" sz="2100" dirty="0">
                <a:latin typeface="Helvetica"/>
                <a:cs typeface="Helvetica"/>
              </a:rPr>
              <a:t> (vgl. </a:t>
            </a:r>
            <a:r>
              <a:rPr lang="de-DE" sz="2100" dirty="0" err="1">
                <a:latin typeface="Helvetica"/>
                <a:cs typeface="Helvetica"/>
              </a:rPr>
              <a:t>Posenau</a:t>
            </a:r>
            <a:r>
              <a:rPr lang="de-DE" sz="2100" dirty="0">
                <a:latin typeface="Helvetica"/>
                <a:cs typeface="Helvetica"/>
              </a:rPr>
              <a:t> 2014, </a:t>
            </a:r>
            <a:r>
              <a:rPr lang="de-DE" sz="2100" dirty="0" err="1">
                <a:latin typeface="Helvetica"/>
                <a:cs typeface="Helvetica"/>
              </a:rPr>
              <a:t>Sachweh</a:t>
            </a:r>
            <a:r>
              <a:rPr lang="de-DE" sz="2100" dirty="0">
                <a:latin typeface="Helvetica"/>
                <a:cs typeface="Helvetica"/>
              </a:rPr>
              <a:t> 2000, 2006)</a:t>
            </a:r>
            <a:endParaRPr lang="de-DE" sz="2100" dirty="0">
              <a:solidFill>
                <a:srgbClr val="808080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</a:pPr>
            <a:endParaRPr lang="de-DE" sz="800"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100" dirty="0">
                <a:latin typeface="Helvetica"/>
                <a:cs typeface="Helvetica"/>
              </a:rPr>
              <a:t>Untersuchungsgegenstand: Interaktion im bilingualen Kontext (Tusche 2015, Friesen 2021)</a:t>
            </a:r>
            <a:endParaRPr lang="de-DE" sz="2100" dirty="0">
              <a:solidFill>
                <a:srgbClr val="808080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</a:pPr>
            <a:endParaRPr lang="de-DE" sz="800"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100" dirty="0">
                <a:latin typeface="Helvetica"/>
                <a:cs typeface="Helvetica"/>
              </a:rPr>
              <a:t>Altersasymmetrie aus studentischer Perspektive (</a:t>
            </a:r>
            <a:r>
              <a:rPr lang="de-DE" sz="2100" dirty="0" err="1">
                <a:latin typeface="Helvetica"/>
                <a:cs typeface="Helvetica"/>
              </a:rPr>
              <a:t>Batler</a:t>
            </a:r>
            <a:r>
              <a:rPr lang="de-DE" sz="2100" dirty="0">
                <a:latin typeface="Helvetica"/>
                <a:cs typeface="Helvetica"/>
              </a:rPr>
              <a:t> 2020) im Gegensatz zur Perspektive der </a:t>
            </a:r>
            <a:r>
              <a:rPr lang="de-DE" sz="2100" dirty="0" err="1">
                <a:latin typeface="Helvetica"/>
                <a:cs typeface="Helvetica"/>
              </a:rPr>
              <a:t>Bewohner:innen</a:t>
            </a:r>
            <a:endParaRPr lang="de-DE" sz="2100" dirty="0" err="1">
              <a:solidFill>
                <a:srgbClr val="808080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</a:pPr>
            <a:endParaRPr lang="de-DE" sz="800" dirty="0">
              <a:latin typeface="Helvetica"/>
              <a:cs typeface="Helvetica"/>
            </a:endParaRPr>
          </a:p>
          <a:p>
            <a:pPr marL="342900" indent="-342900">
              <a:lnSpc>
                <a:spcPct val="120000"/>
              </a:lnSpc>
              <a:buFont typeface="Arial,Sans-Serif"/>
              <a:buChar char="•"/>
            </a:pPr>
            <a:r>
              <a:rPr lang="de-DE" sz="2100">
                <a:latin typeface="Helvetica"/>
                <a:cs typeface="Helvetica"/>
              </a:rPr>
              <a:t>Ausführlicher dazu: Karl 2021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50959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Helvetica"/>
                <a:cs typeface="Helvetica"/>
              </a:rPr>
              <a:t>Kursorische Einblicke</a:t>
            </a:r>
            <a:br>
              <a:rPr lang="de-DE" sz="4000" dirty="0">
                <a:latin typeface="Helvetica"/>
              </a:rPr>
            </a:br>
            <a:r>
              <a:rPr lang="de-DE" sz="4000" dirty="0">
                <a:latin typeface="Helvetica"/>
                <a:cs typeface="Helvetica"/>
              </a:rPr>
              <a:t>Fokus auf Asymmetrien</a:t>
            </a:r>
            <a:endParaRPr lang="en-US" sz="4000" dirty="0">
              <a:latin typeface="Helvetica"/>
              <a:cs typeface="Helvetica"/>
            </a:endParaRP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77958" y="0"/>
            <a:ext cx="2690366" cy="617241"/>
          </a:xfrm>
        </p:spPr>
      </p:pic>
      <p:pic>
        <p:nvPicPr>
          <p:cNvPr id="9" name="Grafik 8" descr="Ein Bild, das Menschliches Gesicht, Person, Kleidung, Porträt enthält.&#10;&#10;Automatisch generierte Beschreibung">
            <a:extLst>
              <a:ext uri="{FF2B5EF4-FFF2-40B4-BE49-F238E27FC236}">
                <a16:creationId xmlns:a16="http://schemas.microsoft.com/office/drawing/2014/main" id="{F3E953E4-0B22-D632-66CE-5B7F755F6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865" y="2010240"/>
            <a:ext cx="5287639" cy="6080449"/>
          </a:xfrm>
          <a:prstGeom prst="rect">
            <a:avLst/>
          </a:prstGeom>
        </p:spPr>
      </p:pic>
      <p:pic>
        <p:nvPicPr>
          <p:cNvPr id="3" name="über mein Alter mach ich mir gar keine Gedanken_kurz">
            <a:hlinkClick r:id="" action="ppaction://media"/>
            <a:extLst>
              <a:ext uri="{FF2B5EF4-FFF2-40B4-BE49-F238E27FC236}">
                <a16:creationId xmlns:a16="http://schemas.microsoft.com/office/drawing/2014/main" id="{4ABECEC9-D669-FC6E-A27F-4E0C6F5E7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4970" y="565833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85" y="572086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/>
              <a:t>Neu in Bern:</a:t>
            </a:r>
            <a:br>
              <a:rPr lang="de-DE" sz="4000"/>
            </a:br>
            <a:r>
              <a:rPr lang="de-DE" sz="4000"/>
              <a:t>Interdisziplinäre Perspektive </a:t>
            </a: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324001" y="2132856"/>
            <a:ext cx="12745416" cy="5112568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45242B-029B-DE98-D375-FDF61E9A3E1D}"/>
              </a:ext>
            </a:extLst>
          </p:cNvPr>
          <p:cNvSpPr txBox="1"/>
          <p:nvPr/>
        </p:nvSpPr>
        <p:spPr>
          <a:xfrm>
            <a:off x="485952" y="2451013"/>
            <a:ext cx="7907486" cy="44689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 b="1">
                <a:latin typeface="Helvetica"/>
                <a:cs typeface="Helvetica"/>
              </a:rPr>
              <a:t>Institut für Slavische Sprachen und Literaturen: </a:t>
            </a:r>
            <a:endParaRPr lang="de-DE" sz="2200" b="1"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Prof. Dr. Katrin B. Karl (Linguistik)</a:t>
            </a:r>
          </a:p>
          <a:p>
            <a:pPr>
              <a:lnSpc>
                <a:spcPct val="120000"/>
              </a:lnSpc>
            </a:pPr>
            <a:endParaRPr lang="de-DE" sz="800"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200" b="1">
                <a:latin typeface="Helvetica"/>
                <a:cs typeface="Helvetica"/>
              </a:rPr>
              <a:t>Historisches Institut: </a:t>
            </a:r>
            <a:endParaRPr lang="de-DE" sz="2200" b="1">
              <a:latin typeface="Helvetica" pitchFamily="2" charset="0"/>
              <a:cs typeface="Helvetica"/>
            </a:endParaRPr>
          </a:p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PD Dr. Francesca Falk (Geschichte)</a:t>
            </a:r>
          </a:p>
          <a:p>
            <a:pPr>
              <a:lnSpc>
                <a:spcPct val="120000"/>
              </a:lnSpc>
            </a:pPr>
            <a:endParaRPr lang="de-DE" sz="800"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200" b="1">
                <a:latin typeface="Helvetica"/>
                <a:cs typeface="Helvetica"/>
              </a:rPr>
              <a:t>Institut für praktische Theologie: </a:t>
            </a:r>
            <a:endParaRPr lang="de-DE" sz="2200" b="1">
              <a:latin typeface="Helvetica" pitchFamily="2" charset="0"/>
              <a:cs typeface="Helvetica"/>
            </a:endParaRPr>
          </a:p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Prof. Dr. </a:t>
            </a:r>
            <a:r>
              <a:rPr lang="de-DE" sz="2200" err="1">
                <a:latin typeface="Helvetica"/>
                <a:cs typeface="Helvetica"/>
              </a:rPr>
              <a:t>theol</a:t>
            </a:r>
            <a:r>
              <a:rPr lang="de-DE" sz="2200">
                <a:latin typeface="Helvetica"/>
                <a:cs typeface="Helvetica"/>
              </a:rPr>
              <a:t>. habil. Isabelle Noth (seelsorgliche Begleitung)</a:t>
            </a:r>
          </a:p>
          <a:p>
            <a:pPr>
              <a:lnSpc>
                <a:spcPct val="120000"/>
              </a:lnSpc>
            </a:pPr>
            <a:endParaRPr lang="de-DE" sz="800"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200" b="1">
                <a:latin typeface="Helvetica"/>
                <a:cs typeface="Helvetica"/>
              </a:rPr>
              <a:t>Bereich Gesundheit der Berner Fachhochschule: </a:t>
            </a:r>
            <a:endParaRPr lang="de-DE" sz="2200" b="1">
              <a:latin typeface="Helvetica" pitchFamily="2" charset="0"/>
              <a:cs typeface="Helvetica"/>
            </a:endParaRPr>
          </a:p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Prof. Dr. Eva </a:t>
            </a:r>
            <a:r>
              <a:rPr lang="de-DE" sz="2200" err="1">
                <a:latin typeface="Helvetica"/>
                <a:cs typeface="Helvetica"/>
              </a:rPr>
              <a:t>Soom</a:t>
            </a:r>
            <a:r>
              <a:rPr lang="de-DE" sz="2200">
                <a:latin typeface="Helvetica"/>
                <a:cs typeface="Helvetica"/>
              </a:rPr>
              <a:t> Ammann (Einführung in den Pflegealltag) </a:t>
            </a:r>
            <a:endParaRPr lang="de-DE" sz="2200">
              <a:latin typeface="Helvetica" pitchFamily="2" charset="0"/>
              <a:cs typeface="Helvetica"/>
            </a:endParaRPr>
          </a:p>
          <a:p>
            <a:pPr>
              <a:lnSpc>
                <a:spcPct val="120000"/>
              </a:lnSpc>
            </a:pPr>
            <a:endParaRPr lang="de-DE" sz="2200">
              <a:latin typeface="Helvetica" pitchFamily="2" charset="0"/>
            </a:endParaRPr>
          </a:p>
          <a:p>
            <a:endParaRPr lang="de-DE"/>
          </a:p>
        </p:txBody>
      </p:sp>
      <p:pic>
        <p:nvPicPr>
          <p:cNvPr id="7" name="Grafik 6" descr="Ein Bild, das Kleidung, Schuhwerk, Person, Tanz enthält.&#10;&#10;Automatisch generierte Beschreibung">
            <a:extLst>
              <a:ext uri="{FF2B5EF4-FFF2-40B4-BE49-F238E27FC236}">
                <a16:creationId xmlns:a16="http://schemas.microsoft.com/office/drawing/2014/main" id="{B9188AA4-50BD-8B9A-A43D-6E23167A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2132856"/>
            <a:ext cx="2317260" cy="51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1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617241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>
                <a:latin typeface="Helvetica"/>
                <a:cs typeface="Helvetica"/>
              </a:rPr>
              <a:t>Der Aufbau des Seminars</a:t>
            </a:r>
            <a:endParaRPr lang="en-US" sz="4000">
              <a:latin typeface="Helvetica"/>
              <a:cs typeface="Helvetica"/>
            </a:endParaRP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2447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518" y="2103168"/>
            <a:ext cx="12184699" cy="4753135"/>
          </a:xfrm>
          <a:prstGeom prst="rect">
            <a:avLst/>
          </a:prstGeom>
          <a:solidFill>
            <a:srgbClr val="FF2E40">
              <a:alpha val="33610"/>
            </a:srgb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753BF-FCA5-451B-F447-831B3201D477}"/>
              </a:ext>
            </a:extLst>
          </p:cNvPr>
          <p:cNvSpPr txBox="1"/>
          <p:nvPr/>
        </p:nvSpPr>
        <p:spPr>
          <a:xfrm>
            <a:off x="305927" y="2740510"/>
            <a:ext cx="193496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err="1">
                <a:ea typeface="Calibri"/>
                <a:cs typeface="Calibri"/>
              </a:rPr>
              <a:t>Kennenlernen</a:t>
            </a:r>
            <a:r>
              <a:rPr lang="en-US" sz="2200" b="1">
                <a:ea typeface="Calibri"/>
                <a:cs typeface="Calibri"/>
              </a:rPr>
              <a:t> &amp; Orga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2B8E53-3CC8-56AE-B046-029881857367}"/>
              </a:ext>
            </a:extLst>
          </p:cNvPr>
          <p:cNvSpPr txBox="1"/>
          <p:nvPr/>
        </p:nvSpPr>
        <p:spPr>
          <a:xfrm>
            <a:off x="1769146" y="4750379"/>
            <a:ext cx="177515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err="1">
                <a:ea typeface="Calibri"/>
                <a:cs typeface="Calibri"/>
              </a:rPr>
              <a:t>Thematische</a:t>
            </a:r>
            <a:r>
              <a:rPr lang="en-US" sz="2200" b="1">
                <a:ea typeface="Calibri"/>
                <a:cs typeface="Calibri"/>
              </a:rPr>
              <a:t> </a:t>
            </a:r>
            <a:r>
              <a:rPr lang="en-US" sz="2200" b="1" err="1">
                <a:ea typeface="Calibri"/>
                <a:cs typeface="Calibri"/>
              </a:rPr>
              <a:t>Einführung</a:t>
            </a:r>
            <a:r>
              <a:rPr lang="en-US" sz="2200" b="1">
                <a:ea typeface="Calibri"/>
                <a:cs typeface="Calibri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1A6ED-AF66-00B9-B20F-9F32376584E1}"/>
              </a:ext>
            </a:extLst>
          </p:cNvPr>
          <p:cNvSpPr txBox="1"/>
          <p:nvPr/>
        </p:nvSpPr>
        <p:spPr>
          <a:xfrm>
            <a:off x="3169149" y="2736520"/>
            <a:ext cx="15106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ea typeface="Calibri"/>
                <a:cs typeface="Calibri"/>
              </a:rPr>
              <a:t>Institution </a:t>
            </a:r>
            <a:r>
              <a:rPr lang="en-US" sz="2200" b="1" err="1">
                <a:ea typeface="Calibri"/>
                <a:cs typeface="Calibri"/>
              </a:rPr>
              <a:t>Pflegeheim</a:t>
            </a:r>
            <a:endParaRPr lang="en-US" sz="2200" b="1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C73CB-D9F3-6FA0-E176-46CF8887F7EA}"/>
              </a:ext>
            </a:extLst>
          </p:cNvPr>
          <p:cNvSpPr txBox="1"/>
          <p:nvPr/>
        </p:nvSpPr>
        <p:spPr>
          <a:xfrm>
            <a:off x="4481120" y="4772460"/>
            <a:ext cx="2227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err="1">
                <a:ea typeface="Calibri"/>
                <a:cs typeface="Calibri"/>
              </a:rPr>
              <a:t>Fachspezifische</a:t>
            </a:r>
            <a:r>
              <a:rPr lang="en-US" sz="2200" b="1">
                <a:ea typeface="Calibri"/>
                <a:cs typeface="Calibri"/>
              </a:rPr>
              <a:t> </a:t>
            </a:r>
            <a:r>
              <a:rPr lang="en-US" sz="2200" b="1" err="1">
                <a:ea typeface="Calibri"/>
                <a:cs typeface="Calibri"/>
              </a:rPr>
              <a:t>Veranstaltungen</a:t>
            </a:r>
            <a:endParaRPr lang="en-US" sz="2200" b="1">
              <a:ea typeface="Calibri"/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D91E48-8058-D2A2-009C-14945009B5C3}"/>
              </a:ext>
            </a:extLst>
          </p:cNvPr>
          <p:cNvCxnSpPr/>
          <p:nvPr/>
        </p:nvCxnSpPr>
        <p:spPr>
          <a:xfrm>
            <a:off x="535518" y="4132451"/>
            <a:ext cx="11300139" cy="75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6A3BF6-4924-9BBE-FD9B-CC8F070B83D8}"/>
              </a:ext>
            </a:extLst>
          </p:cNvPr>
          <p:cNvSpPr txBox="1"/>
          <p:nvPr/>
        </p:nvSpPr>
        <p:spPr>
          <a:xfrm>
            <a:off x="1766116" y="5614586"/>
            <a:ext cx="23220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,Sans-Serif"/>
              <a:buChar char="-"/>
            </a:pPr>
            <a:r>
              <a:rPr lang="en-US">
                <a:latin typeface="Arial"/>
                <a:ea typeface="Calibri"/>
                <a:cs typeface="Arial"/>
              </a:rPr>
              <a:t>Alter</a:t>
            </a:r>
            <a:endParaRPr lang="en-US" err="1">
              <a:solidFill>
                <a:srgbClr val="80808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Calibri,Sans-Serif"/>
              <a:buChar char="-"/>
            </a:pPr>
            <a:r>
              <a:rPr lang="en-US">
                <a:latin typeface="Arial"/>
                <a:ea typeface="Calibri"/>
                <a:cs typeface="Arial"/>
              </a:rPr>
              <a:t>Migration</a:t>
            </a:r>
            <a:endParaRPr lang="en-US">
              <a:solidFill>
                <a:srgbClr val="80808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Calibri,Sans-Serif"/>
              <a:buChar char="-"/>
            </a:pPr>
            <a:r>
              <a:rPr lang="en-US" err="1">
                <a:latin typeface="Arial"/>
                <a:ea typeface="Calibri"/>
                <a:cs typeface="Arial"/>
              </a:rPr>
              <a:t>Mehrsprachigkeit</a:t>
            </a:r>
            <a:endParaRPr lang="en-US" err="1">
              <a:solidFill>
                <a:srgbClr val="80808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23DCF-B243-1B29-5034-FBD09F155C19}"/>
              </a:ext>
            </a:extLst>
          </p:cNvPr>
          <p:cNvSpPr txBox="1"/>
          <p:nvPr/>
        </p:nvSpPr>
        <p:spPr>
          <a:xfrm>
            <a:off x="4477648" y="5614586"/>
            <a:ext cx="245074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Calibri"/>
                <a:cs typeface="Arial"/>
              </a:rPr>
              <a:t>Oral History</a:t>
            </a:r>
          </a:p>
          <a:p>
            <a:pPr marL="285750" indent="-285750">
              <a:buFont typeface="Calibri"/>
              <a:buChar char="-"/>
            </a:pPr>
            <a:r>
              <a:rPr lang="en-US" err="1">
                <a:latin typeface="Arial"/>
                <a:ea typeface="Calibri"/>
                <a:cs typeface="Arial"/>
              </a:rPr>
              <a:t>Sprachbiografische</a:t>
            </a:r>
            <a:r>
              <a:rPr lang="en-US">
                <a:solidFill>
                  <a:srgbClr val="000000"/>
                </a:solidFill>
                <a:latin typeface="Arial"/>
                <a:ea typeface="Calibri"/>
                <a:cs typeface="Arial"/>
              </a:rPr>
              <a:t> Interviews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A5BB2-7FA7-7F1C-11FA-9BD60F807F3F}"/>
              </a:ext>
            </a:extLst>
          </p:cNvPr>
          <p:cNvSpPr txBox="1"/>
          <p:nvPr/>
        </p:nvSpPr>
        <p:spPr>
          <a:xfrm>
            <a:off x="5603591" y="2409948"/>
            <a:ext cx="18272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err="1">
                <a:ea typeface="Calibri"/>
                <a:cs typeface="Calibri"/>
              </a:rPr>
              <a:t>Fragenkatalog</a:t>
            </a:r>
            <a:r>
              <a:rPr lang="en-US" sz="2200" b="1">
                <a:ea typeface="Calibri"/>
                <a:cs typeface="Calibri"/>
              </a:rPr>
              <a:t> &amp; Data Management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E378EA-A8DA-DF9F-C55A-D3FA3B5A360D}"/>
              </a:ext>
            </a:extLst>
          </p:cNvPr>
          <p:cNvSpPr txBox="1"/>
          <p:nvPr/>
        </p:nvSpPr>
        <p:spPr>
          <a:xfrm>
            <a:off x="7642188" y="4765221"/>
            <a:ext cx="18272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ea typeface="Calibri"/>
                <a:cs typeface="Calibri"/>
              </a:rPr>
              <a:t>Supervision </a:t>
            </a:r>
            <a:r>
              <a:rPr lang="en-US" sz="2200" b="1" err="1">
                <a:ea typeface="Calibri"/>
                <a:cs typeface="Calibri"/>
              </a:rPr>
              <a:t>Theologie</a:t>
            </a:r>
            <a:endParaRPr lang="en-US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8808C9-B800-2265-8A20-2D5D439162B8}"/>
              </a:ext>
            </a:extLst>
          </p:cNvPr>
          <p:cNvSpPr txBox="1"/>
          <p:nvPr/>
        </p:nvSpPr>
        <p:spPr>
          <a:xfrm>
            <a:off x="8740655" y="2914649"/>
            <a:ext cx="182729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err="1">
                <a:ea typeface="Calibri"/>
                <a:cs typeface="Calibri"/>
              </a:rPr>
              <a:t>Austausch</a:t>
            </a:r>
            <a:endParaRPr lang="en-US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A8B26-D30E-CD55-97C3-A77E68B307C7}"/>
              </a:ext>
            </a:extLst>
          </p:cNvPr>
          <p:cNvSpPr txBox="1"/>
          <p:nvPr/>
        </p:nvSpPr>
        <p:spPr>
          <a:xfrm>
            <a:off x="10007356" y="4943350"/>
            <a:ext cx="182729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err="1">
                <a:ea typeface="Calibri"/>
                <a:cs typeface="Calibri"/>
              </a:rPr>
              <a:t>Abschluss</a:t>
            </a:r>
            <a:endParaRPr lang="en-US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0AD26A-21EA-39F4-1FD7-91A39B356807}"/>
              </a:ext>
            </a:extLst>
          </p:cNvPr>
          <p:cNvCxnSpPr/>
          <p:nvPr/>
        </p:nvCxnSpPr>
        <p:spPr>
          <a:xfrm>
            <a:off x="542158" y="3512199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739049-99A2-EECD-730B-926FE69C690A}"/>
              </a:ext>
            </a:extLst>
          </p:cNvPr>
          <p:cNvCxnSpPr>
            <a:cxnSpLocks/>
          </p:cNvCxnSpPr>
          <p:nvPr/>
        </p:nvCxnSpPr>
        <p:spPr>
          <a:xfrm>
            <a:off x="2042040" y="4145549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EEE109-F14A-2614-66A3-BDFD60A76E3F}"/>
              </a:ext>
            </a:extLst>
          </p:cNvPr>
          <p:cNvCxnSpPr>
            <a:cxnSpLocks/>
          </p:cNvCxnSpPr>
          <p:nvPr/>
        </p:nvCxnSpPr>
        <p:spPr>
          <a:xfrm>
            <a:off x="3397806" y="3522094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7EBCC0-AA1A-978E-7741-231E332C41E3}"/>
              </a:ext>
            </a:extLst>
          </p:cNvPr>
          <p:cNvCxnSpPr>
            <a:cxnSpLocks/>
          </p:cNvCxnSpPr>
          <p:nvPr/>
        </p:nvCxnSpPr>
        <p:spPr>
          <a:xfrm>
            <a:off x="4812948" y="4125756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F0A27E-D863-F79E-F7B4-63ABDBD48FA6}"/>
              </a:ext>
            </a:extLst>
          </p:cNvPr>
          <p:cNvCxnSpPr>
            <a:cxnSpLocks/>
          </p:cNvCxnSpPr>
          <p:nvPr/>
        </p:nvCxnSpPr>
        <p:spPr>
          <a:xfrm>
            <a:off x="5822350" y="3522093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72EDD8-837D-C307-E070-A4FC0830A222}"/>
              </a:ext>
            </a:extLst>
          </p:cNvPr>
          <p:cNvCxnSpPr>
            <a:cxnSpLocks/>
          </p:cNvCxnSpPr>
          <p:nvPr/>
        </p:nvCxnSpPr>
        <p:spPr>
          <a:xfrm>
            <a:off x="7940116" y="4125755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19AF3D-F7F5-AA25-8980-39C853A8F77A}"/>
              </a:ext>
            </a:extLst>
          </p:cNvPr>
          <p:cNvCxnSpPr>
            <a:cxnSpLocks/>
          </p:cNvCxnSpPr>
          <p:nvPr/>
        </p:nvCxnSpPr>
        <p:spPr>
          <a:xfrm>
            <a:off x="9117752" y="3524878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B7C5AD-E917-3E3C-7DFD-97D838813D9D}"/>
              </a:ext>
            </a:extLst>
          </p:cNvPr>
          <p:cNvCxnSpPr>
            <a:cxnSpLocks/>
          </p:cNvCxnSpPr>
          <p:nvPr/>
        </p:nvCxnSpPr>
        <p:spPr>
          <a:xfrm>
            <a:off x="10404244" y="4147085"/>
            <a:ext cx="3960" cy="617517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7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9233-AF53-2347-44EB-0C99891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75245"/>
            <a:ext cx="11593288" cy="1325563"/>
          </a:xfrm>
        </p:spPr>
        <p:txBody>
          <a:bodyPr>
            <a:normAutofit/>
          </a:bodyPr>
          <a:lstStyle/>
          <a:p>
            <a:r>
              <a:rPr lang="de-DE" sz="4000"/>
              <a:t>Projektablauf, Zwischenstand und Schwierigkeiten</a:t>
            </a:r>
          </a:p>
        </p:txBody>
      </p:sp>
      <p:pic>
        <p:nvPicPr>
          <p:cNvPr id="6" name="Inhaltsplatzhalter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47E25B-7134-F2DC-0CC6-486F3ED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6314" y="0"/>
            <a:ext cx="2690366" cy="61724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CA9198-91C9-8C7B-4B94-2F7CAA77C38E}"/>
              </a:ext>
            </a:extLst>
          </p:cNvPr>
          <p:cNvSpPr txBox="1"/>
          <p:nvPr/>
        </p:nvSpPr>
        <p:spPr>
          <a:xfrm>
            <a:off x="-258228" y="1740883"/>
            <a:ext cx="13177464" cy="5472186"/>
          </a:xfrm>
          <a:prstGeom prst="rect">
            <a:avLst/>
          </a:prstGeom>
          <a:solidFill>
            <a:srgbClr val="FF2E40">
              <a:alpha val="3361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9" name="Grafik 8" descr="Ein Bild, das Entwurf, Schwarzweiß, Tripod, monochrom enthält.&#10;&#10;Automatisch generierte Beschreibung">
            <a:extLst>
              <a:ext uri="{FF2B5EF4-FFF2-40B4-BE49-F238E27FC236}">
                <a16:creationId xmlns:a16="http://schemas.microsoft.com/office/drawing/2014/main" id="{B7D39AC1-50E4-9057-609B-B46A592F5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470" y="1721681"/>
            <a:ext cx="2761210" cy="513631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2E20343-AF00-675B-2A25-D2A52D44B094}"/>
              </a:ext>
            </a:extLst>
          </p:cNvPr>
          <p:cNvSpPr txBox="1"/>
          <p:nvPr/>
        </p:nvSpPr>
        <p:spPr>
          <a:xfrm>
            <a:off x="623392" y="6165304"/>
            <a:ext cx="8929762" cy="474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Akquirierung der Pflegeheime</a:t>
            </a:r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CDF61F-933F-6FED-94F1-4FDEB2B77070}"/>
              </a:ext>
            </a:extLst>
          </p:cNvPr>
          <p:cNvSpPr txBox="1"/>
          <p:nvPr/>
        </p:nvSpPr>
        <p:spPr>
          <a:xfrm>
            <a:off x="1271464" y="5445224"/>
            <a:ext cx="8929762" cy="474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Beginn von Austausch der Institute an </a:t>
            </a:r>
            <a:r>
              <a:rPr lang="de-DE" sz="2200" err="1">
                <a:latin typeface="Helvetica"/>
                <a:cs typeface="Helvetica"/>
              </a:rPr>
              <a:t>UniBe</a:t>
            </a:r>
            <a:r>
              <a:rPr lang="de-DE" sz="2200">
                <a:latin typeface="Helvetica"/>
                <a:cs typeface="Helvetica"/>
              </a:rPr>
              <a:t> und FH Bern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26C40C-118E-41FF-4996-B9254E1AEC61}"/>
              </a:ext>
            </a:extLst>
          </p:cNvPr>
          <p:cNvSpPr txBox="1"/>
          <p:nvPr/>
        </p:nvSpPr>
        <p:spPr>
          <a:xfrm>
            <a:off x="1847528" y="4763583"/>
            <a:ext cx="8929762" cy="474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 b="1">
                <a:solidFill>
                  <a:srgbClr val="FF0000"/>
                </a:solidFill>
                <a:latin typeface="Helvetica"/>
                <a:cs typeface="Helvetica"/>
              </a:rPr>
              <a:t>Bewerbung der Veranstaltung, Data Management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B41DE90-4BF3-E36D-10B7-02B5FA845121}"/>
              </a:ext>
            </a:extLst>
          </p:cNvPr>
          <p:cNvSpPr txBox="1"/>
          <p:nvPr/>
        </p:nvSpPr>
        <p:spPr>
          <a:xfrm>
            <a:off x="2423592" y="3950682"/>
            <a:ext cx="8929762" cy="474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"Matching" und Durchführung der Lehrveranstaltung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3ECA4F-A2FA-1968-D39D-4D103F107CE4}"/>
              </a:ext>
            </a:extLst>
          </p:cNvPr>
          <p:cNvSpPr txBox="1"/>
          <p:nvPr/>
        </p:nvSpPr>
        <p:spPr>
          <a:xfrm>
            <a:off x="3071664" y="3238049"/>
            <a:ext cx="8929762" cy="47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>
                <a:latin typeface="Helvetica" pitchFamily="2" charset="0"/>
              </a:rPr>
              <a:t>Evaluation und Präsentation der Ergebnisse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1E328A-8B86-C56A-D924-E3FDDC3B7684}"/>
              </a:ext>
            </a:extLst>
          </p:cNvPr>
          <p:cNvSpPr txBox="1"/>
          <p:nvPr/>
        </p:nvSpPr>
        <p:spPr>
          <a:xfrm>
            <a:off x="3934990" y="2515398"/>
            <a:ext cx="8929762" cy="47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>
                <a:latin typeface="Helvetica" pitchFamily="2" charset="0"/>
              </a:rPr>
              <a:t>Vorbereitung der Vertiefung im HS2024</a:t>
            </a:r>
          </a:p>
        </p:txBody>
      </p:sp>
      <p:cxnSp>
        <p:nvCxnSpPr>
          <p:cNvPr id="17" name="Gewinkelte Verbindung 16">
            <a:extLst>
              <a:ext uri="{FF2B5EF4-FFF2-40B4-BE49-F238E27FC236}">
                <a16:creationId xmlns:a16="http://schemas.microsoft.com/office/drawing/2014/main" id="{024ADD14-1402-6C57-ACC6-1B30061555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56191" y="5509181"/>
            <a:ext cx="1534861" cy="5428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EF91F52A-7395-2B83-9A81-04FFC83B83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2666" y="4293096"/>
            <a:ext cx="1185339" cy="7352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E8B12C53-1625-5FB9-8CDA-4C5CA24BC9A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714978" y="3305962"/>
            <a:ext cx="1448903" cy="542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EE899CD5-DF06-0E9D-7D44-A11BC4D136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10085" y="2133600"/>
            <a:ext cx="1224905" cy="73522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91BF83D5-C784-D92A-0551-B1D74AE128E1}"/>
              </a:ext>
            </a:extLst>
          </p:cNvPr>
          <p:cNvSpPr txBox="1"/>
          <p:nvPr/>
        </p:nvSpPr>
        <p:spPr>
          <a:xfrm>
            <a:off x="4583832" y="1906959"/>
            <a:ext cx="8929762" cy="474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200">
                <a:latin typeface="Helvetica"/>
                <a:cs typeface="Helvetica"/>
              </a:rPr>
              <a:t>…und weitere Schritte</a:t>
            </a:r>
            <a:endParaRPr lang="de-DE" sz="22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Macintosh PowerPoint</Application>
  <PresentationFormat>Breitbild</PresentationFormat>
  <Paragraphs>148</Paragraphs>
  <Slides>14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Arial,Sans-Serif</vt:lpstr>
      <vt:lpstr>Calibri</vt:lpstr>
      <vt:lpstr>Calibri Light</vt:lpstr>
      <vt:lpstr>Calibri,Sans-Serif</vt:lpstr>
      <vt:lpstr>Courier New</vt:lpstr>
      <vt:lpstr>Courier New,monospace</vt:lpstr>
      <vt:lpstr>Helvetica</vt:lpstr>
      <vt:lpstr>Office</vt:lpstr>
      <vt:lpstr>PowerPoint-Präsentation</vt:lpstr>
      <vt:lpstr>Alter und Gesellschaft: eine Herausforderung von heute und morgen </vt:lpstr>
      <vt:lpstr>Alter und Pflege: eine Herausforderung von heute und morgen </vt:lpstr>
      <vt:lpstr>Das Projekt UnVergessen</vt:lpstr>
      <vt:lpstr>2016 – 2022: UnVergessen an der Ruhr-Universität Bochum</vt:lpstr>
      <vt:lpstr>Kursorische Einblicke Fokus auf Asymmetrien</vt:lpstr>
      <vt:lpstr>Neu in Bern: Interdisziplinäre Perspektive </vt:lpstr>
      <vt:lpstr>Der Aufbau des Seminars</vt:lpstr>
      <vt:lpstr>Projektablauf, Zwischenstand und Schwierigkeiten</vt:lpstr>
      <vt:lpstr>Wissenschaftlicher Output</vt:lpstr>
      <vt:lpstr>Output für Studierende</vt:lpstr>
      <vt:lpstr>Output für Bewohner:innen</vt:lpstr>
      <vt:lpstr>Quellen</vt:lpstr>
      <vt:lpstr>Vielen Dank für Ihre Aufmerksamkeit!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Chevrekouko, Maria (ISSL)</dc:creator>
  <cp:lastModifiedBy>Aldona Rzitki (ISSL)</cp:lastModifiedBy>
  <cp:revision>25</cp:revision>
  <dcterms:created xsi:type="dcterms:W3CDTF">2024-02-08T07:58:52Z</dcterms:created>
  <dcterms:modified xsi:type="dcterms:W3CDTF">2024-02-12T14:17:42Z</dcterms:modified>
</cp:coreProperties>
</file>