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Default Extension="xls" ContentType="application/vnd.ms-exce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p:sldMasterIdLst>
    <p:sldMasterId id="2147483649" r:id="rId1"/>
  </p:sldMasterIdLst>
  <p:notesMasterIdLst>
    <p:notesMasterId r:id="rId22"/>
  </p:notesMasterIdLst>
  <p:handoutMasterIdLst>
    <p:handoutMasterId r:id="rId23"/>
  </p:handoutMasterIdLst>
  <p:sldIdLst>
    <p:sldId id="257" r:id="rId2"/>
    <p:sldId id="275" r:id="rId3"/>
    <p:sldId id="260" r:id="rId4"/>
    <p:sldId id="261" r:id="rId5"/>
    <p:sldId id="259" r:id="rId6"/>
    <p:sldId id="281" r:id="rId7"/>
    <p:sldId id="282" r:id="rId8"/>
    <p:sldId id="263" r:id="rId9"/>
    <p:sldId id="264" r:id="rId10"/>
    <p:sldId id="265" r:id="rId11"/>
    <p:sldId id="280" r:id="rId12"/>
    <p:sldId id="278" r:id="rId13"/>
    <p:sldId id="279" r:id="rId14"/>
    <p:sldId id="276" r:id="rId15"/>
    <p:sldId id="267" r:id="rId16"/>
    <p:sldId id="268" r:id="rId17"/>
    <p:sldId id="270" r:id="rId18"/>
    <p:sldId id="272" r:id="rId19"/>
    <p:sldId id="271" r:id="rId20"/>
    <p:sldId id="273" r:id="rId21"/>
  </p:sldIdLst>
  <p:sldSz cx="9144000" cy="6858000" type="screen4x3"/>
  <p:notesSz cx="6797675" cy="9928225"/>
  <p:defaultTextStyle>
    <a:defPPr>
      <a:defRPr lang="de-CH"/>
    </a:defPPr>
    <a:lvl1pPr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clrMru>
    <a:srgbClr val="333333"/>
    <a:srgbClr val="A1C3E8"/>
    <a:srgbClr val="000000"/>
    <a:srgbClr val="4F8AC5"/>
    <a:srgbClr val="BED3EA"/>
    <a:srgbClr val="B3CC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autoAdjust="0"/>
    <p:restoredTop sz="83392" autoAdjust="0"/>
  </p:normalViewPr>
  <p:slideViewPr>
    <p:cSldViewPr>
      <p:cViewPr>
        <p:scale>
          <a:sx n="115" d="100"/>
          <a:sy n="115" d="100"/>
        </p:scale>
        <p:origin x="-96" y="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heme" Target="theme/theme1.xml"/><Relationship Id="rId14" Type="http://schemas.openxmlformats.org/officeDocument/2006/relationships/slide" Target="slides/slide13.xml"/><Relationship Id="rId23" Type="http://schemas.openxmlformats.org/officeDocument/2006/relationships/handoutMaster" Target="handoutMasters/handoutMaster1.xml"/><Relationship Id="rId4" Type="http://schemas.openxmlformats.org/officeDocument/2006/relationships/slide" Target="slides/slide3.xml"/><Relationship Id="rId28" Type="http://schemas.openxmlformats.org/officeDocument/2006/relationships/tableStyles" Target="tableStyles.xml"/><Relationship Id="rId26" Type="http://schemas.openxmlformats.org/officeDocument/2006/relationships/viewProps" Target="viewProp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3170" tIns="46585" rIns="93170" bIns="46585" numCol="1" anchor="t" anchorCtr="0" compatLnSpc="1">
            <a:prstTxWarp prst="textNoShape">
              <a:avLst/>
            </a:prstTxWarp>
          </a:bodyPr>
          <a:lstStyle>
            <a:lvl1pPr defTabSz="931863" eaLnBrk="0" hangingPunct="0">
              <a:defRPr sz="1200">
                <a:latin typeface="Arial" charset="0"/>
                <a:ea typeface="+mn-ea"/>
                <a:cs typeface="+mn-cs"/>
              </a:defRPr>
            </a:lvl1pPr>
          </a:lstStyle>
          <a:p>
            <a:pPr>
              <a:defRPr/>
            </a:pPr>
            <a:endParaRPr lang="de-CH"/>
          </a:p>
        </p:txBody>
      </p:sp>
      <p:sp>
        <p:nvSpPr>
          <p:cNvPr id="23555" name="Rectangle 3"/>
          <p:cNvSpPr>
            <a:spLocks noGrp="1" noChangeArrowheads="1"/>
          </p:cNvSpPr>
          <p:nvPr>
            <p:ph type="dt" sz="quarter" idx="1"/>
          </p:nvPr>
        </p:nvSpPr>
        <p:spPr bwMode="auto">
          <a:xfrm>
            <a:off x="3851275" y="0"/>
            <a:ext cx="2946400" cy="496888"/>
          </a:xfrm>
          <a:prstGeom prst="rect">
            <a:avLst/>
          </a:prstGeom>
          <a:noFill/>
          <a:ln>
            <a:noFill/>
          </a:ln>
          <a:effectLst/>
          <a:extLst/>
        </p:spPr>
        <p:txBody>
          <a:bodyPr vert="horz" wrap="square" lIns="93170" tIns="46585" rIns="93170" bIns="46585" numCol="1" anchor="t" anchorCtr="0" compatLnSpc="1">
            <a:prstTxWarp prst="textNoShape">
              <a:avLst/>
            </a:prstTxWarp>
          </a:bodyPr>
          <a:lstStyle>
            <a:lvl1pPr algn="r" defTabSz="931863" eaLnBrk="0" hangingPunct="0">
              <a:defRPr sz="1200">
                <a:latin typeface="Arial" charset="0"/>
                <a:ea typeface="+mn-ea"/>
                <a:cs typeface="+mn-cs"/>
              </a:defRPr>
            </a:lvl1pPr>
          </a:lstStyle>
          <a:p>
            <a:pPr>
              <a:defRPr/>
            </a:pPr>
            <a:endParaRPr lang="de-CH"/>
          </a:p>
        </p:txBody>
      </p:sp>
      <p:sp>
        <p:nvSpPr>
          <p:cNvPr id="23556" name="Rectangle 4"/>
          <p:cNvSpPr>
            <a:spLocks noGrp="1" noChangeArrowheads="1"/>
          </p:cNvSpPr>
          <p:nvPr>
            <p:ph type="ftr" sz="quarter" idx="2"/>
          </p:nvPr>
        </p:nvSpPr>
        <p:spPr bwMode="auto">
          <a:xfrm>
            <a:off x="0" y="9431338"/>
            <a:ext cx="2946400" cy="496887"/>
          </a:xfrm>
          <a:prstGeom prst="rect">
            <a:avLst/>
          </a:prstGeom>
          <a:noFill/>
          <a:ln>
            <a:noFill/>
          </a:ln>
          <a:effectLst/>
          <a:extLst/>
        </p:spPr>
        <p:txBody>
          <a:bodyPr vert="horz" wrap="square" lIns="93170" tIns="46585" rIns="93170" bIns="46585" numCol="1" anchor="b" anchorCtr="0" compatLnSpc="1">
            <a:prstTxWarp prst="textNoShape">
              <a:avLst/>
            </a:prstTxWarp>
          </a:bodyPr>
          <a:lstStyle>
            <a:lvl1pPr defTabSz="931863" eaLnBrk="0" hangingPunct="0">
              <a:defRPr sz="1200">
                <a:latin typeface="Arial" charset="0"/>
                <a:ea typeface="+mn-ea"/>
                <a:cs typeface="+mn-cs"/>
              </a:defRPr>
            </a:lvl1pPr>
          </a:lstStyle>
          <a:p>
            <a:pPr>
              <a:defRPr/>
            </a:pPr>
            <a:endParaRPr lang="de-CH"/>
          </a:p>
        </p:txBody>
      </p:sp>
      <p:sp>
        <p:nvSpPr>
          <p:cNvPr id="23557" name="Rectangle 5"/>
          <p:cNvSpPr>
            <a:spLocks noGrp="1" noChangeArrowheads="1"/>
          </p:cNvSpPr>
          <p:nvPr>
            <p:ph type="sldNum" sz="quarter" idx="3"/>
          </p:nvPr>
        </p:nvSpPr>
        <p:spPr bwMode="auto">
          <a:xfrm>
            <a:off x="3851275" y="9431338"/>
            <a:ext cx="2946400" cy="496887"/>
          </a:xfrm>
          <a:prstGeom prst="rect">
            <a:avLst/>
          </a:prstGeom>
          <a:noFill/>
          <a:ln>
            <a:noFill/>
          </a:ln>
          <a:effectLst/>
          <a:extLst/>
        </p:spPr>
        <p:txBody>
          <a:bodyPr vert="horz" wrap="square" lIns="93170" tIns="46585" rIns="93170" bIns="46585" numCol="1" anchor="b" anchorCtr="0" compatLnSpc="1">
            <a:prstTxWarp prst="textNoShape">
              <a:avLst/>
            </a:prstTxWarp>
          </a:bodyPr>
          <a:lstStyle>
            <a:lvl1pPr algn="r" defTabSz="931863" eaLnBrk="0" hangingPunct="0">
              <a:defRPr sz="1200">
                <a:latin typeface="Arial" charset="0"/>
                <a:ea typeface="+mn-ea"/>
                <a:cs typeface="+mn-cs"/>
              </a:defRPr>
            </a:lvl1pPr>
          </a:lstStyle>
          <a:p>
            <a:pPr>
              <a:defRPr/>
            </a:pPr>
            <a:fld id="{616F37EC-A7B5-450D-84B9-964938F5B1DC}" type="slidenum">
              <a:rPr lang="de-CH"/>
              <a:pPr>
                <a:defRPr/>
              </a:pPr>
              <a:t>‹#›</a:t>
            </a:fld>
            <a:endParaRPr lang="de-C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3170" tIns="46585" rIns="93170" bIns="46585" numCol="1" anchor="t" anchorCtr="0" compatLnSpc="1">
            <a:prstTxWarp prst="textNoShape">
              <a:avLst/>
            </a:prstTxWarp>
          </a:bodyPr>
          <a:lstStyle>
            <a:lvl1pPr defTabSz="931863" eaLnBrk="0" hangingPunct="0">
              <a:defRPr sz="1200">
                <a:latin typeface="Arial" charset="0"/>
                <a:ea typeface="+mn-ea"/>
                <a:cs typeface="+mn-cs"/>
              </a:defRPr>
            </a:lvl1pPr>
          </a:lstStyle>
          <a:p>
            <a:pPr>
              <a:defRPr/>
            </a:pPr>
            <a:endParaRPr lang="de-CH"/>
          </a:p>
        </p:txBody>
      </p:sp>
      <p:sp>
        <p:nvSpPr>
          <p:cNvPr id="6147" name="Rectangle 3"/>
          <p:cNvSpPr>
            <a:spLocks noGrp="1" noChangeArrowheads="1"/>
          </p:cNvSpPr>
          <p:nvPr>
            <p:ph type="dt" idx="1"/>
          </p:nvPr>
        </p:nvSpPr>
        <p:spPr bwMode="auto">
          <a:xfrm>
            <a:off x="3851275" y="0"/>
            <a:ext cx="2946400" cy="496888"/>
          </a:xfrm>
          <a:prstGeom prst="rect">
            <a:avLst/>
          </a:prstGeom>
          <a:noFill/>
          <a:ln>
            <a:noFill/>
          </a:ln>
          <a:effectLst/>
          <a:extLst/>
        </p:spPr>
        <p:txBody>
          <a:bodyPr vert="horz" wrap="square" lIns="93170" tIns="46585" rIns="93170" bIns="46585" numCol="1" anchor="t" anchorCtr="0" compatLnSpc="1">
            <a:prstTxWarp prst="textNoShape">
              <a:avLst/>
            </a:prstTxWarp>
          </a:bodyPr>
          <a:lstStyle>
            <a:lvl1pPr algn="r" defTabSz="931863" eaLnBrk="0" hangingPunct="0">
              <a:defRPr sz="1200">
                <a:latin typeface="Arial" charset="0"/>
                <a:ea typeface="+mn-ea"/>
                <a:cs typeface="+mn-cs"/>
              </a:defRPr>
            </a:lvl1pPr>
          </a:lstStyle>
          <a:p>
            <a:pPr>
              <a:defRPr/>
            </a:pPr>
            <a:endParaRPr lang="de-CH"/>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6463" y="4716463"/>
            <a:ext cx="4984750" cy="4467225"/>
          </a:xfrm>
          <a:prstGeom prst="rect">
            <a:avLst/>
          </a:prstGeom>
          <a:noFill/>
          <a:ln>
            <a:noFill/>
          </a:ln>
          <a:effectLst/>
          <a:extLst/>
        </p:spPr>
        <p:txBody>
          <a:bodyPr vert="horz" wrap="square" lIns="93170" tIns="46585" rIns="93170" bIns="46585" numCol="1" anchor="t" anchorCtr="0" compatLnSpc="1">
            <a:prstTxWarp prst="textNoShape">
              <a:avLst/>
            </a:prstTxWarp>
          </a:bodyPr>
          <a:lstStyle/>
          <a:p>
            <a:pPr lvl="0"/>
            <a:r>
              <a:rPr lang="de-CH" noProof="0" smtClean="0"/>
              <a:t>Mastertextformat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6150" name="Rectangle 6"/>
          <p:cNvSpPr>
            <a:spLocks noGrp="1" noChangeArrowheads="1"/>
          </p:cNvSpPr>
          <p:nvPr>
            <p:ph type="ftr" sz="quarter" idx="4"/>
          </p:nvPr>
        </p:nvSpPr>
        <p:spPr bwMode="auto">
          <a:xfrm>
            <a:off x="0" y="9431338"/>
            <a:ext cx="2946400" cy="496887"/>
          </a:xfrm>
          <a:prstGeom prst="rect">
            <a:avLst/>
          </a:prstGeom>
          <a:noFill/>
          <a:ln>
            <a:noFill/>
          </a:ln>
          <a:effectLst/>
          <a:extLst/>
        </p:spPr>
        <p:txBody>
          <a:bodyPr vert="horz" wrap="square" lIns="93170" tIns="46585" rIns="93170" bIns="46585" numCol="1" anchor="b" anchorCtr="0" compatLnSpc="1">
            <a:prstTxWarp prst="textNoShape">
              <a:avLst/>
            </a:prstTxWarp>
          </a:bodyPr>
          <a:lstStyle>
            <a:lvl1pPr defTabSz="931863" eaLnBrk="0" hangingPunct="0">
              <a:defRPr sz="1200">
                <a:latin typeface="Arial" charset="0"/>
                <a:ea typeface="+mn-ea"/>
                <a:cs typeface="+mn-cs"/>
              </a:defRPr>
            </a:lvl1pPr>
          </a:lstStyle>
          <a:p>
            <a:pPr>
              <a:defRPr/>
            </a:pPr>
            <a:endParaRPr lang="de-CH"/>
          </a:p>
        </p:txBody>
      </p:sp>
      <p:sp>
        <p:nvSpPr>
          <p:cNvPr id="6151" name="Rectangle 7"/>
          <p:cNvSpPr>
            <a:spLocks noGrp="1" noChangeArrowheads="1"/>
          </p:cNvSpPr>
          <p:nvPr>
            <p:ph type="sldNum" sz="quarter" idx="5"/>
          </p:nvPr>
        </p:nvSpPr>
        <p:spPr bwMode="auto">
          <a:xfrm>
            <a:off x="3851275" y="9431338"/>
            <a:ext cx="2946400" cy="496887"/>
          </a:xfrm>
          <a:prstGeom prst="rect">
            <a:avLst/>
          </a:prstGeom>
          <a:noFill/>
          <a:ln>
            <a:noFill/>
          </a:ln>
          <a:effectLst/>
          <a:extLst/>
        </p:spPr>
        <p:txBody>
          <a:bodyPr vert="horz" wrap="square" lIns="93170" tIns="46585" rIns="93170" bIns="46585" numCol="1" anchor="b" anchorCtr="0" compatLnSpc="1">
            <a:prstTxWarp prst="textNoShape">
              <a:avLst/>
            </a:prstTxWarp>
          </a:bodyPr>
          <a:lstStyle>
            <a:lvl1pPr algn="r" defTabSz="931863" eaLnBrk="0" hangingPunct="0">
              <a:defRPr sz="1200">
                <a:latin typeface="Arial" charset="0"/>
                <a:ea typeface="+mn-ea"/>
                <a:cs typeface="+mn-cs"/>
              </a:defRPr>
            </a:lvl1pPr>
          </a:lstStyle>
          <a:p>
            <a:pPr>
              <a:defRPr/>
            </a:pPr>
            <a:fld id="{2C29B569-115C-4380-8230-0E10E38CEF2A}" type="slidenum">
              <a:rPr lang="de-CH"/>
              <a:pPr>
                <a:defRPr/>
              </a:pPr>
              <a:t>‹#›</a:t>
            </a:fld>
            <a:endParaRPr lang="de-C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Folienbildplatzhalter 1"/>
          <p:cNvSpPr>
            <a:spLocks noGrp="1" noRot="1" noChangeAspect="1"/>
          </p:cNvSpPr>
          <p:nvPr>
            <p:ph type="sldImg"/>
          </p:nvPr>
        </p:nvSpPr>
        <p:spPr>
          <a:ln/>
        </p:spPr>
      </p:sp>
      <p:sp>
        <p:nvSpPr>
          <p:cNvPr id="16386" name="Notizenplatzhalter 2"/>
          <p:cNvSpPr>
            <a:spLocks noGrp="1"/>
          </p:cNvSpPr>
          <p:nvPr>
            <p:ph type="body" idx="1"/>
          </p:nvPr>
        </p:nvSpPr>
        <p:spPr>
          <a:noFill/>
        </p:spPr>
        <p:txBody>
          <a:bodyPr/>
          <a:lstStyle/>
          <a:p>
            <a:endParaRPr lang="en-GB">
              <a:latin typeface="Arial" pitchFamily="-123" charset="0"/>
            </a:endParaRPr>
          </a:p>
        </p:txBody>
      </p:sp>
      <p:sp>
        <p:nvSpPr>
          <p:cNvPr id="4" name="Foliennummernplatzhalter 3"/>
          <p:cNvSpPr>
            <a:spLocks noGrp="1"/>
          </p:cNvSpPr>
          <p:nvPr>
            <p:ph type="sldNum" sz="quarter" idx="5"/>
          </p:nvPr>
        </p:nvSpPr>
        <p:spPr/>
        <p:txBody>
          <a:bodyPr/>
          <a:lstStyle/>
          <a:p>
            <a:pPr>
              <a:defRPr/>
            </a:pPr>
            <a:fld id="{D0A59F3E-E412-4E0A-BA69-17D2FD5E6F5E}" type="slidenum">
              <a:rPr lang="de-CH" smtClean="0"/>
              <a:pPr>
                <a:defRPr/>
              </a:pPr>
              <a:t>1</a:t>
            </a:fld>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Folienbildplatzhalter 1"/>
          <p:cNvSpPr>
            <a:spLocks noGrp="1" noRot="1" noChangeAspect="1"/>
          </p:cNvSpPr>
          <p:nvPr>
            <p:ph type="sldImg"/>
          </p:nvPr>
        </p:nvSpPr>
        <p:spPr>
          <a:ln/>
        </p:spPr>
      </p:sp>
      <p:sp>
        <p:nvSpPr>
          <p:cNvPr id="34818" name="Notizenplatzhalter 2"/>
          <p:cNvSpPr>
            <a:spLocks noGrp="1"/>
          </p:cNvSpPr>
          <p:nvPr>
            <p:ph type="body" idx="1"/>
          </p:nvPr>
        </p:nvSpPr>
        <p:spPr>
          <a:noFill/>
        </p:spPr>
        <p:txBody>
          <a:bodyPr/>
          <a:lstStyle/>
          <a:p>
            <a:endParaRPr lang="en-GB">
              <a:latin typeface="Arial" pitchFamily="-123" charset="0"/>
            </a:endParaRPr>
          </a:p>
        </p:txBody>
      </p:sp>
      <p:sp>
        <p:nvSpPr>
          <p:cNvPr id="4" name="Foliennummernplatzhalter 3"/>
          <p:cNvSpPr>
            <a:spLocks noGrp="1"/>
          </p:cNvSpPr>
          <p:nvPr>
            <p:ph type="sldNum" sz="quarter" idx="5"/>
          </p:nvPr>
        </p:nvSpPr>
        <p:spPr/>
        <p:txBody>
          <a:bodyPr/>
          <a:lstStyle/>
          <a:p>
            <a:pPr>
              <a:defRPr/>
            </a:pPr>
            <a:fld id="{02EC7631-C585-4C6E-B82C-FBF66648AF8C}" type="slidenum">
              <a:rPr lang="de-CH" smtClean="0"/>
              <a:pPr>
                <a:defRPr/>
              </a:pPr>
              <a:t>10</a:t>
            </a:fld>
            <a:endParaRPr lang="de-CH"/>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Folienbildplatzhalter 1"/>
          <p:cNvSpPr>
            <a:spLocks noGrp="1" noRot="1" noChangeAspect="1"/>
          </p:cNvSpPr>
          <p:nvPr>
            <p:ph type="sldImg"/>
          </p:nvPr>
        </p:nvSpPr>
        <p:spPr>
          <a:ln/>
        </p:spPr>
      </p:sp>
      <p:sp>
        <p:nvSpPr>
          <p:cNvPr id="36866" name="Notizenplatzhalter 2"/>
          <p:cNvSpPr>
            <a:spLocks noGrp="1"/>
          </p:cNvSpPr>
          <p:nvPr>
            <p:ph type="body" idx="1"/>
          </p:nvPr>
        </p:nvSpPr>
        <p:spPr>
          <a:noFill/>
        </p:spPr>
        <p:txBody>
          <a:bodyPr/>
          <a:lstStyle/>
          <a:p>
            <a:pPr eaLnBrk="1" hangingPunct="1"/>
            <a:endParaRPr lang="en-GB" smtClean="0">
              <a:latin typeface="Arial" pitchFamily="-123" charset="0"/>
            </a:endParaRPr>
          </a:p>
        </p:txBody>
      </p:sp>
      <p:sp>
        <p:nvSpPr>
          <p:cNvPr id="36867" name="Foliennummernplatzhalter 3"/>
          <p:cNvSpPr>
            <a:spLocks noGrp="1"/>
          </p:cNvSpPr>
          <p:nvPr>
            <p:ph type="sldNum" sz="quarter" idx="5"/>
          </p:nvPr>
        </p:nvSpPr>
        <p:spPr>
          <a:noFill/>
          <a:ln>
            <a:miter lim="800000"/>
            <a:headEnd/>
            <a:tailEnd/>
          </a:ln>
        </p:spPr>
        <p:txBody>
          <a:bodyPr/>
          <a:lstStyle/>
          <a:p>
            <a:fld id="{345056BD-BD0A-401C-96C4-90CD75582D66}" type="slidenum">
              <a:rPr lang="de-CH" smtClean="0">
                <a:latin typeface="Arial" pitchFamily="-123" charset="0"/>
                <a:ea typeface="ＭＳ Ｐゴシック" pitchFamily="-123" charset="-128"/>
                <a:cs typeface="ＭＳ Ｐゴシック" pitchFamily="-123" charset="-128"/>
              </a:rPr>
              <a:pPr/>
              <a:t>11</a:t>
            </a:fld>
            <a:endParaRPr lang="de-CH"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Folienbildplatzhalter 1"/>
          <p:cNvSpPr>
            <a:spLocks noGrp="1" noRot="1" noChangeAspect="1"/>
          </p:cNvSpPr>
          <p:nvPr>
            <p:ph type="sldImg"/>
          </p:nvPr>
        </p:nvSpPr>
        <p:spPr>
          <a:ln/>
        </p:spPr>
      </p:sp>
      <p:sp>
        <p:nvSpPr>
          <p:cNvPr id="38914" name="Notizenplatzhalter 2"/>
          <p:cNvSpPr>
            <a:spLocks noGrp="1"/>
          </p:cNvSpPr>
          <p:nvPr>
            <p:ph type="body" idx="1"/>
          </p:nvPr>
        </p:nvSpPr>
        <p:spPr>
          <a:noFill/>
        </p:spPr>
        <p:txBody>
          <a:bodyPr/>
          <a:lstStyle/>
          <a:p>
            <a:endParaRPr lang="en-GB">
              <a:latin typeface="Arial" pitchFamily="-123" charset="0"/>
            </a:endParaRPr>
          </a:p>
        </p:txBody>
      </p:sp>
      <p:sp>
        <p:nvSpPr>
          <p:cNvPr id="4" name="Foliennummernplatzhalter 3"/>
          <p:cNvSpPr>
            <a:spLocks noGrp="1"/>
          </p:cNvSpPr>
          <p:nvPr>
            <p:ph type="sldNum" sz="quarter" idx="5"/>
          </p:nvPr>
        </p:nvSpPr>
        <p:spPr/>
        <p:txBody>
          <a:bodyPr/>
          <a:lstStyle/>
          <a:p>
            <a:pPr>
              <a:defRPr/>
            </a:pPr>
            <a:fld id="{65DBA78F-5CEA-432A-93A0-943B74CEF2B0}" type="slidenum">
              <a:rPr lang="de-CH" smtClean="0"/>
              <a:pPr>
                <a:defRPr/>
              </a:pPr>
              <a:t>12</a:t>
            </a:fld>
            <a:endParaRPr lang="de-CH"/>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Folienbildplatzhalter 1"/>
          <p:cNvSpPr>
            <a:spLocks noGrp="1" noRot="1" noChangeAspect="1"/>
          </p:cNvSpPr>
          <p:nvPr>
            <p:ph type="sldImg"/>
          </p:nvPr>
        </p:nvSpPr>
        <p:spPr>
          <a:ln/>
        </p:spPr>
      </p:sp>
      <p:sp>
        <p:nvSpPr>
          <p:cNvPr id="40962" name="Notizenplatzhalter 2"/>
          <p:cNvSpPr>
            <a:spLocks noGrp="1"/>
          </p:cNvSpPr>
          <p:nvPr>
            <p:ph type="body" idx="1"/>
          </p:nvPr>
        </p:nvSpPr>
        <p:spPr>
          <a:noFill/>
        </p:spPr>
        <p:txBody>
          <a:bodyPr/>
          <a:lstStyle/>
          <a:p>
            <a:endParaRPr lang="en-GB">
              <a:latin typeface="Arial" pitchFamily="-123" charset="0"/>
            </a:endParaRPr>
          </a:p>
        </p:txBody>
      </p:sp>
      <p:sp>
        <p:nvSpPr>
          <p:cNvPr id="4" name="Foliennummernplatzhalter 3"/>
          <p:cNvSpPr>
            <a:spLocks noGrp="1"/>
          </p:cNvSpPr>
          <p:nvPr>
            <p:ph type="sldNum" sz="quarter" idx="5"/>
          </p:nvPr>
        </p:nvSpPr>
        <p:spPr/>
        <p:txBody>
          <a:bodyPr/>
          <a:lstStyle/>
          <a:p>
            <a:pPr>
              <a:defRPr/>
            </a:pPr>
            <a:fld id="{6EEEBBD1-BF62-4D33-829F-747E24ED84D7}" type="slidenum">
              <a:rPr lang="de-CH" smtClean="0"/>
              <a:pPr>
                <a:defRPr/>
              </a:pPr>
              <a:t>13</a:t>
            </a:fld>
            <a:endParaRPr lang="de-CH"/>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Folienbildplatzhalter 1"/>
          <p:cNvSpPr>
            <a:spLocks noGrp="1" noRot="1" noChangeAspect="1"/>
          </p:cNvSpPr>
          <p:nvPr>
            <p:ph type="sldImg"/>
          </p:nvPr>
        </p:nvSpPr>
        <p:spPr>
          <a:ln/>
        </p:spPr>
      </p:sp>
      <p:sp>
        <p:nvSpPr>
          <p:cNvPr id="3" name="Notizenplatzhalter 2"/>
          <p:cNvSpPr>
            <a:spLocks noGrp="1"/>
          </p:cNvSpPr>
          <p:nvPr>
            <p:ph type="body" idx="1"/>
          </p:nvPr>
        </p:nvSpPr>
        <p:spPr/>
        <p:txBody>
          <a:bodyPr/>
          <a:lstStyle/>
          <a:p>
            <a:pPr marL="171450" indent="-171450">
              <a:buFont typeface="Arial" pitchFamily="34" charset="0"/>
              <a:buChar char="•"/>
              <a:defRPr/>
            </a:pPr>
            <a:r>
              <a:rPr lang="en-GB" sz="1100" i="1" dirty="0" smtClean="0">
                <a:ea typeface="+mn-ea"/>
                <a:cs typeface="+mn-cs"/>
              </a:rPr>
              <a:t>Disseminating research results beyond the scientific audience</a:t>
            </a:r>
            <a:r>
              <a:rPr lang="en-GB" sz="1100" dirty="0" smtClean="0">
                <a:ea typeface="+mn-ea"/>
                <a:cs typeface="+mn-cs"/>
              </a:rPr>
              <a:t>. Research results are consciously translated to audiences outside the scientific realm and communicated in media read by policy-makers, development practitioners and local communities. </a:t>
            </a:r>
            <a:endParaRPr lang="de-CH" sz="1100" dirty="0" smtClean="0">
              <a:ea typeface="+mn-ea"/>
              <a:cs typeface="+mn-cs"/>
            </a:endParaRPr>
          </a:p>
          <a:p>
            <a:pPr marL="171450" indent="-171450">
              <a:buFont typeface="Arial" pitchFamily="34" charset="0"/>
              <a:buChar char="•"/>
              <a:defRPr/>
            </a:pPr>
            <a:r>
              <a:rPr lang="en-GB" sz="1100" i="1" dirty="0" smtClean="0">
                <a:ea typeface="+mn-ea"/>
                <a:cs typeface="+mn-cs"/>
              </a:rPr>
              <a:t>Networking with policy-makers, development practitioners and local communities</a:t>
            </a:r>
            <a:r>
              <a:rPr lang="en-GB" sz="1100" dirty="0" smtClean="0">
                <a:ea typeface="+mn-ea"/>
                <a:cs typeface="+mn-cs"/>
              </a:rPr>
              <a:t>. Networking means that researchers proactively explain the policy relevance of research insights to possible partners.</a:t>
            </a:r>
            <a:endParaRPr lang="de-CH" sz="1100" dirty="0" smtClean="0">
              <a:ea typeface="+mn-ea"/>
              <a:cs typeface="+mn-cs"/>
            </a:endParaRPr>
          </a:p>
          <a:p>
            <a:pPr marL="171450" indent="-171450">
              <a:buFont typeface="Arial" pitchFamily="34" charset="0"/>
              <a:buChar char="•"/>
              <a:defRPr/>
            </a:pPr>
            <a:r>
              <a:rPr lang="en-GB" sz="1100" i="1" dirty="0" smtClean="0">
                <a:ea typeface="+mn-ea"/>
                <a:cs typeface="+mn-cs"/>
              </a:rPr>
              <a:t>Dedicated sharing and mutual learning events. </a:t>
            </a:r>
            <a:r>
              <a:rPr lang="en-GB" sz="1100" dirty="0" smtClean="0">
                <a:ea typeface="+mn-ea"/>
                <a:cs typeface="+mn-cs"/>
              </a:rPr>
              <a:t>Multi-stakeholder workshops whose aim is exchanging different types of knowledge and supporting learning among the participants. </a:t>
            </a:r>
            <a:endParaRPr lang="de-CH" sz="1100" dirty="0" smtClean="0">
              <a:ea typeface="+mn-ea"/>
              <a:cs typeface="+mn-cs"/>
            </a:endParaRPr>
          </a:p>
          <a:p>
            <a:pPr marL="171450" indent="-171450">
              <a:buFont typeface="Arial" pitchFamily="34" charset="0"/>
              <a:buChar char="•"/>
              <a:defRPr/>
            </a:pPr>
            <a:r>
              <a:rPr lang="en-GB" sz="1100" i="1" dirty="0" smtClean="0">
                <a:ea typeface="+mn-ea"/>
                <a:cs typeface="+mn-cs"/>
              </a:rPr>
              <a:t>Advising decision-makers</a:t>
            </a:r>
            <a:r>
              <a:rPr lang="en-GB" sz="1100" dirty="0" smtClean="0">
                <a:ea typeface="+mn-ea"/>
                <a:cs typeface="+mn-cs"/>
              </a:rPr>
              <a:t>. By contrast with networking, which depends on a proactive researcher, advice is given in response to demand. Researchers who are able to maintain close and trusting contacts with policy-makers offer regular counsel on policy matters from the perspective of research. </a:t>
            </a:r>
            <a:endParaRPr lang="de-CH" sz="1100" dirty="0" smtClean="0">
              <a:ea typeface="+mn-ea"/>
              <a:cs typeface="+mn-cs"/>
            </a:endParaRPr>
          </a:p>
          <a:p>
            <a:pPr marL="171450" indent="-171450">
              <a:buFont typeface="Arial" pitchFamily="34" charset="0"/>
              <a:buChar char="•"/>
              <a:defRPr/>
            </a:pPr>
            <a:r>
              <a:rPr lang="en-GB" sz="1100" i="1" dirty="0" smtClean="0">
                <a:ea typeface="+mn-ea"/>
                <a:cs typeface="+mn-cs"/>
              </a:rPr>
              <a:t>Teaching</a:t>
            </a:r>
            <a:r>
              <a:rPr lang="en-GB" sz="1100" dirty="0" smtClean="0">
                <a:ea typeface="+mn-ea"/>
                <a:cs typeface="+mn-cs"/>
              </a:rPr>
              <a:t>. Capacity development is a specific way of transferring research results into policy and implementation. Researchers are sometimes assigned to teach in their fields of competence. </a:t>
            </a:r>
            <a:endParaRPr lang="de-CH" sz="1100" dirty="0" smtClean="0">
              <a:ea typeface="+mn-ea"/>
              <a:cs typeface="+mn-cs"/>
            </a:endParaRPr>
          </a:p>
          <a:p>
            <a:pPr marL="171450" indent="-171450">
              <a:buFont typeface="Arial" pitchFamily="34" charset="0"/>
              <a:buChar char="•"/>
              <a:defRPr/>
            </a:pPr>
            <a:r>
              <a:rPr lang="en-GB" sz="1100" i="1" dirty="0" smtClean="0">
                <a:ea typeface="+mn-ea"/>
                <a:cs typeface="+mn-cs"/>
              </a:rPr>
              <a:t>Lobbying/advocacy</a:t>
            </a:r>
            <a:r>
              <a:rPr lang="en-GB" sz="1100" dirty="0" smtClean="0">
                <a:ea typeface="+mn-ea"/>
                <a:cs typeface="+mn-cs"/>
              </a:rPr>
              <a:t>. Lobbying and advocacy are used when policy and implementation actors show indifference or even hostility towards research. It implies a close link with civil society organisations and the media in order to raise the public pressure on decision-makers. </a:t>
            </a:r>
            <a:endParaRPr lang="de-CH" sz="1100" dirty="0" smtClean="0">
              <a:ea typeface="+mn-ea"/>
              <a:cs typeface="+mn-cs"/>
            </a:endParaRPr>
          </a:p>
          <a:p>
            <a:pPr>
              <a:defRPr/>
            </a:pPr>
            <a:endParaRPr lang="en-GB" dirty="0">
              <a:ea typeface="+mn-ea"/>
              <a:cs typeface="+mn-cs"/>
            </a:endParaRPr>
          </a:p>
        </p:txBody>
      </p:sp>
      <p:sp>
        <p:nvSpPr>
          <p:cNvPr id="4" name="Foliennummernplatzhalter 3"/>
          <p:cNvSpPr>
            <a:spLocks noGrp="1"/>
          </p:cNvSpPr>
          <p:nvPr>
            <p:ph type="sldNum" sz="quarter" idx="5"/>
          </p:nvPr>
        </p:nvSpPr>
        <p:spPr/>
        <p:txBody>
          <a:bodyPr/>
          <a:lstStyle/>
          <a:p>
            <a:pPr>
              <a:defRPr/>
            </a:pPr>
            <a:fld id="{34639951-5CA7-4DDE-B217-19F8348A121F}" type="slidenum">
              <a:rPr lang="de-CH" smtClean="0"/>
              <a:pPr>
                <a:defRPr/>
              </a:pPr>
              <a:t>14</a:t>
            </a:fld>
            <a:endParaRPr lang="de-CH"/>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Folienbildplatzhalter 1"/>
          <p:cNvSpPr>
            <a:spLocks noGrp="1" noRot="1" noChangeAspect="1"/>
          </p:cNvSpPr>
          <p:nvPr>
            <p:ph type="sldImg"/>
          </p:nvPr>
        </p:nvSpPr>
        <p:spPr>
          <a:ln/>
        </p:spPr>
      </p:sp>
      <p:sp>
        <p:nvSpPr>
          <p:cNvPr id="45058" name="Notizenplatzhalter 2"/>
          <p:cNvSpPr>
            <a:spLocks noGrp="1"/>
          </p:cNvSpPr>
          <p:nvPr>
            <p:ph type="body" idx="1"/>
          </p:nvPr>
        </p:nvSpPr>
        <p:spPr>
          <a:noFill/>
        </p:spPr>
        <p:txBody>
          <a:bodyPr/>
          <a:lstStyle/>
          <a:p>
            <a:endParaRPr lang="en-GB">
              <a:latin typeface="Arial" pitchFamily="-123" charset="0"/>
            </a:endParaRPr>
          </a:p>
        </p:txBody>
      </p:sp>
      <p:sp>
        <p:nvSpPr>
          <p:cNvPr id="4" name="Foliennummernplatzhalter 3"/>
          <p:cNvSpPr>
            <a:spLocks noGrp="1"/>
          </p:cNvSpPr>
          <p:nvPr>
            <p:ph type="sldNum" sz="quarter" idx="5"/>
          </p:nvPr>
        </p:nvSpPr>
        <p:spPr/>
        <p:txBody>
          <a:bodyPr/>
          <a:lstStyle/>
          <a:p>
            <a:pPr>
              <a:defRPr/>
            </a:pPr>
            <a:fld id="{426EB712-5967-4160-BD50-D51C7D5BF546}" type="slidenum">
              <a:rPr lang="de-CH" smtClean="0"/>
              <a:pPr>
                <a:defRPr/>
              </a:pPr>
              <a:t>15</a:t>
            </a:fld>
            <a:endParaRPr lang="de-CH"/>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Folienbildplatzhalter 1"/>
          <p:cNvSpPr>
            <a:spLocks noGrp="1" noRot="1" noChangeAspect="1"/>
          </p:cNvSpPr>
          <p:nvPr>
            <p:ph type="sldImg"/>
          </p:nvPr>
        </p:nvSpPr>
        <p:spPr>
          <a:ln/>
        </p:spPr>
      </p:sp>
      <p:sp>
        <p:nvSpPr>
          <p:cNvPr id="47106" name="Notizenplatzhalter 2"/>
          <p:cNvSpPr>
            <a:spLocks noGrp="1"/>
          </p:cNvSpPr>
          <p:nvPr>
            <p:ph type="body" idx="1"/>
          </p:nvPr>
        </p:nvSpPr>
        <p:spPr>
          <a:noFill/>
        </p:spPr>
        <p:txBody>
          <a:bodyPr/>
          <a:lstStyle/>
          <a:p>
            <a:endParaRPr lang="en-GB">
              <a:latin typeface="Arial" pitchFamily="-123" charset="0"/>
            </a:endParaRPr>
          </a:p>
        </p:txBody>
      </p:sp>
      <p:sp>
        <p:nvSpPr>
          <p:cNvPr id="4" name="Foliennummernplatzhalter 3"/>
          <p:cNvSpPr>
            <a:spLocks noGrp="1"/>
          </p:cNvSpPr>
          <p:nvPr>
            <p:ph type="sldNum" sz="quarter" idx="5"/>
          </p:nvPr>
        </p:nvSpPr>
        <p:spPr/>
        <p:txBody>
          <a:bodyPr/>
          <a:lstStyle/>
          <a:p>
            <a:pPr>
              <a:defRPr/>
            </a:pPr>
            <a:fld id="{D4A1B764-A9AE-4D9A-9C8A-2624D0B8AFF6}" type="slidenum">
              <a:rPr lang="de-CH" smtClean="0"/>
              <a:pPr>
                <a:defRPr/>
              </a:pPr>
              <a:t>16</a:t>
            </a:fld>
            <a:endParaRPr lang="de-CH"/>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Folienbildplatzhalter 1"/>
          <p:cNvSpPr>
            <a:spLocks noGrp="1" noRot="1" noChangeAspect="1"/>
          </p:cNvSpPr>
          <p:nvPr>
            <p:ph type="sldImg"/>
          </p:nvPr>
        </p:nvSpPr>
        <p:spPr>
          <a:ln/>
        </p:spPr>
      </p:sp>
      <p:sp>
        <p:nvSpPr>
          <p:cNvPr id="49154" name="Notizenplatzhalter 2"/>
          <p:cNvSpPr>
            <a:spLocks noGrp="1"/>
          </p:cNvSpPr>
          <p:nvPr>
            <p:ph type="body" idx="1"/>
          </p:nvPr>
        </p:nvSpPr>
        <p:spPr>
          <a:noFill/>
        </p:spPr>
        <p:txBody>
          <a:bodyPr/>
          <a:lstStyle/>
          <a:p>
            <a:endParaRPr lang="en-GB">
              <a:latin typeface="Arial" pitchFamily="-123" charset="0"/>
            </a:endParaRPr>
          </a:p>
        </p:txBody>
      </p:sp>
      <p:sp>
        <p:nvSpPr>
          <p:cNvPr id="4" name="Foliennummernplatzhalter 3"/>
          <p:cNvSpPr>
            <a:spLocks noGrp="1"/>
          </p:cNvSpPr>
          <p:nvPr>
            <p:ph type="sldNum" sz="quarter" idx="5"/>
          </p:nvPr>
        </p:nvSpPr>
        <p:spPr/>
        <p:txBody>
          <a:bodyPr/>
          <a:lstStyle/>
          <a:p>
            <a:pPr>
              <a:defRPr/>
            </a:pPr>
            <a:fld id="{E0A283FA-A711-49ED-9CB7-3AD06C6597B9}" type="slidenum">
              <a:rPr lang="de-CH" smtClean="0"/>
              <a:pPr>
                <a:defRPr/>
              </a:pPr>
              <a:t>17</a:t>
            </a:fld>
            <a:endParaRPr lang="de-CH"/>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Folienbildplatzhalter 1"/>
          <p:cNvSpPr>
            <a:spLocks noGrp="1" noRot="1" noChangeAspect="1"/>
          </p:cNvSpPr>
          <p:nvPr>
            <p:ph type="sldImg"/>
          </p:nvPr>
        </p:nvSpPr>
        <p:spPr>
          <a:ln/>
        </p:spPr>
      </p:sp>
      <p:sp>
        <p:nvSpPr>
          <p:cNvPr id="51202" name="Notizenplatzhalter 2"/>
          <p:cNvSpPr>
            <a:spLocks noGrp="1"/>
          </p:cNvSpPr>
          <p:nvPr>
            <p:ph type="body" idx="1"/>
          </p:nvPr>
        </p:nvSpPr>
        <p:spPr>
          <a:noFill/>
        </p:spPr>
        <p:txBody>
          <a:bodyPr/>
          <a:lstStyle/>
          <a:p>
            <a:endParaRPr lang="en-GB">
              <a:latin typeface="Arial" pitchFamily="-123" charset="0"/>
            </a:endParaRPr>
          </a:p>
        </p:txBody>
      </p:sp>
      <p:sp>
        <p:nvSpPr>
          <p:cNvPr id="4" name="Foliennummernplatzhalter 3"/>
          <p:cNvSpPr>
            <a:spLocks noGrp="1"/>
          </p:cNvSpPr>
          <p:nvPr>
            <p:ph type="sldNum" sz="quarter" idx="5"/>
          </p:nvPr>
        </p:nvSpPr>
        <p:spPr/>
        <p:txBody>
          <a:bodyPr/>
          <a:lstStyle/>
          <a:p>
            <a:pPr>
              <a:defRPr/>
            </a:pPr>
            <a:fld id="{5436BB1D-2A87-42EA-8E31-4D8623D3E97E}" type="slidenum">
              <a:rPr lang="de-CH" smtClean="0"/>
              <a:pPr>
                <a:defRPr/>
              </a:pPr>
              <a:t>18</a:t>
            </a:fld>
            <a:endParaRPr lang="de-CH"/>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a:ln/>
        </p:spPr>
      </p:sp>
      <p:sp>
        <p:nvSpPr>
          <p:cNvPr id="53250" name="Notizenplatzhalter 2"/>
          <p:cNvSpPr>
            <a:spLocks noGrp="1"/>
          </p:cNvSpPr>
          <p:nvPr>
            <p:ph type="body" idx="1"/>
          </p:nvPr>
        </p:nvSpPr>
        <p:spPr>
          <a:noFill/>
        </p:spPr>
        <p:txBody>
          <a:bodyPr/>
          <a:lstStyle/>
          <a:p>
            <a:pPr eaLnBrk="1" hangingPunct="1"/>
            <a:r>
              <a:rPr lang="de-CH" smtClean="0">
                <a:latin typeface="Arial" pitchFamily="-123" charset="0"/>
              </a:rPr>
              <a:t>They did not ask the National Institutes for data, knowing that they would not receive them. Instead, they offered them capacity building in how to bring the data in a format that is understandable for policy makers. They showed them how to produce maps. That is how they came into contact with all relevant institutes, such as the institute for statistics, the national service for meteorology and hidrology, or the seismographic observatory. </a:t>
            </a:r>
          </a:p>
          <a:p>
            <a:pPr eaLnBrk="1" hangingPunct="1"/>
            <a:endParaRPr lang="de-CH" smtClean="0">
              <a:latin typeface="Arial" pitchFamily="-123" charset="0"/>
            </a:endParaRPr>
          </a:p>
        </p:txBody>
      </p:sp>
      <p:sp>
        <p:nvSpPr>
          <p:cNvPr id="53251" name="Foliennummernplatzhalter 3"/>
          <p:cNvSpPr>
            <a:spLocks noGrp="1"/>
          </p:cNvSpPr>
          <p:nvPr>
            <p:ph type="sldNum" sz="quarter" idx="5"/>
          </p:nvPr>
        </p:nvSpPr>
        <p:spPr>
          <a:noFill/>
          <a:ln>
            <a:miter lim="800000"/>
            <a:headEnd/>
            <a:tailEnd/>
          </a:ln>
        </p:spPr>
        <p:txBody>
          <a:bodyPr/>
          <a:lstStyle/>
          <a:p>
            <a:fld id="{78ABB8A4-D882-43CF-90CE-97D1EAB0049E}" type="slidenum">
              <a:rPr lang="de-CH" smtClean="0">
                <a:latin typeface="Arial" pitchFamily="-123" charset="0"/>
                <a:ea typeface="ＭＳ Ｐゴシック" pitchFamily="-123" charset="-128"/>
                <a:cs typeface="ＭＳ Ｐゴシック" pitchFamily="-123" charset="-128"/>
              </a:rPr>
              <a:pPr/>
              <a:t>19</a:t>
            </a:fld>
            <a:endParaRPr lang="de-CH"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Folienbildplatzhalter 1"/>
          <p:cNvSpPr>
            <a:spLocks noGrp="1" noRot="1" noChangeAspect="1"/>
          </p:cNvSpPr>
          <p:nvPr>
            <p:ph type="sldImg"/>
          </p:nvPr>
        </p:nvSpPr>
        <p:spPr>
          <a:ln/>
        </p:spPr>
      </p:sp>
      <p:sp>
        <p:nvSpPr>
          <p:cNvPr id="18434" name="Notizenplatzhalter 2"/>
          <p:cNvSpPr>
            <a:spLocks noGrp="1"/>
          </p:cNvSpPr>
          <p:nvPr>
            <p:ph type="body" idx="1"/>
          </p:nvPr>
        </p:nvSpPr>
        <p:spPr>
          <a:noFill/>
        </p:spPr>
        <p:txBody>
          <a:bodyPr/>
          <a:lstStyle/>
          <a:p>
            <a:endParaRPr lang="en-GB">
              <a:latin typeface="Arial" pitchFamily="-123" charset="0"/>
            </a:endParaRPr>
          </a:p>
        </p:txBody>
      </p:sp>
      <p:sp>
        <p:nvSpPr>
          <p:cNvPr id="4" name="Foliennummernplatzhalter 3"/>
          <p:cNvSpPr>
            <a:spLocks noGrp="1"/>
          </p:cNvSpPr>
          <p:nvPr>
            <p:ph type="sldNum" sz="quarter" idx="5"/>
          </p:nvPr>
        </p:nvSpPr>
        <p:spPr/>
        <p:txBody>
          <a:bodyPr/>
          <a:lstStyle/>
          <a:p>
            <a:pPr>
              <a:defRPr/>
            </a:pPr>
            <a:fld id="{BE4E73EE-4B09-41FB-9593-156A1B5AA802}" type="slidenum">
              <a:rPr lang="de-CH" smtClean="0"/>
              <a:pPr>
                <a:defRPr/>
              </a:pPr>
              <a:t>2</a:t>
            </a:fld>
            <a:endParaRPr lang="de-CH"/>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Folienbildplatzhalter 1"/>
          <p:cNvSpPr>
            <a:spLocks noGrp="1" noRot="1" noChangeAspect="1"/>
          </p:cNvSpPr>
          <p:nvPr>
            <p:ph type="sldImg"/>
          </p:nvPr>
        </p:nvSpPr>
        <p:spPr>
          <a:ln/>
        </p:spPr>
      </p:sp>
      <p:sp>
        <p:nvSpPr>
          <p:cNvPr id="55298" name="Notizenplatzhalter 2"/>
          <p:cNvSpPr>
            <a:spLocks noGrp="1"/>
          </p:cNvSpPr>
          <p:nvPr>
            <p:ph type="body" idx="1"/>
          </p:nvPr>
        </p:nvSpPr>
        <p:spPr>
          <a:noFill/>
        </p:spPr>
        <p:txBody>
          <a:bodyPr/>
          <a:lstStyle/>
          <a:p>
            <a:endParaRPr lang="en-GB">
              <a:latin typeface="Arial" pitchFamily="-123" charset="0"/>
            </a:endParaRPr>
          </a:p>
        </p:txBody>
      </p:sp>
      <p:sp>
        <p:nvSpPr>
          <p:cNvPr id="4" name="Foliennummernplatzhalter 3"/>
          <p:cNvSpPr>
            <a:spLocks noGrp="1"/>
          </p:cNvSpPr>
          <p:nvPr>
            <p:ph type="sldNum" sz="quarter" idx="5"/>
          </p:nvPr>
        </p:nvSpPr>
        <p:spPr/>
        <p:txBody>
          <a:bodyPr/>
          <a:lstStyle/>
          <a:p>
            <a:pPr>
              <a:defRPr/>
            </a:pPr>
            <a:fld id="{C22F1AAF-26C3-4DA3-9AAD-C48BF6AF9DD8}" type="slidenum">
              <a:rPr lang="de-CH" smtClean="0"/>
              <a:pPr>
                <a:defRPr/>
              </a:pPr>
              <a:t>20</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Folienbildplatzhalter 1"/>
          <p:cNvSpPr>
            <a:spLocks noGrp="1" noRot="1" noChangeAspect="1"/>
          </p:cNvSpPr>
          <p:nvPr>
            <p:ph type="sldImg"/>
          </p:nvPr>
        </p:nvSpPr>
        <p:spPr>
          <a:ln/>
        </p:spPr>
      </p:sp>
      <p:sp>
        <p:nvSpPr>
          <p:cNvPr id="20482" name="Notizenplatzhalter 2"/>
          <p:cNvSpPr>
            <a:spLocks noGrp="1"/>
          </p:cNvSpPr>
          <p:nvPr>
            <p:ph type="body" idx="1"/>
          </p:nvPr>
        </p:nvSpPr>
        <p:spPr>
          <a:noFill/>
        </p:spPr>
        <p:txBody>
          <a:bodyPr/>
          <a:lstStyle/>
          <a:p>
            <a:endParaRPr lang="en-GB">
              <a:latin typeface="Arial" pitchFamily="-123" charset="0"/>
            </a:endParaRPr>
          </a:p>
        </p:txBody>
      </p:sp>
      <p:sp>
        <p:nvSpPr>
          <p:cNvPr id="4" name="Foliennummernplatzhalter 3"/>
          <p:cNvSpPr>
            <a:spLocks noGrp="1"/>
          </p:cNvSpPr>
          <p:nvPr>
            <p:ph type="sldNum" sz="quarter" idx="5"/>
          </p:nvPr>
        </p:nvSpPr>
        <p:spPr/>
        <p:txBody>
          <a:bodyPr/>
          <a:lstStyle/>
          <a:p>
            <a:pPr>
              <a:defRPr/>
            </a:pPr>
            <a:fld id="{53F9669E-8F77-4126-A353-1B9E2B8C6EFD}" type="slidenum">
              <a:rPr lang="de-CH" smtClean="0"/>
              <a:pPr>
                <a:defRPr/>
              </a:pPr>
              <a:t>3</a:t>
            </a:fld>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Folienbildplatzhalter 1"/>
          <p:cNvSpPr>
            <a:spLocks noGrp="1" noRot="1" noChangeAspect="1"/>
          </p:cNvSpPr>
          <p:nvPr>
            <p:ph type="sldImg"/>
          </p:nvPr>
        </p:nvSpPr>
        <p:spPr>
          <a:ln/>
        </p:spPr>
      </p:sp>
      <p:sp>
        <p:nvSpPr>
          <p:cNvPr id="22530" name="Notizenplatzhalter 2"/>
          <p:cNvSpPr>
            <a:spLocks noGrp="1"/>
          </p:cNvSpPr>
          <p:nvPr>
            <p:ph type="body" idx="1"/>
          </p:nvPr>
        </p:nvSpPr>
        <p:spPr>
          <a:noFill/>
        </p:spPr>
        <p:txBody>
          <a:bodyPr/>
          <a:lstStyle/>
          <a:p>
            <a:pPr eaLnBrk="1" hangingPunct="1"/>
            <a:endParaRPr lang="de-DE" smtClean="0">
              <a:latin typeface="Arial" pitchFamily="-123" charset="0"/>
            </a:endParaRPr>
          </a:p>
        </p:txBody>
      </p:sp>
      <p:sp>
        <p:nvSpPr>
          <p:cNvPr id="22531" name="Foliennummernplatzhalter 3"/>
          <p:cNvSpPr>
            <a:spLocks noGrp="1"/>
          </p:cNvSpPr>
          <p:nvPr>
            <p:ph type="sldNum" sz="quarter" idx="5"/>
          </p:nvPr>
        </p:nvSpPr>
        <p:spPr>
          <a:noFill/>
          <a:ln>
            <a:miter lim="800000"/>
            <a:headEnd/>
            <a:tailEnd/>
          </a:ln>
        </p:spPr>
        <p:txBody>
          <a:bodyPr/>
          <a:lstStyle/>
          <a:p>
            <a:fld id="{797C1584-F7C7-42BD-8583-6EC76AFC3A8C}" type="slidenum">
              <a:rPr lang="de-CH" smtClean="0">
                <a:latin typeface="Arial" pitchFamily="-123" charset="0"/>
                <a:ea typeface="ＭＳ Ｐゴシック" pitchFamily="-123" charset="-128"/>
                <a:cs typeface="ＭＳ Ｐゴシック" pitchFamily="-123" charset="-128"/>
              </a:rPr>
              <a:pPr/>
              <a:t>4</a:t>
            </a:fld>
            <a:endParaRPr lang="de-CH"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Folienbildplatzhalter 1"/>
          <p:cNvSpPr>
            <a:spLocks noGrp="1" noRot="1" noChangeAspect="1"/>
          </p:cNvSpPr>
          <p:nvPr>
            <p:ph type="sldImg"/>
          </p:nvPr>
        </p:nvSpPr>
        <p:spPr>
          <a:ln/>
        </p:spPr>
      </p:sp>
      <p:sp>
        <p:nvSpPr>
          <p:cNvPr id="24578" name="Notizenplatzhalter 2"/>
          <p:cNvSpPr>
            <a:spLocks noGrp="1"/>
          </p:cNvSpPr>
          <p:nvPr>
            <p:ph type="body" idx="1"/>
          </p:nvPr>
        </p:nvSpPr>
        <p:spPr>
          <a:noFill/>
        </p:spPr>
        <p:txBody>
          <a:bodyPr/>
          <a:lstStyle/>
          <a:p>
            <a:endParaRPr lang="en-GB">
              <a:latin typeface="Arial" pitchFamily="-123" charset="0"/>
            </a:endParaRPr>
          </a:p>
        </p:txBody>
      </p:sp>
      <p:sp>
        <p:nvSpPr>
          <p:cNvPr id="4" name="Foliennummernplatzhalter 3"/>
          <p:cNvSpPr>
            <a:spLocks noGrp="1"/>
          </p:cNvSpPr>
          <p:nvPr>
            <p:ph type="sldNum" sz="quarter" idx="5"/>
          </p:nvPr>
        </p:nvSpPr>
        <p:spPr/>
        <p:txBody>
          <a:bodyPr/>
          <a:lstStyle/>
          <a:p>
            <a:pPr>
              <a:defRPr/>
            </a:pPr>
            <a:fld id="{95BB3C2E-0BAA-43D6-8E6D-31F2EF7C0272}" type="slidenum">
              <a:rPr lang="de-CH" smtClean="0"/>
              <a:pPr>
                <a:defRPr/>
              </a:pPr>
              <a:t>5</a:t>
            </a:fld>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Folienbildplatzhalter 1"/>
          <p:cNvSpPr>
            <a:spLocks noGrp="1" noRot="1" noChangeAspect="1"/>
          </p:cNvSpPr>
          <p:nvPr>
            <p:ph type="sldImg"/>
          </p:nvPr>
        </p:nvSpPr>
        <p:spPr>
          <a:ln/>
        </p:spPr>
      </p:sp>
      <p:sp>
        <p:nvSpPr>
          <p:cNvPr id="26626" name="Notizenplatzhalter 2"/>
          <p:cNvSpPr>
            <a:spLocks noGrp="1"/>
          </p:cNvSpPr>
          <p:nvPr>
            <p:ph type="body" idx="1"/>
          </p:nvPr>
        </p:nvSpPr>
        <p:spPr>
          <a:noFill/>
        </p:spPr>
        <p:txBody>
          <a:bodyPr/>
          <a:lstStyle/>
          <a:p>
            <a:endParaRPr lang="en-GB">
              <a:latin typeface="Arial" pitchFamily="-123" charset="0"/>
            </a:endParaRPr>
          </a:p>
        </p:txBody>
      </p:sp>
      <p:sp>
        <p:nvSpPr>
          <p:cNvPr id="4" name="Foliennummernplatzhalter 3"/>
          <p:cNvSpPr>
            <a:spLocks noGrp="1"/>
          </p:cNvSpPr>
          <p:nvPr>
            <p:ph type="sldNum" sz="quarter" idx="5"/>
          </p:nvPr>
        </p:nvSpPr>
        <p:spPr/>
        <p:txBody>
          <a:bodyPr/>
          <a:lstStyle/>
          <a:p>
            <a:pPr>
              <a:defRPr/>
            </a:pPr>
            <a:fld id="{54F58B11-48BF-4E56-BC89-3B46BBF71AEE}" type="slidenum">
              <a:rPr lang="de-CH" smtClean="0"/>
              <a:pPr>
                <a:defRPr/>
              </a:pPr>
              <a:t>6</a:t>
            </a:fld>
            <a:endParaRPr lang="de-CH"/>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Folienbildplatzhalter 1"/>
          <p:cNvSpPr>
            <a:spLocks noGrp="1" noRot="1" noChangeAspect="1"/>
          </p:cNvSpPr>
          <p:nvPr>
            <p:ph type="sldImg"/>
          </p:nvPr>
        </p:nvSpPr>
        <p:spPr>
          <a:ln/>
        </p:spPr>
      </p:sp>
      <p:sp>
        <p:nvSpPr>
          <p:cNvPr id="28674" name="Notizenplatzhalter 2"/>
          <p:cNvSpPr>
            <a:spLocks noGrp="1"/>
          </p:cNvSpPr>
          <p:nvPr>
            <p:ph type="body" idx="1"/>
          </p:nvPr>
        </p:nvSpPr>
        <p:spPr>
          <a:noFill/>
        </p:spPr>
        <p:txBody>
          <a:bodyPr/>
          <a:lstStyle/>
          <a:p>
            <a:pPr marL="171450" indent="-171450">
              <a:buFontTx/>
              <a:buChar char="•"/>
            </a:pPr>
            <a:r>
              <a:rPr lang="de-CH" smtClean="0">
                <a:latin typeface="Arial" pitchFamily="-123" charset="0"/>
              </a:rPr>
              <a:t>In the ideal case, researchers closely collaborate with a partner, the EA (NGO, Ministry, CSO)</a:t>
            </a:r>
          </a:p>
          <a:p>
            <a:pPr marL="171450" indent="-171450">
              <a:buFontTx/>
              <a:buChar char="•"/>
            </a:pPr>
            <a:r>
              <a:rPr lang="de-CH" smtClean="0">
                <a:latin typeface="Arial" pitchFamily="-123" charset="0"/>
              </a:rPr>
              <a:t>Researchers and the EA jointly develop a method or tool to bring research into practice, thereby sharing their knowledge and experiences.</a:t>
            </a:r>
          </a:p>
          <a:p>
            <a:pPr marL="171450" indent="-171450">
              <a:buFontTx/>
              <a:buChar char="•"/>
            </a:pPr>
            <a:r>
              <a:rPr lang="de-CH" smtClean="0">
                <a:latin typeface="Arial" pitchFamily="-123" charset="0"/>
              </a:rPr>
              <a:t>The jointly implemented activities involve other stakeholders, such as... These stakeholders benefit from the activities and themselves provide their experiences and knowledge. In this way, the pathway or method can be adapted. </a:t>
            </a:r>
          </a:p>
          <a:p>
            <a:pPr marL="171450" indent="-171450">
              <a:buFontTx/>
              <a:buChar char="•"/>
            </a:pPr>
            <a:r>
              <a:rPr lang="de-CH" smtClean="0">
                <a:latin typeface="Arial" pitchFamily="-123" charset="0"/>
              </a:rPr>
              <a:t>PAMS also have an effect on reserach, in the sense that researchers learn from the interaction and can integrate the non-academic knowledge into their work. </a:t>
            </a:r>
          </a:p>
        </p:txBody>
      </p:sp>
      <p:sp>
        <p:nvSpPr>
          <p:cNvPr id="4" name="Foliennummernplatzhalter 3"/>
          <p:cNvSpPr>
            <a:spLocks noGrp="1"/>
          </p:cNvSpPr>
          <p:nvPr>
            <p:ph type="sldNum" sz="quarter" idx="5"/>
          </p:nvPr>
        </p:nvSpPr>
        <p:spPr/>
        <p:txBody>
          <a:bodyPr/>
          <a:lstStyle/>
          <a:p>
            <a:pPr>
              <a:defRPr/>
            </a:pPr>
            <a:fld id="{AE06ED86-C916-4606-8D67-C9FCF264E185}" type="slidenum">
              <a:rPr lang="de-CH" smtClean="0"/>
              <a:pPr>
                <a:defRPr/>
              </a:pPr>
              <a:t>7</a:t>
            </a:fld>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Folienbildplatzhalter 1"/>
          <p:cNvSpPr>
            <a:spLocks noGrp="1" noRot="1" noChangeAspect="1"/>
          </p:cNvSpPr>
          <p:nvPr>
            <p:ph type="sldImg"/>
          </p:nvPr>
        </p:nvSpPr>
        <p:spPr>
          <a:ln/>
        </p:spPr>
      </p:sp>
      <p:sp>
        <p:nvSpPr>
          <p:cNvPr id="30722" name="Notizenplatzhalter 2"/>
          <p:cNvSpPr>
            <a:spLocks noGrp="1"/>
          </p:cNvSpPr>
          <p:nvPr>
            <p:ph type="body" idx="1"/>
          </p:nvPr>
        </p:nvSpPr>
        <p:spPr>
          <a:noFill/>
        </p:spPr>
        <p:txBody>
          <a:bodyPr/>
          <a:lstStyle/>
          <a:p>
            <a:endParaRPr lang="en-GB">
              <a:latin typeface="Arial" pitchFamily="-123" charset="0"/>
            </a:endParaRPr>
          </a:p>
        </p:txBody>
      </p:sp>
      <p:sp>
        <p:nvSpPr>
          <p:cNvPr id="4" name="Foliennummernplatzhalter 3"/>
          <p:cNvSpPr>
            <a:spLocks noGrp="1"/>
          </p:cNvSpPr>
          <p:nvPr>
            <p:ph type="sldNum" sz="quarter" idx="5"/>
          </p:nvPr>
        </p:nvSpPr>
        <p:spPr/>
        <p:txBody>
          <a:bodyPr/>
          <a:lstStyle/>
          <a:p>
            <a:pPr>
              <a:defRPr/>
            </a:pPr>
            <a:fld id="{4822EED5-A862-4109-94D7-BC5DDC2BD79E}" type="slidenum">
              <a:rPr lang="de-CH" smtClean="0"/>
              <a:pPr>
                <a:defRPr/>
              </a:pPr>
              <a:t>8</a:t>
            </a:fld>
            <a:endParaRPr lang="de-CH"/>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a:ln/>
        </p:spPr>
      </p:sp>
      <p:sp>
        <p:nvSpPr>
          <p:cNvPr id="32770" name="Notizenplatzhalter 2"/>
          <p:cNvSpPr>
            <a:spLocks noGrp="1"/>
          </p:cNvSpPr>
          <p:nvPr>
            <p:ph type="body" idx="1"/>
          </p:nvPr>
        </p:nvSpPr>
        <p:spPr>
          <a:noFill/>
        </p:spPr>
        <p:txBody>
          <a:bodyPr/>
          <a:lstStyle/>
          <a:p>
            <a:pPr eaLnBrk="1" hangingPunct="1"/>
            <a:r>
              <a:rPr lang="de-CH" smtClean="0">
                <a:latin typeface="Arial" pitchFamily="-123" charset="0"/>
              </a:rPr>
              <a:t>The evaluation showed that the implementation of td projects bears several risks, and better criteria for selection of projects were needed in order to promote td projects. </a:t>
            </a:r>
            <a:endParaRPr lang="en-GB" smtClean="0">
              <a:latin typeface="Arial" pitchFamily="-123" charset="0"/>
            </a:endParaRPr>
          </a:p>
        </p:txBody>
      </p:sp>
      <p:sp>
        <p:nvSpPr>
          <p:cNvPr id="32771" name="Foliennummernplatzhalter 3"/>
          <p:cNvSpPr>
            <a:spLocks noGrp="1"/>
          </p:cNvSpPr>
          <p:nvPr>
            <p:ph type="sldNum" sz="quarter" idx="5"/>
          </p:nvPr>
        </p:nvSpPr>
        <p:spPr>
          <a:noFill/>
          <a:ln>
            <a:miter lim="800000"/>
            <a:headEnd/>
            <a:tailEnd/>
          </a:ln>
        </p:spPr>
        <p:txBody>
          <a:bodyPr/>
          <a:lstStyle/>
          <a:p>
            <a:fld id="{101DCDAE-99C5-4CB8-AD26-39F085A8D322}" type="slidenum">
              <a:rPr lang="de-CH" smtClean="0">
                <a:latin typeface="Arial" pitchFamily="-123" charset="0"/>
                <a:ea typeface="ＭＳ Ｐゴシック" pitchFamily="-123" charset="-128"/>
                <a:cs typeface="ＭＳ Ｐゴシック" pitchFamily="-123" charset="-128"/>
              </a:rPr>
              <a:pPr/>
              <a:t>9</a:t>
            </a:fld>
            <a:endParaRPr lang="de-CH"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7305675" y="1438275"/>
            <a:ext cx="1835150" cy="5073650"/>
          </a:xfrm>
          <a:prstGeom prst="rect">
            <a:avLst/>
          </a:prstGeom>
          <a:solidFill>
            <a:srgbClr val="B3CCE6"/>
          </a:solidFill>
          <a:ln>
            <a:noFill/>
          </a:ln>
          <a:effectLst/>
          <a:extLst/>
        </p:spPr>
        <p:txBody>
          <a:bodyPr wrap="none" anchor="ctr"/>
          <a:lstStyle/>
          <a:p>
            <a:pPr algn="ctr" eaLnBrk="0" hangingPunct="0">
              <a:defRPr/>
            </a:pPr>
            <a:endParaRPr lang="de-DE">
              <a:solidFill>
                <a:srgbClr val="BED3EA"/>
              </a:solidFill>
              <a:latin typeface="Arial" charset="0"/>
              <a:ea typeface="+mn-ea"/>
              <a:cs typeface="+mn-cs"/>
            </a:endParaRPr>
          </a:p>
        </p:txBody>
      </p:sp>
      <p:sp>
        <p:nvSpPr>
          <p:cNvPr id="5" name="Rectangle 3"/>
          <p:cNvSpPr>
            <a:spLocks noChangeArrowheads="1"/>
          </p:cNvSpPr>
          <p:nvPr/>
        </p:nvSpPr>
        <p:spPr bwMode="auto">
          <a:xfrm>
            <a:off x="0" y="107950"/>
            <a:ext cx="7305675" cy="6640513"/>
          </a:xfrm>
          <a:prstGeom prst="rect">
            <a:avLst/>
          </a:prstGeom>
          <a:solidFill>
            <a:srgbClr val="E1EBF5"/>
          </a:solidFill>
          <a:ln>
            <a:noFill/>
          </a:ln>
          <a:effectLst/>
          <a:extLst/>
        </p:spPr>
        <p:txBody>
          <a:bodyPr wrap="none" anchor="ctr"/>
          <a:lstStyle/>
          <a:p>
            <a:pPr eaLnBrk="0" hangingPunct="0">
              <a:defRPr/>
            </a:pPr>
            <a:endParaRPr lang="de-CH">
              <a:latin typeface="Arial" charset="0"/>
              <a:ea typeface="+mn-ea"/>
              <a:cs typeface="+mn-cs"/>
            </a:endParaRPr>
          </a:p>
        </p:txBody>
      </p:sp>
      <p:sp>
        <p:nvSpPr>
          <p:cNvPr id="6" name="Rectangle 4"/>
          <p:cNvSpPr>
            <a:spLocks noChangeArrowheads="1"/>
          </p:cNvSpPr>
          <p:nvPr/>
        </p:nvSpPr>
        <p:spPr bwMode="auto">
          <a:xfrm>
            <a:off x="0" y="1438275"/>
            <a:ext cx="7305675" cy="5073650"/>
          </a:xfrm>
          <a:prstGeom prst="rect">
            <a:avLst/>
          </a:prstGeom>
          <a:solidFill>
            <a:srgbClr val="9CBDDE"/>
          </a:solidFill>
          <a:ln>
            <a:noFill/>
          </a:ln>
          <a:effectLst/>
          <a:extLst/>
        </p:spPr>
        <p:txBody>
          <a:bodyPr wrap="none" anchor="ctr"/>
          <a:lstStyle/>
          <a:p>
            <a:pPr algn="ctr" eaLnBrk="0" hangingPunct="0">
              <a:defRPr/>
            </a:pPr>
            <a:endParaRPr lang="de-DE">
              <a:latin typeface="Arial" charset="0"/>
              <a:ea typeface="+mn-ea"/>
              <a:cs typeface="+mn-cs"/>
            </a:endParaRPr>
          </a:p>
        </p:txBody>
      </p:sp>
      <p:pic>
        <p:nvPicPr>
          <p:cNvPr id="7" name="Picture 12" descr="cde_centre_colour"/>
          <p:cNvPicPr>
            <a:picLocks noChangeAspect="1" noChangeArrowheads="1"/>
          </p:cNvPicPr>
          <p:nvPr/>
        </p:nvPicPr>
        <p:blipFill>
          <a:blip r:embed="rId2"/>
          <a:srcRect/>
          <a:stretch>
            <a:fillRect/>
          </a:stretch>
        </p:blipFill>
        <p:spPr bwMode="auto">
          <a:xfrm>
            <a:off x="7740650" y="107950"/>
            <a:ext cx="1079500" cy="1169988"/>
          </a:xfrm>
          <a:prstGeom prst="rect">
            <a:avLst/>
          </a:prstGeom>
          <a:noFill/>
          <a:ln w="9525">
            <a:noFill/>
            <a:miter lim="800000"/>
            <a:headEnd/>
            <a:tailEnd/>
          </a:ln>
        </p:spPr>
      </p:pic>
      <p:sp>
        <p:nvSpPr>
          <p:cNvPr id="5125" name="Rectangle 5"/>
          <p:cNvSpPr>
            <a:spLocks noGrp="1" noChangeArrowheads="1"/>
          </p:cNvSpPr>
          <p:nvPr>
            <p:ph type="ctrTitle"/>
          </p:nvPr>
        </p:nvSpPr>
        <p:spPr>
          <a:xfrm>
            <a:off x="539750" y="1654175"/>
            <a:ext cx="6621463" cy="1143000"/>
          </a:xfrm>
        </p:spPr>
        <p:txBody>
          <a:bodyPr/>
          <a:lstStyle>
            <a:lvl1pPr>
              <a:defRPr/>
            </a:lvl1pPr>
          </a:lstStyle>
          <a:p>
            <a:pPr lvl="0"/>
            <a:r>
              <a:rPr lang="de-DE" noProof="0" smtClean="0"/>
              <a:t>Titelmasterformat durch Klicken bearbeiten</a:t>
            </a:r>
            <a:endParaRPr lang="de-CH" noProof="0" smtClean="0"/>
          </a:p>
        </p:txBody>
      </p:sp>
      <p:sp>
        <p:nvSpPr>
          <p:cNvPr id="5126" name="Rectangle 6"/>
          <p:cNvSpPr>
            <a:spLocks noGrp="1" noChangeArrowheads="1"/>
          </p:cNvSpPr>
          <p:nvPr>
            <p:ph type="subTitle" idx="1"/>
          </p:nvPr>
        </p:nvSpPr>
        <p:spPr>
          <a:xfrm>
            <a:off x="539750" y="3022600"/>
            <a:ext cx="6621463" cy="1752600"/>
          </a:xfrm>
        </p:spPr>
        <p:txBody>
          <a:bodyPr/>
          <a:lstStyle>
            <a:lvl1pPr marL="0" indent="0">
              <a:buFontTx/>
              <a:buNone/>
              <a:defRPr/>
            </a:lvl1pPr>
          </a:lstStyle>
          <a:p>
            <a:pPr lvl="0"/>
            <a:r>
              <a:rPr lang="de-DE" noProof="0" smtClean="0"/>
              <a:t>Formatvorlage des Untertitelmasters durch Klicken bearbeiten</a:t>
            </a:r>
            <a:endParaRPr lang="de-CH" noProof="0" smtClean="0"/>
          </a:p>
        </p:txBody>
      </p:sp>
      <p:sp>
        <p:nvSpPr>
          <p:cNvPr id="8" name="Rectangle 7"/>
          <p:cNvSpPr>
            <a:spLocks noGrp="1" noChangeArrowheads="1"/>
          </p:cNvSpPr>
          <p:nvPr>
            <p:ph type="dt" sz="half" idx="10"/>
          </p:nvPr>
        </p:nvSpPr>
        <p:spPr>
          <a:xfrm>
            <a:off x="539750" y="6548438"/>
            <a:ext cx="2889250" cy="252412"/>
          </a:xfrm>
        </p:spPr>
        <p:txBody>
          <a:bodyPr wrap="none"/>
          <a:lstStyle>
            <a:lvl1pPr>
              <a:defRPr>
                <a:solidFill>
                  <a:schemeClr val="tx1"/>
                </a:solidFill>
              </a:defRPr>
            </a:lvl1pPr>
          </a:lstStyle>
          <a:p>
            <a:pPr>
              <a:defRPr/>
            </a:pPr>
            <a:fld id="{2E68C83C-4733-442B-854B-E2672BEC06A9}" type="datetime4">
              <a:rPr lang="de-CH"/>
              <a:pPr>
                <a:defRPr/>
              </a:pPr>
              <a:t>October 8, 2010</a:t>
            </a:fld>
            <a:endParaRPr lang="de-CH"/>
          </a:p>
        </p:txBody>
      </p:sp>
      <p:sp>
        <p:nvSpPr>
          <p:cNvPr id="9" name="Rectangle 8"/>
          <p:cNvSpPr>
            <a:spLocks noGrp="1" noChangeArrowheads="1"/>
          </p:cNvSpPr>
          <p:nvPr>
            <p:ph type="ftr" sz="quarter" idx="11"/>
          </p:nvPr>
        </p:nvSpPr>
        <p:spPr>
          <a:xfrm>
            <a:off x="107950" y="179388"/>
            <a:ext cx="4464050" cy="252412"/>
          </a:xfrm>
        </p:spPr>
        <p:txBody>
          <a:bodyPr wrap="square"/>
          <a:lstStyle>
            <a:lvl1pPr>
              <a:defRPr/>
            </a:lvl1pPr>
          </a:lstStyle>
          <a:p>
            <a:pPr>
              <a:defRPr/>
            </a:pPr>
            <a:r>
              <a:rPr lang="de-CH"/>
              <a:t>Titel der Präsentation (ändern unter Ansicht&gt;Fusszeile)</a:t>
            </a:r>
          </a:p>
        </p:txBody>
      </p:sp>
      <p:sp>
        <p:nvSpPr>
          <p:cNvPr id="10" name="Rectangle 9"/>
          <p:cNvSpPr>
            <a:spLocks noGrp="1" noChangeArrowheads="1"/>
          </p:cNvSpPr>
          <p:nvPr>
            <p:ph type="sldNum" sz="quarter" idx="12"/>
          </p:nvPr>
        </p:nvSpPr>
        <p:spPr>
          <a:xfrm>
            <a:off x="8743950" y="6548438"/>
            <a:ext cx="360363" cy="215900"/>
          </a:xfrm>
        </p:spPr>
        <p:txBody>
          <a:bodyPr/>
          <a:lstStyle>
            <a:lvl1pPr>
              <a:defRPr/>
            </a:lvl1pPr>
          </a:lstStyle>
          <a:p>
            <a:pPr>
              <a:defRPr/>
            </a:pPr>
            <a:fld id="{22C548FE-6C7F-4849-9822-6054E50F4DC3}" type="slidenum">
              <a:rPr lang="de-CH"/>
              <a:pPr>
                <a:defRPr/>
              </a:pPr>
              <a:t>‹#›</a:t>
            </a:fld>
            <a:endParaRPr lang="de-CH" sz="14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7"/>
          <p:cNvSpPr>
            <a:spLocks noGrp="1" noChangeArrowheads="1"/>
          </p:cNvSpPr>
          <p:nvPr>
            <p:ph type="dt" sz="half" idx="10"/>
          </p:nvPr>
        </p:nvSpPr>
        <p:spPr>
          <a:ln/>
        </p:spPr>
        <p:txBody>
          <a:bodyPr/>
          <a:lstStyle>
            <a:lvl1pPr>
              <a:defRPr/>
            </a:lvl1pPr>
          </a:lstStyle>
          <a:p>
            <a:pPr>
              <a:defRPr/>
            </a:pPr>
            <a:fld id="{F00D083F-0E3A-4D90-9560-A25CBB2BD676}" type="datetime4">
              <a:rPr lang="de-CH"/>
              <a:pPr>
                <a:defRPr/>
              </a:pPr>
              <a:t>October 8, 2010</a:t>
            </a:fld>
            <a:endParaRPr lang="de-CH">
              <a:solidFill>
                <a:schemeClr val="tx1"/>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de-CH"/>
              <a:t>Titel der Präsentation (ändern unter Ansicht&gt;Fusszeile)</a:t>
            </a:r>
          </a:p>
        </p:txBody>
      </p:sp>
      <p:sp>
        <p:nvSpPr>
          <p:cNvPr id="6" name="Rectangle 9"/>
          <p:cNvSpPr>
            <a:spLocks noGrp="1" noChangeArrowheads="1"/>
          </p:cNvSpPr>
          <p:nvPr>
            <p:ph type="sldNum" sz="quarter" idx="12"/>
          </p:nvPr>
        </p:nvSpPr>
        <p:spPr>
          <a:ln/>
        </p:spPr>
        <p:txBody>
          <a:bodyPr/>
          <a:lstStyle>
            <a:lvl1pPr>
              <a:defRPr/>
            </a:lvl1pPr>
          </a:lstStyle>
          <a:p>
            <a:pPr>
              <a:defRPr/>
            </a:pPr>
            <a:fld id="{9D8AE2D1-5503-4B46-8537-B93F8A2AF9D7}" type="slidenum">
              <a:rPr lang="de-CH"/>
              <a:pPr>
                <a:defRPr/>
              </a:pPr>
              <a:t>‹#›</a:t>
            </a:fld>
            <a:endParaRPr lang="de-CH"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647700"/>
            <a:ext cx="2014537" cy="550545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539750" y="647700"/>
            <a:ext cx="5894388" cy="55054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7"/>
          <p:cNvSpPr>
            <a:spLocks noGrp="1" noChangeArrowheads="1"/>
          </p:cNvSpPr>
          <p:nvPr>
            <p:ph type="dt" sz="half" idx="10"/>
          </p:nvPr>
        </p:nvSpPr>
        <p:spPr>
          <a:ln/>
        </p:spPr>
        <p:txBody>
          <a:bodyPr/>
          <a:lstStyle>
            <a:lvl1pPr>
              <a:defRPr/>
            </a:lvl1pPr>
          </a:lstStyle>
          <a:p>
            <a:pPr>
              <a:defRPr/>
            </a:pPr>
            <a:fld id="{CD043863-E5F4-4717-8223-B02194E6A8A6}" type="datetime4">
              <a:rPr lang="de-CH"/>
              <a:pPr>
                <a:defRPr/>
              </a:pPr>
              <a:t>October 8, 2010</a:t>
            </a:fld>
            <a:endParaRPr lang="de-CH">
              <a:solidFill>
                <a:schemeClr val="tx1"/>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de-CH"/>
              <a:t>Titel der Präsentation (ändern unter Ansicht&gt;Fusszeile)</a:t>
            </a:r>
          </a:p>
        </p:txBody>
      </p:sp>
      <p:sp>
        <p:nvSpPr>
          <p:cNvPr id="6" name="Rectangle 9"/>
          <p:cNvSpPr>
            <a:spLocks noGrp="1" noChangeArrowheads="1"/>
          </p:cNvSpPr>
          <p:nvPr>
            <p:ph type="sldNum" sz="quarter" idx="12"/>
          </p:nvPr>
        </p:nvSpPr>
        <p:spPr>
          <a:ln/>
        </p:spPr>
        <p:txBody>
          <a:bodyPr/>
          <a:lstStyle>
            <a:lvl1pPr>
              <a:defRPr/>
            </a:lvl1pPr>
          </a:lstStyle>
          <a:p>
            <a:pPr>
              <a:defRPr/>
            </a:pPr>
            <a:fld id="{5E82D907-8DA1-4098-A09B-3189694905F4}" type="slidenum">
              <a:rPr lang="de-CH"/>
              <a:pPr>
                <a:defRPr/>
              </a:pPr>
              <a:t>‹#›</a:t>
            </a:fld>
            <a:endParaRPr lang="de-CH"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pPr>
              <a:defRPr/>
            </a:pPr>
            <a:fld id="{87F7F9B9-E242-4053-8E41-521D7CDFBC07}" type="datetime4">
              <a:rPr lang="de-CH"/>
              <a:pPr>
                <a:defRPr/>
              </a:pPr>
              <a:t>October 8, 2010</a:t>
            </a:fld>
            <a:endParaRPr lang="de-CH">
              <a:solidFill>
                <a:schemeClr val="tx1"/>
              </a:solidFill>
            </a:endParaRPr>
          </a:p>
        </p:txBody>
      </p:sp>
      <p:sp>
        <p:nvSpPr>
          <p:cNvPr id="5" name="Foliennummernplatzhalter 5"/>
          <p:cNvSpPr>
            <a:spLocks noGrp="1"/>
          </p:cNvSpPr>
          <p:nvPr>
            <p:ph type="sldNum" sz="quarter" idx="11"/>
          </p:nvPr>
        </p:nvSpPr>
        <p:spPr/>
        <p:txBody>
          <a:bodyPr/>
          <a:lstStyle>
            <a:lvl1pPr>
              <a:defRPr/>
            </a:lvl1pPr>
          </a:lstStyle>
          <a:p>
            <a:pPr>
              <a:defRPr/>
            </a:pPr>
            <a:fld id="{532A4E64-04F7-4A03-9F5C-0723E2BC40E0}" type="slidenum">
              <a:rPr lang="de-CH"/>
              <a:pPr>
                <a:defRPr/>
              </a:pPr>
              <a:t>‹#›</a:t>
            </a:fld>
            <a:endParaRPr lang="de-CH"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7"/>
          <p:cNvSpPr>
            <a:spLocks noGrp="1" noChangeArrowheads="1"/>
          </p:cNvSpPr>
          <p:nvPr>
            <p:ph type="dt" sz="half" idx="10"/>
          </p:nvPr>
        </p:nvSpPr>
        <p:spPr>
          <a:ln/>
        </p:spPr>
        <p:txBody>
          <a:bodyPr/>
          <a:lstStyle>
            <a:lvl1pPr>
              <a:defRPr/>
            </a:lvl1pPr>
          </a:lstStyle>
          <a:p>
            <a:pPr>
              <a:defRPr/>
            </a:pPr>
            <a:fld id="{DD8E9BF6-534B-4E35-8A4B-A0F56F47F2C7}" type="datetime4">
              <a:rPr lang="de-CH"/>
              <a:pPr>
                <a:defRPr/>
              </a:pPr>
              <a:t>October 8, 2010</a:t>
            </a:fld>
            <a:endParaRPr lang="de-CH">
              <a:solidFill>
                <a:schemeClr val="tx1"/>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de-CH"/>
              <a:t>Titel der Präsentation (ändern unter Ansicht&gt;Fusszeile)</a:t>
            </a:r>
          </a:p>
        </p:txBody>
      </p:sp>
      <p:sp>
        <p:nvSpPr>
          <p:cNvPr id="6" name="Rectangle 9"/>
          <p:cNvSpPr>
            <a:spLocks noGrp="1" noChangeArrowheads="1"/>
          </p:cNvSpPr>
          <p:nvPr>
            <p:ph type="sldNum" sz="quarter" idx="12"/>
          </p:nvPr>
        </p:nvSpPr>
        <p:spPr>
          <a:ln/>
        </p:spPr>
        <p:txBody>
          <a:bodyPr/>
          <a:lstStyle>
            <a:lvl1pPr>
              <a:defRPr/>
            </a:lvl1pPr>
          </a:lstStyle>
          <a:p>
            <a:pPr>
              <a:defRPr/>
            </a:pPr>
            <a:fld id="{FA223EDC-309D-4768-B0FA-84BE4E26E3C0}" type="slidenum">
              <a:rPr lang="de-CH"/>
              <a:pPr>
                <a:defRPr/>
              </a:pPr>
              <a:t>‹#›</a:t>
            </a:fld>
            <a:endParaRPr lang="de-CH"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539750" y="1654175"/>
            <a:ext cx="395446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6613" y="1654175"/>
            <a:ext cx="3954462"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7"/>
          <p:cNvSpPr>
            <a:spLocks noGrp="1" noChangeArrowheads="1"/>
          </p:cNvSpPr>
          <p:nvPr>
            <p:ph type="dt" sz="half" idx="10"/>
          </p:nvPr>
        </p:nvSpPr>
        <p:spPr>
          <a:ln/>
        </p:spPr>
        <p:txBody>
          <a:bodyPr/>
          <a:lstStyle>
            <a:lvl1pPr>
              <a:defRPr/>
            </a:lvl1pPr>
          </a:lstStyle>
          <a:p>
            <a:pPr>
              <a:defRPr/>
            </a:pPr>
            <a:fld id="{49C33D23-017E-4F5A-81D4-E11B7A323772}" type="datetime4">
              <a:rPr lang="de-CH"/>
              <a:pPr>
                <a:defRPr/>
              </a:pPr>
              <a:t>October 8, 2010</a:t>
            </a:fld>
            <a:endParaRPr lang="de-CH">
              <a:solidFill>
                <a:schemeClr val="tx1"/>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de-CH"/>
              <a:t>Titel der Präsentation (ändern unter Ansicht&gt;Fusszeile)</a:t>
            </a:r>
          </a:p>
        </p:txBody>
      </p:sp>
      <p:sp>
        <p:nvSpPr>
          <p:cNvPr id="7" name="Rectangle 9"/>
          <p:cNvSpPr>
            <a:spLocks noGrp="1" noChangeArrowheads="1"/>
          </p:cNvSpPr>
          <p:nvPr>
            <p:ph type="sldNum" sz="quarter" idx="12"/>
          </p:nvPr>
        </p:nvSpPr>
        <p:spPr>
          <a:ln/>
        </p:spPr>
        <p:txBody>
          <a:bodyPr/>
          <a:lstStyle>
            <a:lvl1pPr>
              <a:defRPr/>
            </a:lvl1pPr>
          </a:lstStyle>
          <a:p>
            <a:pPr>
              <a:defRPr/>
            </a:pPr>
            <a:fld id="{439D5F30-E3CE-43D9-850F-F09193194AEA}" type="slidenum">
              <a:rPr lang="de-CH"/>
              <a:pPr>
                <a:defRPr/>
              </a:pPr>
              <a:t>‹#›</a:t>
            </a:fld>
            <a:endParaRPr lang="de-CH"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7"/>
          <p:cNvSpPr>
            <a:spLocks noGrp="1" noChangeArrowheads="1"/>
          </p:cNvSpPr>
          <p:nvPr>
            <p:ph type="dt" sz="half" idx="10"/>
          </p:nvPr>
        </p:nvSpPr>
        <p:spPr>
          <a:ln/>
        </p:spPr>
        <p:txBody>
          <a:bodyPr/>
          <a:lstStyle>
            <a:lvl1pPr>
              <a:defRPr/>
            </a:lvl1pPr>
          </a:lstStyle>
          <a:p>
            <a:pPr>
              <a:defRPr/>
            </a:pPr>
            <a:fld id="{01DF4827-0795-4B43-973B-BDF7CFED868E}" type="datetime4">
              <a:rPr lang="de-CH"/>
              <a:pPr>
                <a:defRPr/>
              </a:pPr>
              <a:t>October 8, 2010</a:t>
            </a:fld>
            <a:endParaRPr lang="de-CH">
              <a:solidFill>
                <a:schemeClr val="tx1"/>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r>
              <a:rPr lang="de-CH"/>
              <a:t>Titel der Präsentation (ändern unter Ansicht&gt;Fusszeile)</a:t>
            </a:r>
          </a:p>
        </p:txBody>
      </p:sp>
      <p:sp>
        <p:nvSpPr>
          <p:cNvPr id="9" name="Rectangle 9"/>
          <p:cNvSpPr>
            <a:spLocks noGrp="1" noChangeArrowheads="1"/>
          </p:cNvSpPr>
          <p:nvPr>
            <p:ph type="sldNum" sz="quarter" idx="12"/>
          </p:nvPr>
        </p:nvSpPr>
        <p:spPr>
          <a:ln/>
        </p:spPr>
        <p:txBody>
          <a:bodyPr/>
          <a:lstStyle>
            <a:lvl1pPr>
              <a:defRPr/>
            </a:lvl1pPr>
          </a:lstStyle>
          <a:p>
            <a:pPr>
              <a:defRPr/>
            </a:pPr>
            <a:fld id="{48E286C5-C95C-4BA6-AD2B-64D7A00417DA}" type="slidenum">
              <a:rPr lang="de-CH"/>
              <a:pPr>
                <a:defRPr/>
              </a:pPr>
              <a:t>‹#›</a:t>
            </a:fld>
            <a:endParaRPr lang="de-CH"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7"/>
          <p:cNvSpPr>
            <a:spLocks noGrp="1" noChangeArrowheads="1"/>
          </p:cNvSpPr>
          <p:nvPr>
            <p:ph type="dt" sz="half" idx="10"/>
          </p:nvPr>
        </p:nvSpPr>
        <p:spPr>
          <a:ln/>
        </p:spPr>
        <p:txBody>
          <a:bodyPr/>
          <a:lstStyle>
            <a:lvl1pPr>
              <a:defRPr/>
            </a:lvl1pPr>
          </a:lstStyle>
          <a:p>
            <a:pPr>
              <a:defRPr/>
            </a:pPr>
            <a:fld id="{A56219F3-C44F-447D-96BC-2B4D338B4D1C}" type="datetime4">
              <a:rPr lang="de-CH"/>
              <a:pPr>
                <a:defRPr/>
              </a:pPr>
              <a:t>October 8, 2010</a:t>
            </a:fld>
            <a:endParaRPr lang="de-CH">
              <a:solidFill>
                <a:schemeClr val="tx1"/>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r>
              <a:rPr lang="de-CH"/>
              <a:t>Titel der Präsentation (ändern unter Ansicht&gt;Fusszeile)</a:t>
            </a:r>
          </a:p>
        </p:txBody>
      </p:sp>
      <p:sp>
        <p:nvSpPr>
          <p:cNvPr id="5" name="Rectangle 9"/>
          <p:cNvSpPr>
            <a:spLocks noGrp="1" noChangeArrowheads="1"/>
          </p:cNvSpPr>
          <p:nvPr>
            <p:ph type="sldNum" sz="quarter" idx="12"/>
          </p:nvPr>
        </p:nvSpPr>
        <p:spPr>
          <a:ln/>
        </p:spPr>
        <p:txBody>
          <a:bodyPr/>
          <a:lstStyle>
            <a:lvl1pPr>
              <a:defRPr/>
            </a:lvl1pPr>
          </a:lstStyle>
          <a:p>
            <a:pPr>
              <a:defRPr/>
            </a:pPr>
            <a:fld id="{58F427C8-F813-47C2-B8D8-2F4309084B5E}" type="slidenum">
              <a:rPr lang="de-CH"/>
              <a:pPr>
                <a:defRPr/>
              </a:pPr>
              <a:t>‹#›</a:t>
            </a:fld>
            <a:endParaRPr lang="de-CH"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FD5E6EF5-8A11-4016-A45F-4E47DD48468E}" type="datetime4">
              <a:rPr lang="de-CH"/>
              <a:pPr>
                <a:defRPr/>
              </a:pPr>
              <a:t>October 8, 2010</a:t>
            </a:fld>
            <a:endParaRPr lang="de-CH">
              <a:solidFill>
                <a:schemeClr val="tx1"/>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r>
              <a:rPr lang="de-CH"/>
              <a:t>Titel der Präsentation (ändern unter Ansicht&gt;Fusszeile)</a:t>
            </a:r>
          </a:p>
        </p:txBody>
      </p:sp>
      <p:sp>
        <p:nvSpPr>
          <p:cNvPr id="4" name="Rectangle 9"/>
          <p:cNvSpPr>
            <a:spLocks noGrp="1" noChangeArrowheads="1"/>
          </p:cNvSpPr>
          <p:nvPr>
            <p:ph type="sldNum" sz="quarter" idx="12"/>
          </p:nvPr>
        </p:nvSpPr>
        <p:spPr>
          <a:ln/>
        </p:spPr>
        <p:txBody>
          <a:bodyPr/>
          <a:lstStyle>
            <a:lvl1pPr>
              <a:defRPr/>
            </a:lvl1pPr>
          </a:lstStyle>
          <a:p>
            <a:pPr>
              <a:defRPr/>
            </a:pPr>
            <a:fld id="{B09BE586-30EF-450B-A70E-10A67CE738F0}" type="slidenum">
              <a:rPr lang="de-CH"/>
              <a:pPr>
                <a:defRPr/>
              </a:pPr>
              <a:t>‹#›</a:t>
            </a:fld>
            <a:endParaRPr lang="de-CH"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7"/>
          <p:cNvSpPr>
            <a:spLocks noGrp="1" noChangeArrowheads="1"/>
          </p:cNvSpPr>
          <p:nvPr>
            <p:ph type="dt" sz="half" idx="10"/>
          </p:nvPr>
        </p:nvSpPr>
        <p:spPr>
          <a:ln/>
        </p:spPr>
        <p:txBody>
          <a:bodyPr/>
          <a:lstStyle>
            <a:lvl1pPr>
              <a:defRPr/>
            </a:lvl1pPr>
          </a:lstStyle>
          <a:p>
            <a:pPr>
              <a:defRPr/>
            </a:pPr>
            <a:fld id="{B7478D03-4D18-4799-B53D-32EFE2E68803}" type="datetime4">
              <a:rPr lang="de-CH"/>
              <a:pPr>
                <a:defRPr/>
              </a:pPr>
              <a:t>October 8, 2010</a:t>
            </a:fld>
            <a:endParaRPr lang="de-CH">
              <a:solidFill>
                <a:schemeClr val="tx1"/>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de-CH"/>
              <a:t>Titel der Präsentation (ändern unter Ansicht&gt;Fusszeile)</a:t>
            </a:r>
          </a:p>
        </p:txBody>
      </p:sp>
      <p:sp>
        <p:nvSpPr>
          <p:cNvPr id="7" name="Rectangle 9"/>
          <p:cNvSpPr>
            <a:spLocks noGrp="1" noChangeArrowheads="1"/>
          </p:cNvSpPr>
          <p:nvPr>
            <p:ph type="sldNum" sz="quarter" idx="12"/>
          </p:nvPr>
        </p:nvSpPr>
        <p:spPr>
          <a:ln/>
        </p:spPr>
        <p:txBody>
          <a:bodyPr/>
          <a:lstStyle>
            <a:lvl1pPr>
              <a:defRPr/>
            </a:lvl1pPr>
          </a:lstStyle>
          <a:p>
            <a:pPr>
              <a:defRPr/>
            </a:pPr>
            <a:fld id="{837904B0-0CCC-4B29-9ED5-4928497F6CAA}" type="slidenum">
              <a:rPr lang="de-CH"/>
              <a:pPr>
                <a:defRPr/>
              </a:pPr>
              <a:t>‹#›</a:t>
            </a:fld>
            <a:endParaRPr lang="de-CH"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7"/>
          <p:cNvSpPr>
            <a:spLocks noGrp="1" noChangeArrowheads="1"/>
          </p:cNvSpPr>
          <p:nvPr>
            <p:ph type="dt" sz="half" idx="10"/>
          </p:nvPr>
        </p:nvSpPr>
        <p:spPr>
          <a:ln/>
        </p:spPr>
        <p:txBody>
          <a:bodyPr/>
          <a:lstStyle>
            <a:lvl1pPr>
              <a:defRPr/>
            </a:lvl1pPr>
          </a:lstStyle>
          <a:p>
            <a:pPr>
              <a:defRPr/>
            </a:pPr>
            <a:fld id="{CD99B5DC-AAEE-4953-9BBC-EB5339E93A1A}" type="datetime4">
              <a:rPr lang="de-CH"/>
              <a:pPr>
                <a:defRPr/>
              </a:pPr>
              <a:t>October 8, 2010</a:t>
            </a:fld>
            <a:endParaRPr lang="de-CH">
              <a:solidFill>
                <a:schemeClr val="tx1"/>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de-CH"/>
              <a:t>Titel der Präsentation (ändern unter Ansicht&gt;Fusszeile)</a:t>
            </a:r>
          </a:p>
        </p:txBody>
      </p:sp>
      <p:sp>
        <p:nvSpPr>
          <p:cNvPr id="7" name="Rectangle 9"/>
          <p:cNvSpPr>
            <a:spLocks noGrp="1" noChangeArrowheads="1"/>
          </p:cNvSpPr>
          <p:nvPr>
            <p:ph type="sldNum" sz="quarter" idx="12"/>
          </p:nvPr>
        </p:nvSpPr>
        <p:spPr>
          <a:ln/>
        </p:spPr>
        <p:txBody>
          <a:bodyPr/>
          <a:lstStyle>
            <a:lvl1pPr>
              <a:defRPr/>
            </a:lvl1pPr>
          </a:lstStyle>
          <a:p>
            <a:pPr>
              <a:defRPr/>
            </a:pPr>
            <a:fld id="{AA073F75-EC0D-493A-9DE3-7C3F9E1D2479}" type="slidenum">
              <a:rPr lang="de-CH"/>
              <a:pPr>
                <a:defRPr/>
              </a:pPr>
              <a:t>‹#›</a:t>
            </a:fld>
            <a:endParaRPr lang="de-CH" sz="140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0" y="107950"/>
            <a:ext cx="7305675" cy="6640513"/>
          </a:xfrm>
          <a:prstGeom prst="rect">
            <a:avLst/>
          </a:prstGeom>
          <a:solidFill>
            <a:srgbClr val="E1EBF5"/>
          </a:solidFill>
          <a:ln>
            <a:noFill/>
          </a:ln>
          <a:effectLst/>
          <a:extLst/>
        </p:spPr>
        <p:txBody>
          <a:bodyPr wrap="none" anchor="ctr"/>
          <a:lstStyle/>
          <a:p>
            <a:pPr eaLnBrk="0" hangingPunct="0">
              <a:defRPr/>
            </a:pPr>
            <a:endParaRPr lang="de-CH">
              <a:latin typeface="Arial" charset="0"/>
              <a:ea typeface="+mn-ea"/>
              <a:cs typeface="+mn-cs"/>
            </a:endParaRPr>
          </a:p>
        </p:txBody>
      </p:sp>
      <p:sp>
        <p:nvSpPr>
          <p:cNvPr id="3076" name="Rectangle 4"/>
          <p:cNvSpPr>
            <a:spLocks noChangeArrowheads="1"/>
          </p:cNvSpPr>
          <p:nvPr/>
        </p:nvSpPr>
        <p:spPr bwMode="auto">
          <a:xfrm>
            <a:off x="0" y="1438275"/>
            <a:ext cx="9140825" cy="5073650"/>
          </a:xfrm>
          <a:prstGeom prst="rect">
            <a:avLst/>
          </a:prstGeom>
          <a:solidFill>
            <a:srgbClr val="9CBDDE"/>
          </a:solidFill>
          <a:ln>
            <a:noFill/>
          </a:ln>
          <a:effectLst/>
          <a:extLst/>
        </p:spPr>
        <p:txBody>
          <a:bodyPr wrap="none" anchor="ctr"/>
          <a:lstStyle/>
          <a:p>
            <a:pPr algn="ctr" eaLnBrk="0" hangingPunct="0">
              <a:defRPr/>
            </a:pPr>
            <a:endParaRPr lang="de-DE">
              <a:latin typeface="Arial" charset="0"/>
              <a:ea typeface="+mn-ea"/>
              <a:cs typeface="+mn-cs"/>
            </a:endParaRPr>
          </a:p>
        </p:txBody>
      </p:sp>
      <p:sp>
        <p:nvSpPr>
          <p:cNvPr id="37892" name="Rectangle 5"/>
          <p:cNvSpPr>
            <a:spLocks noGrp="1" noChangeArrowheads="1"/>
          </p:cNvSpPr>
          <p:nvPr>
            <p:ph type="title"/>
          </p:nvPr>
        </p:nvSpPr>
        <p:spPr bwMode="auto">
          <a:xfrm>
            <a:off x="539750" y="647700"/>
            <a:ext cx="6621463" cy="817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Mastertitelformat bearbeiten</a:t>
            </a:r>
          </a:p>
        </p:txBody>
      </p:sp>
      <p:sp>
        <p:nvSpPr>
          <p:cNvPr id="37893" name="Rectangle 6"/>
          <p:cNvSpPr>
            <a:spLocks noGrp="1" noChangeArrowheads="1"/>
          </p:cNvSpPr>
          <p:nvPr>
            <p:ph type="body" idx="1"/>
          </p:nvPr>
        </p:nvSpPr>
        <p:spPr bwMode="auto">
          <a:xfrm>
            <a:off x="539750" y="1654175"/>
            <a:ext cx="8061325" cy="4498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3079" name="Rectangle 7"/>
          <p:cNvSpPr>
            <a:spLocks noGrp="1" noChangeArrowheads="1"/>
          </p:cNvSpPr>
          <p:nvPr>
            <p:ph type="dt" sz="half" idx="2"/>
          </p:nvPr>
        </p:nvSpPr>
        <p:spPr bwMode="auto">
          <a:xfrm>
            <a:off x="539750" y="6548438"/>
            <a:ext cx="3811588" cy="179387"/>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defRPr sz="1200">
                <a:solidFill>
                  <a:srgbClr val="000000"/>
                </a:solidFill>
                <a:latin typeface="Arial" charset="0"/>
                <a:ea typeface="+mn-ea"/>
                <a:cs typeface="+mn-cs"/>
              </a:defRPr>
            </a:lvl1pPr>
          </a:lstStyle>
          <a:p>
            <a:pPr>
              <a:defRPr/>
            </a:pPr>
            <a:fld id="{AE8FEA19-8CB9-4151-9391-5CFADCCE14DA}" type="datetime4">
              <a:rPr lang="de-CH"/>
              <a:pPr>
                <a:defRPr/>
              </a:pPr>
              <a:t>October 8, 2010</a:t>
            </a:fld>
            <a:endParaRPr lang="de-CH">
              <a:solidFill>
                <a:schemeClr val="tx1"/>
              </a:solidFill>
            </a:endParaRPr>
          </a:p>
        </p:txBody>
      </p:sp>
      <p:sp>
        <p:nvSpPr>
          <p:cNvPr id="3080" name="Rectangle 8"/>
          <p:cNvSpPr>
            <a:spLocks noGrp="1" noChangeArrowheads="1"/>
          </p:cNvSpPr>
          <p:nvPr>
            <p:ph type="ftr" sz="quarter" idx="3"/>
          </p:nvPr>
        </p:nvSpPr>
        <p:spPr bwMode="auto">
          <a:xfrm>
            <a:off x="107950" y="179388"/>
            <a:ext cx="5399088" cy="252412"/>
          </a:xfrm>
          <a:prstGeom prst="rect">
            <a:avLst/>
          </a:prstGeom>
          <a:noFill/>
          <a:ln>
            <a:noFill/>
          </a:ln>
          <a:effectLst/>
          <a:extLst/>
        </p:spPr>
        <p:txBody>
          <a:bodyPr vert="horz" wrap="none" lIns="0" tIns="0" rIns="0" bIns="0" numCol="1" anchor="t" anchorCtr="0" compatLnSpc="1">
            <a:prstTxWarp prst="textNoShape">
              <a:avLst/>
            </a:prstTxWarp>
          </a:bodyPr>
          <a:lstStyle>
            <a:lvl1pPr eaLnBrk="0" hangingPunct="0">
              <a:defRPr sz="1000">
                <a:latin typeface="Arial" charset="0"/>
                <a:ea typeface="+mn-ea"/>
                <a:cs typeface="+mn-cs"/>
              </a:defRPr>
            </a:lvl1pPr>
          </a:lstStyle>
          <a:p>
            <a:pPr>
              <a:defRPr/>
            </a:pPr>
            <a:r>
              <a:rPr lang="de-CH"/>
              <a:t>Titel der Präsentation (ändern unter Ansicht&gt;Fusszeile)</a:t>
            </a:r>
          </a:p>
        </p:txBody>
      </p:sp>
      <p:sp>
        <p:nvSpPr>
          <p:cNvPr id="3081" name="Rectangle 9"/>
          <p:cNvSpPr>
            <a:spLocks noGrp="1" noChangeArrowheads="1"/>
          </p:cNvSpPr>
          <p:nvPr>
            <p:ph type="sldNum" sz="quarter" idx="4"/>
          </p:nvPr>
        </p:nvSpPr>
        <p:spPr bwMode="auto">
          <a:xfrm>
            <a:off x="8686800" y="6548438"/>
            <a:ext cx="360363" cy="179387"/>
          </a:xfrm>
          <a:prstGeom prst="rect">
            <a:avLst/>
          </a:prstGeom>
          <a:noFill/>
          <a:ln>
            <a:noFill/>
          </a:ln>
          <a:effectLst/>
          <a:extLst/>
        </p:spPr>
        <p:txBody>
          <a:bodyPr vert="horz" wrap="square" lIns="0" tIns="0" rIns="0" bIns="0" numCol="1" anchor="t" anchorCtr="0" compatLnSpc="1">
            <a:prstTxWarp prst="textNoShape">
              <a:avLst/>
            </a:prstTxWarp>
          </a:bodyPr>
          <a:lstStyle>
            <a:lvl1pPr algn="r" eaLnBrk="0" hangingPunct="0">
              <a:defRPr sz="1200">
                <a:latin typeface="Arial" charset="0"/>
                <a:ea typeface="+mn-ea"/>
                <a:cs typeface="+mn-cs"/>
              </a:defRPr>
            </a:lvl1pPr>
          </a:lstStyle>
          <a:p>
            <a:pPr>
              <a:defRPr/>
            </a:pPr>
            <a:fld id="{1321D1B8-11B0-4786-B475-8BA52725DDA3}" type="slidenum">
              <a:rPr lang="de-CH"/>
              <a:pPr>
                <a:defRPr/>
              </a:pPr>
              <a:t>‹#›</a:t>
            </a:fld>
            <a:endParaRPr lang="de-CH" sz="1400"/>
          </a:p>
        </p:txBody>
      </p:sp>
      <p:pic>
        <p:nvPicPr>
          <p:cNvPr id="37897" name="Picture 11" descr="cde_centre_colour"/>
          <p:cNvPicPr>
            <a:picLocks noChangeAspect="1" noChangeArrowheads="1"/>
          </p:cNvPicPr>
          <p:nvPr/>
        </p:nvPicPr>
        <p:blipFill>
          <a:blip r:embed="rId13"/>
          <a:srcRect/>
          <a:stretch>
            <a:fillRect/>
          </a:stretch>
        </p:blipFill>
        <p:spPr bwMode="auto">
          <a:xfrm>
            <a:off x="7740650" y="107950"/>
            <a:ext cx="1079500" cy="11699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hf hdr="0"/>
  <p:txStyles>
    <p:titleStyle>
      <a:lvl1pPr algn="l" rtl="0" eaLnBrk="0" fontAlgn="base" hangingPunct="0">
        <a:lnSpc>
          <a:spcPct val="90000"/>
        </a:lnSpc>
        <a:spcBef>
          <a:spcPct val="0"/>
        </a:spcBef>
        <a:spcAft>
          <a:spcPct val="0"/>
        </a:spcAft>
        <a:defRPr sz="2600" b="1">
          <a:solidFill>
            <a:srgbClr val="333333"/>
          </a:solidFill>
          <a:latin typeface="+mj-lt"/>
          <a:ea typeface="ＭＳ Ｐゴシック" pitchFamily="-123" charset="-128"/>
          <a:cs typeface="ＭＳ Ｐゴシック" pitchFamily="-123" charset="-128"/>
        </a:defRPr>
      </a:lvl1pPr>
      <a:lvl2pPr algn="l" rtl="0" eaLnBrk="0" fontAlgn="base" hangingPunct="0">
        <a:lnSpc>
          <a:spcPct val="90000"/>
        </a:lnSpc>
        <a:spcBef>
          <a:spcPct val="0"/>
        </a:spcBef>
        <a:spcAft>
          <a:spcPct val="0"/>
        </a:spcAft>
        <a:defRPr sz="2600" b="1">
          <a:solidFill>
            <a:srgbClr val="333333"/>
          </a:solidFill>
          <a:latin typeface="Arial" charset="0"/>
          <a:ea typeface="ＭＳ Ｐゴシック" pitchFamily="-123" charset="-128"/>
          <a:cs typeface="ＭＳ Ｐゴシック" pitchFamily="-123" charset="-128"/>
        </a:defRPr>
      </a:lvl2pPr>
      <a:lvl3pPr algn="l" rtl="0" eaLnBrk="0" fontAlgn="base" hangingPunct="0">
        <a:lnSpc>
          <a:spcPct val="90000"/>
        </a:lnSpc>
        <a:spcBef>
          <a:spcPct val="0"/>
        </a:spcBef>
        <a:spcAft>
          <a:spcPct val="0"/>
        </a:spcAft>
        <a:defRPr sz="2600" b="1">
          <a:solidFill>
            <a:srgbClr val="333333"/>
          </a:solidFill>
          <a:latin typeface="Arial" charset="0"/>
          <a:ea typeface="ＭＳ Ｐゴシック" pitchFamily="-123" charset="-128"/>
          <a:cs typeface="ＭＳ Ｐゴシック" pitchFamily="-123" charset="-128"/>
        </a:defRPr>
      </a:lvl3pPr>
      <a:lvl4pPr algn="l" rtl="0" eaLnBrk="0" fontAlgn="base" hangingPunct="0">
        <a:lnSpc>
          <a:spcPct val="90000"/>
        </a:lnSpc>
        <a:spcBef>
          <a:spcPct val="0"/>
        </a:spcBef>
        <a:spcAft>
          <a:spcPct val="0"/>
        </a:spcAft>
        <a:defRPr sz="2600" b="1">
          <a:solidFill>
            <a:srgbClr val="333333"/>
          </a:solidFill>
          <a:latin typeface="Arial" charset="0"/>
          <a:ea typeface="ＭＳ Ｐゴシック" pitchFamily="-123" charset="-128"/>
          <a:cs typeface="ＭＳ Ｐゴシック" pitchFamily="-123" charset="-128"/>
        </a:defRPr>
      </a:lvl4pPr>
      <a:lvl5pPr algn="l" rtl="0" eaLnBrk="0" fontAlgn="base" hangingPunct="0">
        <a:lnSpc>
          <a:spcPct val="90000"/>
        </a:lnSpc>
        <a:spcBef>
          <a:spcPct val="0"/>
        </a:spcBef>
        <a:spcAft>
          <a:spcPct val="0"/>
        </a:spcAft>
        <a:defRPr sz="2600" b="1">
          <a:solidFill>
            <a:srgbClr val="333333"/>
          </a:solidFill>
          <a:latin typeface="Arial" charset="0"/>
          <a:ea typeface="ＭＳ Ｐゴシック" pitchFamily="-123" charset="-128"/>
          <a:cs typeface="ＭＳ Ｐゴシック" pitchFamily="-123" charset="-128"/>
        </a:defRPr>
      </a:lvl5pPr>
      <a:lvl6pPr marL="457200" algn="l" rtl="0" eaLnBrk="1" fontAlgn="base" hangingPunct="1">
        <a:lnSpc>
          <a:spcPct val="90000"/>
        </a:lnSpc>
        <a:spcBef>
          <a:spcPct val="0"/>
        </a:spcBef>
        <a:spcAft>
          <a:spcPct val="0"/>
        </a:spcAft>
        <a:defRPr sz="2600" b="1">
          <a:solidFill>
            <a:srgbClr val="333333"/>
          </a:solidFill>
          <a:latin typeface="Arial" charset="0"/>
        </a:defRPr>
      </a:lvl6pPr>
      <a:lvl7pPr marL="914400" algn="l" rtl="0" eaLnBrk="1" fontAlgn="base" hangingPunct="1">
        <a:lnSpc>
          <a:spcPct val="90000"/>
        </a:lnSpc>
        <a:spcBef>
          <a:spcPct val="0"/>
        </a:spcBef>
        <a:spcAft>
          <a:spcPct val="0"/>
        </a:spcAft>
        <a:defRPr sz="2600" b="1">
          <a:solidFill>
            <a:srgbClr val="333333"/>
          </a:solidFill>
          <a:latin typeface="Arial" charset="0"/>
        </a:defRPr>
      </a:lvl7pPr>
      <a:lvl8pPr marL="1371600" algn="l" rtl="0" eaLnBrk="1" fontAlgn="base" hangingPunct="1">
        <a:lnSpc>
          <a:spcPct val="90000"/>
        </a:lnSpc>
        <a:spcBef>
          <a:spcPct val="0"/>
        </a:spcBef>
        <a:spcAft>
          <a:spcPct val="0"/>
        </a:spcAft>
        <a:defRPr sz="2600" b="1">
          <a:solidFill>
            <a:srgbClr val="333333"/>
          </a:solidFill>
          <a:latin typeface="Arial" charset="0"/>
        </a:defRPr>
      </a:lvl8pPr>
      <a:lvl9pPr marL="1828800" algn="l" rtl="0" eaLnBrk="1" fontAlgn="base" hangingPunct="1">
        <a:lnSpc>
          <a:spcPct val="90000"/>
        </a:lnSpc>
        <a:spcBef>
          <a:spcPct val="0"/>
        </a:spcBef>
        <a:spcAft>
          <a:spcPct val="0"/>
        </a:spcAft>
        <a:defRPr sz="2600" b="1">
          <a:solidFill>
            <a:srgbClr val="333333"/>
          </a:solidFill>
          <a:latin typeface="Arial" charset="0"/>
        </a:defRPr>
      </a:lvl9pPr>
    </p:titleStyle>
    <p:bodyStyle>
      <a:lvl1pPr marL="419100" indent="-419100" algn="l" rtl="0" eaLnBrk="0" fontAlgn="base" hangingPunct="0">
        <a:lnSpc>
          <a:spcPct val="95000"/>
        </a:lnSpc>
        <a:spcBef>
          <a:spcPct val="20000"/>
        </a:spcBef>
        <a:spcAft>
          <a:spcPct val="0"/>
        </a:spcAft>
        <a:buClr>
          <a:schemeClr val="hlink"/>
        </a:buClr>
        <a:buSzPct val="85000"/>
        <a:buFont typeface="Arial" pitchFamily="-123" charset="0"/>
        <a:buChar char="&gt;"/>
        <a:defRPr sz="2200">
          <a:solidFill>
            <a:srgbClr val="333333"/>
          </a:solidFill>
          <a:latin typeface="+mn-lt"/>
          <a:ea typeface="ＭＳ Ｐゴシック" pitchFamily="-123" charset="-128"/>
          <a:cs typeface="ＭＳ Ｐゴシック" pitchFamily="-123" charset="-128"/>
        </a:defRPr>
      </a:lvl1pPr>
      <a:lvl2pPr marL="838200" indent="-381000" algn="l" rtl="0" eaLnBrk="0" fontAlgn="base" hangingPunct="0">
        <a:lnSpc>
          <a:spcPct val="95000"/>
        </a:lnSpc>
        <a:spcBef>
          <a:spcPct val="20000"/>
        </a:spcBef>
        <a:spcAft>
          <a:spcPct val="0"/>
        </a:spcAft>
        <a:buFont typeface="Arial" pitchFamily="-123" charset="0"/>
        <a:buChar char="—"/>
        <a:defRPr sz="2000">
          <a:solidFill>
            <a:srgbClr val="333333"/>
          </a:solidFill>
          <a:latin typeface="+mn-lt"/>
          <a:ea typeface="ＭＳ Ｐゴシック" pitchFamily="-123" charset="-128"/>
        </a:defRPr>
      </a:lvl2pPr>
      <a:lvl3pPr marL="1295400" indent="-381000" algn="l" rtl="0" eaLnBrk="0" fontAlgn="base" hangingPunct="0">
        <a:lnSpc>
          <a:spcPct val="95000"/>
        </a:lnSpc>
        <a:spcBef>
          <a:spcPct val="20000"/>
        </a:spcBef>
        <a:spcAft>
          <a:spcPct val="0"/>
        </a:spcAft>
        <a:buSzPct val="85000"/>
        <a:buFont typeface="Arial" pitchFamily="-123" charset="0"/>
        <a:buChar char="–"/>
        <a:defRPr>
          <a:solidFill>
            <a:srgbClr val="333333"/>
          </a:solidFill>
          <a:latin typeface="+mn-lt"/>
          <a:ea typeface="ＭＳ Ｐゴシック" pitchFamily="-123" charset="-128"/>
        </a:defRPr>
      </a:lvl3pPr>
      <a:lvl4pPr marL="1714500" indent="-381000" algn="l" rtl="0" eaLnBrk="0" fontAlgn="base" hangingPunct="0">
        <a:lnSpc>
          <a:spcPct val="95000"/>
        </a:lnSpc>
        <a:spcBef>
          <a:spcPct val="20000"/>
        </a:spcBef>
        <a:spcAft>
          <a:spcPct val="0"/>
        </a:spcAft>
        <a:buSzPct val="85000"/>
        <a:buFont typeface="Arial" pitchFamily="-123" charset="0"/>
        <a:buChar char="–"/>
        <a:defRPr>
          <a:solidFill>
            <a:srgbClr val="333333"/>
          </a:solidFill>
          <a:latin typeface="+mn-lt"/>
          <a:ea typeface="ＭＳ Ｐゴシック" pitchFamily="-123" charset="-128"/>
        </a:defRPr>
      </a:lvl4pPr>
      <a:lvl5pPr marL="2133600" indent="-381000" algn="l" rtl="0" eaLnBrk="0" fontAlgn="base" hangingPunct="0">
        <a:lnSpc>
          <a:spcPct val="95000"/>
        </a:lnSpc>
        <a:spcBef>
          <a:spcPct val="20000"/>
        </a:spcBef>
        <a:spcAft>
          <a:spcPct val="0"/>
        </a:spcAft>
        <a:buClr>
          <a:schemeClr val="tx1"/>
        </a:buClr>
        <a:buSzPct val="85000"/>
        <a:buFont typeface="Arial" pitchFamily="-123" charset="0"/>
        <a:buChar char="–"/>
        <a:defRPr>
          <a:solidFill>
            <a:srgbClr val="333333"/>
          </a:solidFill>
          <a:latin typeface="+mn-lt"/>
          <a:ea typeface="ＭＳ Ｐゴシック" pitchFamily="-123" charset="-128"/>
        </a:defRPr>
      </a:lvl5pPr>
      <a:lvl6pPr marL="25908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333333"/>
          </a:solidFill>
          <a:latin typeface="+mn-lt"/>
        </a:defRPr>
      </a:lvl6pPr>
      <a:lvl7pPr marL="30480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333333"/>
          </a:solidFill>
          <a:latin typeface="+mn-lt"/>
        </a:defRPr>
      </a:lvl7pPr>
      <a:lvl8pPr marL="35052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333333"/>
          </a:solidFill>
          <a:latin typeface="+mn-lt"/>
        </a:defRPr>
      </a:lvl8pPr>
      <a:lvl9pPr marL="39624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333333"/>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oleObject" Target="../embeddings/oleObject1.xl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4" Type="http://schemas.openxmlformats.org/officeDocument/2006/relationships/oleObject" Target="../embeddings/oleObject2.xl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4" Type="http://schemas.openxmlformats.org/officeDocument/2006/relationships/image" Target="../media/image5.jpeg"/><Relationship Id="rId5" Type="http://schemas.openxmlformats.org/officeDocument/2006/relationships/image" Target="../media/image6.jpeg"/><Relationship Id="rId7"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8.xml"/><Relationship Id="rId9" Type="http://schemas.openxmlformats.org/officeDocument/2006/relationships/image" Target="../media/image10.jpeg"/><Relationship Id="rId3" Type="http://schemas.openxmlformats.org/officeDocument/2006/relationships/image" Target="../media/image4.jpeg"/><Relationship Id="rId6"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de-DE" smtClean="0">
                <a:solidFill>
                  <a:schemeClr val="bg2"/>
                </a:solidFill>
              </a:rPr>
              <a:t>TD-CONFERENCE 2010</a:t>
            </a:r>
            <a:br>
              <a:rPr lang="de-DE" smtClean="0">
                <a:solidFill>
                  <a:schemeClr val="bg2"/>
                </a:solidFill>
              </a:rPr>
            </a:br>
            <a:r>
              <a:rPr lang="de-DE" smtClean="0">
                <a:solidFill>
                  <a:schemeClr val="bg2"/>
                </a:solidFill>
              </a:rPr>
              <a:t/>
            </a:r>
            <a:br>
              <a:rPr lang="de-DE" smtClean="0">
                <a:solidFill>
                  <a:schemeClr val="bg2"/>
                </a:solidFill>
              </a:rPr>
            </a:br>
            <a:r>
              <a:rPr lang="en-GB" smtClean="0"/>
              <a:t>Partnership Actions for Mitigating Syndromes (PAMS): Experience with a transdisciplinary tool in the NCCR North-South programme</a:t>
            </a:r>
            <a:endParaRPr lang="de-DE" smtClean="0"/>
          </a:p>
        </p:txBody>
      </p:sp>
      <p:sp>
        <p:nvSpPr>
          <p:cNvPr id="15362" name="Rectangle 3"/>
          <p:cNvSpPr>
            <a:spLocks noGrp="1" noChangeArrowheads="1"/>
          </p:cNvSpPr>
          <p:nvPr>
            <p:ph type="subTitle" idx="1"/>
          </p:nvPr>
        </p:nvSpPr>
        <p:spPr>
          <a:xfrm>
            <a:off x="539750" y="4221163"/>
            <a:ext cx="6621463" cy="1752600"/>
          </a:xfrm>
        </p:spPr>
        <p:txBody>
          <a:bodyPr/>
          <a:lstStyle/>
          <a:p>
            <a:pPr eaLnBrk="1" hangingPunct="1"/>
            <a:r>
              <a:rPr lang="de-DE" smtClean="0"/>
              <a:t>Eva Heim</a:t>
            </a:r>
          </a:p>
          <a:p>
            <a:pPr eaLnBrk="1" hangingPunct="1"/>
            <a:r>
              <a:rPr lang="de-DE" smtClean="0"/>
              <a:t>University of Bern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el 1"/>
          <p:cNvSpPr>
            <a:spLocks noGrp="1"/>
          </p:cNvSpPr>
          <p:nvPr>
            <p:ph type="title"/>
          </p:nvPr>
        </p:nvSpPr>
        <p:spPr/>
        <p:txBody>
          <a:bodyPr/>
          <a:lstStyle/>
          <a:p>
            <a:pPr eaLnBrk="1" hangingPunct="1"/>
            <a:r>
              <a:rPr lang="de-CH" smtClean="0"/>
              <a:t>New PAMS principles for Phase 2</a:t>
            </a:r>
          </a:p>
        </p:txBody>
      </p:sp>
      <p:sp>
        <p:nvSpPr>
          <p:cNvPr id="3" name="Inhaltsplatzhalter 2"/>
          <p:cNvSpPr>
            <a:spLocks noGrp="1"/>
          </p:cNvSpPr>
          <p:nvPr>
            <p:ph idx="1"/>
          </p:nvPr>
        </p:nvSpPr>
        <p:spPr/>
        <p:txBody>
          <a:bodyPr/>
          <a:lstStyle/>
          <a:p>
            <a:pPr eaLnBrk="1" hangingPunct="1"/>
            <a:r>
              <a:rPr lang="de-CH" smtClean="0"/>
              <a:t>PAMS projects are required to be linked to NCCR North-South research.</a:t>
            </a:r>
          </a:p>
          <a:p>
            <a:pPr eaLnBrk="1" hangingPunct="1"/>
            <a:r>
              <a:rPr lang="de-CH" smtClean="0"/>
              <a:t>Non-academic partners must be involved from the beginning, and should share responsibility for project implementation.</a:t>
            </a:r>
          </a:p>
          <a:p>
            <a:pPr eaLnBrk="1" hangingPunct="1"/>
            <a:r>
              <a:rPr lang="de-CH" smtClean="0"/>
              <a:t>Co-funding is highly recommended, because it shows that other partners are interested in the pathways tested in PAMS.</a:t>
            </a:r>
          </a:p>
          <a:p>
            <a:pPr eaLnBrk="1" hangingPunct="1"/>
            <a:r>
              <a:rPr lang="de-CH" smtClean="0"/>
              <a:t>The proposal must show how social learning between academic and non-academic partners will be triggered.</a:t>
            </a:r>
          </a:p>
          <a:p>
            <a:pPr eaLnBrk="1" hangingPunct="1"/>
            <a:endParaRPr lang="de-CH" smtClean="0"/>
          </a:p>
        </p:txBody>
      </p:sp>
      <p:sp>
        <p:nvSpPr>
          <p:cNvPr id="33795" name="Datumsplatzhalter 3"/>
          <p:cNvSpPr>
            <a:spLocks noGrp="1"/>
          </p:cNvSpPr>
          <p:nvPr>
            <p:ph type="dt" sz="quarter" idx="10"/>
          </p:nvPr>
        </p:nvSpPr>
        <p:spPr>
          <a:noFill/>
          <a:ln>
            <a:miter lim="800000"/>
            <a:headEnd/>
            <a:tailEnd/>
          </a:ln>
        </p:spPr>
        <p:txBody>
          <a:bodyPr/>
          <a:lstStyle/>
          <a:p>
            <a:fld id="{1BBC6846-B6D9-4EA0-B475-3E342CC560F1}" type="datetime4">
              <a:rPr lang="de-CH" smtClean="0">
                <a:latin typeface="Arial" pitchFamily="-123" charset="0"/>
                <a:ea typeface="ＭＳ Ｐゴシック" pitchFamily="-123" charset="-128"/>
                <a:cs typeface="ＭＳ Ｐゴシック" pitchFamily="-123" charset="-128"/>
              </a:rPr>
              <a:pPr/>
              <a:t>October 8, 2010</a:t>
            </a:fld>
            <a:endParaRPr lang="de-CH" smtClean="0">
              <a:solidFill>
                <a:schemeClr val="tx1"/>
              </a:solidFill>
              <a:latin typeface="Arial" pitchFamily="-123" charset="0"/>
              <a:ea typeface="ＭＳ Ｐゴシック" pitchFamily="-123" charset="-128"/>
              <a:cs typeface="ＭＳ Ｐゴシック" pitchFamily="-123" charset="-128"/>
            </a:endParaRPr>
          </a:p>
        </p:txBody>
      </p:sp>
      <p:sp>
        <p:nvSpPr>
          <p:cNvPr id="33796" name="Foliennummernplatzhalter 5"/>
          <p:cNvSpPr>
            <a:spLocks noGrp="1"/>
          </p:cNvSpPr>
          <p:nvPr>
            <p:ph type="sldNum" sz="quarter" idx="11"/>
          </p:nvPr>
        </p:nvSpPr>
        <p:spPr>
          <a:noFill/>
          <a:ln>
            <a:miter lim="800000"/>
            <a:headEnd/>
            <a:tailEnd/>
          </a:ln>
        </p:spPr>
        <p:txBody>
          <a:bodyPr/>
          <a:lstStyle/>
          <a:p>
            <a:fld id="{38640769-3631-4EB6-A69F-19D62FD96651}" type="slidenum">
              <a:rPr lang="de-CH" smtClean="0">
                <a:latin typeface="Arial" pitchFamily="-123" charset="0"/>
                <a:ea typeface="ＭＳ Ｐゴシック" pitchFamily="-123" charset="-128"/>
                <a:cs typeface="ＭＳ Ｐゴシック" pitchFamily="-123" charset="-128"/>
              </a:rPr>
              <a:pPr/>
              <a:t>10</a:t>
            </a:fld>
            <a:endParaRPr lang="de-CH" sz="1400" smtClean="0">
              <a:latin typeface="Arial" pitchFamily="-123" charset="0"/>
              <a:ea typeface="ＭＳ Ｐゴシック" pitchFamily="-123" charset="-128"/>
              <a:cs typeface="ＭＳ Ｐゴシック" pitchFamily="-123" charset="-128"/>
            </a:endParaRPr>
          </a:p>
        </p:txBody>
      </p:sp>
      <p:sp>
        <p:nvSpPr>
          <p:cNvPr id="33797" name="Fußzeilenplatzhalter 4"/>
          <p:cNvSpPr txBox="1">
            <a:spLocks/>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pPr eaLnBrk="0" hangingPunct="0"/>
            <a:r>
              <a:rPr lang="de-CH" sz="1000"/>
              <a:t>PAMS – a TD tool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el 1"/>
          <p:cNvSpPr>
            <a:spLocks noGrp="1"/>
          </p:cNvSpPr>
          <p:nvPr>
            <p:ph type="title"/>
          </p:nvPr>
        </p:nvSpPr>
        <p:spPr/>
        <p:txBody>
          <a:bodyPr/>
          <a:lstStyle/>
          <a:p>
            <a:pPr eaLnBrk="1" hangingPunct="1"/>
            <a:r>
              <a:rPr lang="de-CH" smtClean="0"/>
              <a:t>Evaluation of Phase 2</a:t>
            </a:r>
          </a:p>
        </p:txBody>
      </p:sp>
      <p:sp>
        <p:nvSpPr>
          <p:cNvPr id="3" name="Inhaltsplatzhalter 2"/>
          <p:cNvSpPr>
            <a:spLocks noGrp="1"/>
          </p:cNvSpPr>
          <p:nvPr>
            <p:ph idx="1"/>
          </p:nvPr>
        </p:nvSpPr>
        <p:spPr/>
        <p:txBody>
          <a:bodyPr/>
          <a:lstStyle/>
          <a:p>
            <a:pPr eaLnBrk="1" hangingPunct="1">
              <a:buClr>
                <a:srgbClr val="DF2046"/>
              </a:buClr>
            </a:pPr>
            <a:r>
              <a:rPr lang="de-CH" smtClean="0"/>
              <a:t>PAMS are now better linked to NCCR North-South research.</a:t>
            </a:r>
          </a:p>
          <a:p>
            <a:pPr eaLnBrk="1" hangingPunct="1">
              <a:buClr>
                <a:srgbClr val="DF2046"/>
              </a:buClr>
            </a:pPr>
            <a:r>
              <a:rPr lang="de-CH" smtClean="0"/>
              <a:t>In most PAMS (68%), researchers closely cooperated with the Executing Agency or were part of it. </a:t>
            </a:r>
          </a:p>
          <a:p>
            <a:pPr eaLnBrk="1" hangingPunct="1">
              <a:buClr>
                <a:srgbClr val="DF2046"/>
              </a:buClr>
            </a:pPr>
            <a:r>
              <a:rPr lang="de-CH" smtClean="0"/>
              <a:t>In 5% of PAMS, researchers provided scientific backstopping to the Executing Agency.</a:t>
            </a:r>
          </a:p>
          <a:p>
            <a:pPr eaLnBrk="1" hangingPunct="1">
              <a:buClr>
                <a:srgbClr val="DF2046"/>
              </a:buClr>
            </a:pPr>
            <a:r>
              <a:rPr lang="de-CH" smtClean="0"/>
              <a:t>In 27% of the PAMS, researchers were implementers, without another Executing Agency. </a:t>
            </a:r>
          </a:p>
          <a:p>
            <a:pPr eaLnBrk="1" hangingPunct="1">
              <a:buClr>
                <a:srgbClr val="DF2046"/>
              </a:buClr>
            </a:pPr>
            <a:r>
              <a:rPr lang="de-CH" smtClean="0"/>
              <a:t>Most often, Executing Agencies are NGOs, Ministries or National Institutes (76%).</a:t>
            </a:r>
          </a:p>
          <a:p>
            <a:pPr eaLnBrk="1" hangingPunct="1">
              <a:buClr>
                <a:srgbClr val="DF2046"/>
              </a:buClr>
            </a:pPr>
            <a:r>
              <a:rPr lang="de-CH" smtClean="0"/>
              <a:t>Sixty percent of PAMS had co-financing. </a:t>
            </a:r>
          </a:p>
        </p:txBody>
      </p:sp>
      <p:sp>
        <p:nvSpPr>
          <p:cNvPr id="35843" name="Datumsplatzhalter 3"/>
          <p:cNvSpPr>
            <a:spLocks noGrp="1"/>
          </p:cNvSpPr>
          <p:nvPr>
            <p:ph type="dt" sz="quarter" idx="10"/>
          </p:nvPr>
        </p:nvSpPr>
        <p:spPr>
          <a:noFill/>
          <a:ln>
            <a:miter lim="800000"/>
            <a:headEnd/>
            <a:tailEnd/>
          </a:ln>
        </p:spPr>
        <p:txBody>
          <a:bodyPr/>
          <a:lstStyle/>
          <a:p>
            <a:fld id="{D78DA271-E75A-4A0E-BE08-798B8B757A11}" type="datetime4">
              <a:rPr lang="de-CH" smtClean="0">
                <a:latin typeface="Arial" pitchFamily="-123" charset="0"/>
                <a:ea typeface="ＭＳ Ｐゴシック" pitchFamily="-123" charset="-128"/>
                <a:cs typeface="ＭＳ Ｐゴシック" pitchFamily="-123" charset="-128"/>
              </a:rPr>
              <a:pPr/>
              <a:t>October 8, 2010</a:t>
            </a:fld>
            <a:endParaRPr lang="de-CH" smtClean="0">
              <a:solidFill>
                <a:schemeClr val="tx1"/>
              </a:solidFill>
              <a:latin typeface="Arial" pitchFamily="-123" charset="0"/>
              <a:ea typeface="ＭＳ Ｐゴシック" pitchFamily="-123" charset="-128"/>
              <a:cs typeface="ＭＳ Ｐゴシック" pitchFamily="-123" charset="-128"/>
            </a:endParaRPr>
          </a:p>
        </p:txBody>
      </p:sp>
      <p:sp>
        <p:nvSpPr>
          <p:cNvPr id="35844" name="Foliennummernplatzhalter 5"/>
          <p:cNvSpPr>
            <a:spLocks noGrp="1"/>
          </p:cNvSpPr>
          <p:nvPr>
            <p:ph type="sldNum" sz="quarter" idx="11"/>
          </p:nvPr>
        </p:nvSpPr>
        <p:spPr>
          <a:noFill/>
          <a:ln>
            <a:miter lim="800000"/>
            <a:headEnd/>
            <a:tailEnd/>
          </a:ln>
        </p:spPr>
        <p:txBody>
          <a:bodyPr/>
          <a:lstStyle/>
          <a:p>
            <a:fld id="{A610BE14-510E-4121-A9DD-6892FB2513B8}" type="slidenum">
              <a:rPr lang="de-CH" smtClean="0">
                <a:latin typeface="Arial" pitchFamily="-123" charset="0"/>
                <a:ea typeface="ＭＳ Ｐゴシック" pitchFamily="-123" charset="-128"/>
                <a:cs typeface="ＭＳ Ｐゴシック" pitchFamily="-123" charset="-128"/>
              </a:rPr>
              <a:pPr/>
              <a:t>11</a:t>
            </a:fld>
            <a:endParaRPr lang="de-CH" sz="1400" smtClean="0">
              <a:latin typeface="Arial" pitchFamily="-123" charset="0"/>
              <a:ea typeface="ＭＳ Ｐゴシック" pitchFamily="-123" charset="-128"/>
              <a:cs typeface="ＭＳ Ｐゴシック" pitchFamily="-123" charset="-128"/>
            </a:endParaRPr>
          </a:p>
        </p:txBody>
      </p:sp>
      <p:sp>
        <p:nvSpPr>
          <p:cNvPr id="35845" name="Fußzeilenplatzhalter 4"/>
          <p:cNvSpPr txBox="1">
            <a:spLocks/>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pPr eaLnBrk="0" hangingPunct="0"/>
            <a:r>
              <a:rPr lang="de-CH" sz="1000"/>
              <a:t>PAMS – a TD tool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3" name="Titel 1"/>
          <p:cNvSpPr>
            <a:spLocks noGrp="1"/>
          </p:cNvSpPr>
          <p:nvPr>
            <p:ph type="title"/>
          </p:nvPr>
        </p:nvSpPr>
        <p:spPr/>
        <p:txBody>
          <a:bodyPr/>
          <a:lstStyle/>
          <a:p>
            <a:pPr eaLnBrk="1" hangingPunct="1"/>
            <a:r>
              <a:rPr lang="de-CH" smtClean="0"/>
              <a:t>Involvement of researchers in PAMS</a:t>
            </a:r>
            <a:endParaRPr lang="en-GB" smtClean="0"/>
          </a:p>
        </p:txBody>
      </p:sp>
      <p:sp>
        <p:nvSpPr>
          <p:cNvPr id="1044" name="Datumsplatzhalter 3"/>
          <p:cNvSpPr>
            <a:spLocks noGrp="1"/>
          </p:cNvSpPr>
          <p:nvPr>
            <p:ph type="dt" sz="quarter" idx="10"/>
          </p:nvPr>
        </p:nvSpPr>
        <p:spPr>
          <a:noFill/>
          <a:ln>
            <a:miter lim="800000"/>
            <a:headEnd/>
            <a:tailEnd/>
          </a:ln>
        </p:spPr>
        <p:txBody>
          <a:bodyPr/>
          <a:lstStyle/>
          <a:p>
            <a:fld id="{9F0148BB-053F-40C5-9916-58503A7E42AF}" type="datetime4">
              <a:rPr lang="de-CH" smtClean="0">
                <a:latin typeface="Arial" pitchFamily="-123" charset="0"/>
                <a:ea typeface="ＭＳ Ｐゴシック" pitchFamily="-123" charset="-128"/>
                <a:cs typeface="ＭＳ Ｐゴシック" pitchFamily="-123" charset="-128"/>
              </a:rPr>
              <a:pPr/>
              <a:t>October 8, 2010</a:t>
            </a:fld>
            <a:endParaRPr lang="de-CH" smtClean="0">
              <a:solidFill>
                <a:schemeClr val="tx1"/>
              </a:solidFill>
              <a:latin typeface="Arial" pitchFamily="-123" charset="0"/>
              <a:ea typeface="ＭＳ Ｐゴシック" pitchFamily="-123" charset="-128"/>
              <a:cs typeface="ＭＳ Ｐゴシック" pitchFamily="-123" charset="-128"/>
            </a:endParaRPr>
          </a:p>
        </p:txBody>
      </p:sp>
      <p:sp>
        <p:nvSpPr>
          <p:cNvPr id="1045" name="Foliennummernplatzhalter 4"/>
          <p:cNvSpPr>
            <a:spLocks noGrp="1"/>
          </p:cNvSpPr>
          <p:nvPr>
            <p:ph type="sldNum" sz="quarter" idx="11"/>
          </p:nvPr>
        </p:nvSpPr>
        <p:spPr>
          <a:noFill/>
          <a:ln>
            <a:miter lim="800000"/>
            <a:headEnd/>
            <a:tailEnd/>
          </a:ln>
        </p:spPr>
        <p:txBody>
          <a:bodyPr/>
          <a:lstStyle/>
          <a:p>
            <a:fld id="{3F6BD432-B7C7-4792-8E07-1C1328BBC326}" type="slidenum">
              <a:rPr lang="de-CH" smtClean="0">
                <a:latin typeface="Arial" pitchFamily="-123" charset="0"/>
                <a:ea typeface="ＭＳ Ｐゴシック" pitchFamily="-123" charset="-128"/>
                <a:cs typeface="ＭＳ Ｐゴシック" pitchFamily="-123" charset="-128"/>
              </a:rPr>
              <a:pPr/>
              <a:t>12</a:t>
            </a:fld>
            <a:endParaRPr lang="de-CH" sz="1400" smtClean="0">
              <a:latin typeface="Arial" pitchFamily="-123" charset="0"/>
              <a:ea typeface="ＭＳ Ｐゴシック" pitchFamily="-123" charset="-128"/>
              <a:cs typeface="ＭＳ Ｐゴシック" pitchFamily="-123" charset="-128"/>
            </a:endParaRPr>
          </a:p>
        </p:txBody>
      </p:sp>
      <p:graphicFrame>
        <p:nvGraphicFramePr>
          <p:cNvPr id="1041" name="Object 17"/>
          <p:cNvGraphicFramePr>
            <a:graphicFrameLocks noChangeAspect="1"/>
          </p:cNvGraphicFramePr>
          <p:nvPr/>
        </p:nvGraphicFramePr>
        <p:xfrm>
          <a:off x="755650" y="1844675"/>
          <a:ext cx="7639050" cy="3981450"/>
        </p:xfrm>
        <a:graphic>
          <a:graphicData uri="http://schemas.openxmlformats.org/presentationml/2006/ole">
            <p:oleObj spid="_x0000_s1041" name="Worksheet" r:id="rId4" imgW="10198100" imgH="5321300" progId="Excel.Sheet.8">
              <p:embed/>
            </p:oleObj>
          </a:graphicData>
        </a:graphic>
      </p:graphicFrame>
      <p:sp>
        <p:nvSpPr>
          <p:cNvPr id="1046" name="Fußzeilenplatzhalter 4"/>
          <p:cNvSpPr txBox="1">
            <a:spLocks/>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pPr eaLnBrk="0" hangingPunct="0"/>
            <a:r>
              <a:rPr lang="de-CH" sz="1000"/>
              <a:t>PAMS – a TD tool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7" name="Titel 1"/>
          <p:cNvSpPr>
            <a:spLocks noGrp="1"/>
          </p:cNvSpPr>
          <p:nvPr>
            <p:ph type="title"/>
          </p:nvPr>
        </p:nvSpPr>
        <p:spPr/>
        <p:txBody>
          <a:bodyPr/>
          <a:lstStyle/>
          <a:p>
            <a:pPr eaLnBrk="1" hangingPunct="1"/>
            <a:r>
              <a:rPr lang="de-CH" smtClean="0"/>
              <a:t>Non-academic partners</a:t>
            </a:r>
            <a:endParaRPr lang="en-GB" smtClean="0"/>
          </a:p>
        </p:txBody>
      </p:sp>
      <p:sp>
        <p:nvSpPr>
          <p:cNvPr id="2068" name="Datumsplatzhalter 3"/>
          <p:cNvSpPr>
            <a:spLocks noGrp="1"/>
          </p:cNvSpPr>
          <p:nvPr>
            <p:ph type="dt" sz="quarter" idx="10"/>
          </p:nvPr>
        </p:nvSpPr>
        <p:spPr>
          <a:noFill/>
          <a:ln>
            <a:miter lim="800000"/>
            <a:headEnd/>
            <a:tailEnd/>
          </a:ln>
        </p:spPr>
        <p:txBody>
          <a:bodyPr/>
          <a:lstStyle/>
          <a:p>
            <a:fld id="{0EBD8BF6-62A8-4C83-909B-2746CB1E20DE}" type="datetime4">
              <a:rPr lang="de-CH" smtClean="0">
                <a:latin typeface="Arial" pitchFamily="-123" charset="0"/>
                <a:ea typeface="ＭＳ Ｐゴシック" pitchFamily="-123" charset="-128"/>
                <a:cs typeface="ＭＳ Ｐゴシック" pitchFamily="-123" charset="-128"/>
              </a:rPr>
              <a:pPr/>
              <a:t>October 8, 2010</a:t>
            </a:fld>
            <a:endParaRPr lang="de-CH" smtClean="0">
              <a:solidFill>
                <a:schemeClr val="tx1"/>
              </a:solidFill>
              <a:latin typeface="Arial" pitchFamily="-123" charset="0"/>
              <a:ea typeface="ＭＳ Ｐゴシック" pitchFamily="-123" charset="-128"/>
              <a:cs typeface="ＭＳ Ｐゴシック" pitchFamily="-123" charset="-128"/>
            </a:endParaRPr>
          </a:p>
        </p:txBody>
      </p:sp>
      <p:sp>
        <p:nvSpPr>
          <p:cNvPr id="2069" name="Foliennummernplatzhalter 4"/>
          <p:cNvSpPr>
            <a:spLocks noGrp="1"/>
          </p:cNvSpPr>
          <p:nvPr>
            <p:ph type="sldNum" sz="quarter" idx="11"/>
          </p:nvPr>
        </p:nvSpPr>
        <p:spPr>
          <a:noFill/>
          <a:ln>
            <a:miter lim="800000"/>
            <a:headEnd/>
            <a:tailEnd/>
          </a:ln>
        </p:spPr>
        <p:txBody>
          <a:bodyPr/>
          <a:lstStyle/>
          <a:p>
            <a:fld id="{5D689AEB-3954-44BF-A042-FA405742120D}" type="slidenum">
              <a:rPr lang="de-CH" smtClean="0">
                <a:latin typeface="Arial" pitchFamily="-123" charset="0"/>
                <a:ea typeface="ＭＳ Ｐゴシック" pitchFamily="-123" charset="-128"/>
                <a:cs typeface="ＭＳ Ｐゴシック" pitchFamily="-123" charset="-128"/>
              </a:rPr>
              <a:pPr/>
              <a:t>13</a:t>
            </a:fld>
            <a:endParaRPr lang="de-CH" sz="1400" smtClean="0">
              <a:latin typeface="Arial" pitchFamily="-123" charset="0"/>
              <a:ea typeface="ＭＳ Ｐゴシック" pitchFamily="-123" charset="-128"/>
              <a:cs typeface="ＭＳ Ｐゴシック" pitchFamily="-123" charset="-128"/>
            </a:endParaRPr>
          </a:p>
        </p:txBody>
      </p:sp>
      <p:graphicFrame>
        <p:nvGraphicFramePr>
          <p:cNvPr id="2065" name="Object 17"/>
          <p:cNvGraphicFramePr>
            <a:graphicFrameLocks noChangeAspect="1"/>
          </p:cNvGraphicFramePr>
          <p:nvPr/>
        </p:nvGraphicFramePr>
        <p:xfrm>
          <a:off x="684213" y="1700213"/>
          <a:ext cx="7791450" cy="3895725"/>
        </p:xfrm>
        <a:graphic>
          <a:graphicData uri="http://schemas.openxmlformats.org/presentationml/2006/ole">
            <p:oleObj spid="_x0000_s2065" name="Chart" r:id="rId4" imgW="10401300" imgH="5207000" progId="Excel.Sheet.8">
              <p:embed/>
            </p:oleObj>
          </a:graphicData>
        </a:graphic>
      </p:graphicFrame>
      <p:sp>
        <p:nvSpPr>
          <p:cNvPr id="2070" name="Fußzeilenplatzhalter 4"/>
          <p:cNvSpPr txBox="1">
            <a:spLocks/>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pPr eaLnBrk="0" hangingPunct="0"/>
            <a:r>
              <a:rPr lang="de-CH" sz="1000"/>
              <a:t>PAMS – a TD tool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el 1"/>
          <p:cNvSpPr>
            <a:spLocks noGrp="1"/>
          </p:cNvSpPr>
          <p:nvPr>
            <p:ph type="title"/>
          </p:nvPr>
        </p:nvSpPr>
        <p:spPr/>
        <p:txBody>
          <a:bodyPr/>
          <a:lstStyle/>
          <a:p>
            <a:pPr eaLnBrk="1" hangingPunct="1"/>
            <a:r>
              <a:rPr lang="de-CH" smtClean="0"/>
              <a:t>Evaluation of Phase 2</a:t>
            </a:r>
            <a:endParaRPr lang="en-GB" smtClean="0"/>
          </a:p>
        </p:txBody>
      </p:sp>
      <p:sp>
        <p:nvSpPr>
          <p:cNvPr id="3" name="Inhaltsplatzhalter 2"/>
          <p:cNvSpPr>
            <a:spLocks noGrp="1"/>
          </p:cNvSpPr>
          <p:nvPr>
            <p:ph idx="1"/>
          </p:nvPr>
        </p:nvSpPr>
        <p:spPr/>
        <p:txBody>
          <a:bodyPr/>
          <a:lstStyle/>
          <a:p>
            <a:pPr eaLnBrk="1" hangingPunct="1">
              <a:buClr>
                <a:srgbClr val="DF2046"/>
              </a:buClr>
            </a:pPr>
            <a:r>
              <a:rPr lang="de-CH" smtClean="0"/>
              <a:t>Researchers and their partners applied a variety of strategies to foster social learning in PAMS: </a:t>
            </a:r>
          </a:p>
          <a:p>
            <a:pPr lvl="1" eaLnBrk="1" hangingPunct="1"/>
            <a:r>
              <a:rPr lang="en-US" smtClean="0"/>
              <a:t>Disseminating research results beyond a scientific audience</a:t>
            </a:r>
          </a:p>
          <a:p>
            <a:pPr lvl="1" eaLnBrk="1" hangingPunct="1"/>
            <a:r>
              <a:rPr lang="en-US" smtClean="0"/>
              <a:t>Networking with policymakers, development practitioners and local communities</a:t>
            </a:r>
          </a:p>
          <a:p>
            <a:pPr lvl="1" eaLnBrk="1" hangingPunct="1"/>
            <a:r>
              <a:rPr lang="en-US" smtClean="0"/>
              <a:t>Dedicated sharing and mutual learning events</a:t>
            </a:r>
          </a:p>
          <a:p>
            <a:pPr lvl="1" eaLnBrk="1" hangingPunct="1"/>
            <a:r>
              <a:rPr lang="en-US" smtClean="0"/>
              <a:t>Advising decision-makers</a:t>
            </a:r>
          </a:p>
          <a:p>
            <a:pPr lvl="1" eaLnBrk="1" hangingPunct="1"/>
            <a:r>
              <a:rPr lang="en-US" smtClean="0"/>
              <a:t>Teaching</a:t>
            </a:r>
          </a:p>
          <a:p>
            <a:pPr lvl="1" eaLnBrk="1" hangingPunct="1"/>
            <a:r>
              <a:rPr lang="en-US" smtClean="0"/>
              <a:t>Lobbying and advocacy </a:t>
            </a:r>
            <a:endParaRPr lang="de-CH" smtClean="0"/>
          </a:p>
          <a:p>
            <a:pPr eaLnBrk="1" hangingPunct="1"/>
            <a:endParaRPr lang="en-GB" smtClean="0"/>
          </a:p>
        </p:txBody>
      </p:sp>
      <p:sp>
        <p:nvSpPr>
          <p:cNvPr id="41987" name="Datumsplatzhalter 3"/>
          <p:cNvSpPr>
            <a:spLocks noGrp="1"/>
          </p:cNvSpPr>
          <p:nvPr>
            <p:ph type="dt" sz="quarter" idx="10"/>
          </p:nvPr>
        </p:nvSpPr>
        <p:spPr>
          <a:noFill/>
          <a:ln>
            <a:miter lim="800000"/>
            <a:headEnd/>
            <a:tailEnd/>
          </a:ln>
        </p:spPr>
        <p:txBody>
          <a:bodyPr/>
          <a:lstStyle/>
          <a:p>
            <a:fld id="{1A11CE14-BB89-4EDD-9A87-54C46134848D}" type="datetime4">
              <a:rPr lang="de-CH" smtClean="0">
                <a:latin typeface="Arial" pitchFamily="-123" charset="0"/>
                <a:ea typeface="ＭＳ Ｐゴシック" pitchFamily="-123" charset="-128"/>
                <a:cs typeface="ＭＳ Ｐゴシック" pitchFamily="-123" charset="-128"/>
              </a:rPr>
              <a:pPr/>
              <a:t>October 8, 2010</a:t>
            </a:fld>
            <a:endParaRPr lang="de-CH" smtClean="0">
              <a:solidFill>
                <a:schemeClr val="tx1"/>
              </a:solidFill>
              <a:latin typeface="Arial" pitchFamily="-123" charset="0"/>
              <a:ea typeface="ＭＳ Ｐゴシック" pitchFamily="-123" charset="-128"/>
              <a:cs typeface="ＭＳ Ｐゴシック" pitchFamily="-123" charset="-128"/>
            </a:endParaRPr>
          </a:p>
        </p:txBody>
      </p:sp>
      <p:sp>
        <p:nvSpPr>
          <p:cNvPr id="41988" name="Foliennummernplatzhalter 4"/>
          <p:cNvSpPr>
            <a:spLocks noGrp="1"/>
          </p:cNvSpPr>
          <p:nvPr>
            <p:ph type="sldNum" sz="quarter" idx="11"/>
          </p:nvPr>
        </p:nvSpPr>
        <p:spPr>
          <a:noFill/>
          <a:ln>
            <a:miter lim="800000"/>
            <a:headEnd/>
            <a:tailEnd/>
          </a:ln>
        </p:spPr>
        <p:txBody>
          <a:bodyPr/>
          <a:lstStyle/>
          <a:p>
            <a:fld id="{B3FD7E9A-D949-4E40-B9DB-841EDC834E33}" type="slidenum">
              <a:rPr lang="de-CH" smtClean="0">
                <a:latin typeface="Arial" pitchFamily="-123" charset="0"/>
                <a:ea typeface="ＭＳ Ｐゴシック" pitchFamily="-123" charset="-128"/>
                <a:cs typeface="ＭＳ Ｐゴシック" pitchFamily="-123" charset="-128"/>
              </a:rPr>
              <a:pPr/>
              <a:t>14</a:t>
            </a:fld>
            <a:endParaRPr lang="de-CH" sz="1400" smtClean="0">
              <a:latin typeface="Arial" pitchFamily="-123" charset="0"/>
              <a:ea typeface="ＭＳ Ｐゴシック" pitchFamily="-123" charset="-128"/>
              <a:cs typeface="ＭＳ Ｐゴシック" pitchFamily="-123" charset="-128"/>
            </a:endParaRPr>
          </a:p>
        </p:txBody>
      </p:sp>
      <p:sp>
        <p:nvSpPr>
          <p:cNvPr id="41989" name="Fußzeilenplatzhalter 4"/>
          <p:cNvSpPr txBox="1">
            <a:spLocks/>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pPr eaLnBrk="0" hangingPunct="0"/>
            <a:r>
              <a:rPr lang="de-CH" sz="1000"/>
              <a:t>PAMS – a TD tool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el 1"/>
          <p:cNvSpPr>
            <a:spLocks noGrp="1"/>
          </p:cNvSpPr>
          <p:nvPr>
            <p:ph type="title"/>
          </p:nvPr>
        </p:nvSpPr>
        <p:spPr/>
        <p:txBody>
          <a:bodyPr/>
          <a:lstStyle/>
          <a:p>
            <a:pPr eaLnBrk="1" hangingPunct="1"/>
            <a:r>
              <a:rPr lang="de-CH" smtClean="0"/>
              <a:t>Case study: Risk management in Bolivia</a:t>
            </a:r>
          </a:p>
        </p:txBody>
      </p:sp>
      <p:pic>
        <p:nvPicPr>
          <p:cNvPr id="44034" name="Inhaltsplatzhalter 6"/>
          <p:cNvPicPr>
            <a:picLocks noGrp="1" noChangeAspect="1"/>
          </p:cNvPicPr>
          <p:nvPr>
            <p:ph idx="1"/>
          </p:nvPr>
        </p:nvPicPr>
        <p:blipFill>
          <a:blip r:embed="rId3"/>
          <a:srcRect l="-2" t="21182" r="-18" b="-821"/>
          <a:stretch>
            <a:fillRect/>
          </a:stretch>
        </p:blipFill>
        <p:spPr>
          <a:xfrm>
            <a:off x="0" y="1557338"/>
            <a:ext cx="9144000" cy="4852987"/>
          </a:xfrm>
        </p:spPr>
      </p:pic>
      <p:sp>
        <p:nvSpPr>
          <p:cNvPr id="44035" name="Datumsplatzhalter 3"/>
          <p:cNvSpPr>
            <a:spLocks noGrp="1"/>
          </p:cNvSpPr>
          <p:nvPr>
            <p:ph type="dt" sz="quarter" idx="10"/>
          </p:nvPr>
        </p:nvSpPr>
        <p:spPr>
          <a:noFill/>
          <a:ln>
            <a:miter lim="800000"/>
            <a:headEnd/>
            <a:tailEnd/>
          </a:ln>
        </p:spPr>
        <p:txBody>
          <a:bodyPr/>
          <a:lstStyle/>
          <a:p>
            <a:fld id="{50A45C08-A3C6-455A-A943-72B83504A563}" type="datetime4">
              <a:rPr lang="de-CH" smtClean="0">
                <a:latin typeface="Arial" pitchFamily="-123" charset="0"/>
                <a:ea typeface="ＭＳ Ｐゴシック" pitchFamily="-123" charset="-128"/>
                <a:cs typeface="ＭＳ Ｐゴシック" pitchFamily="-123" charset="-128"/>
              </a:rPr>
              <a:pPr/>
              <a:t>October 8, 2010</a:t>
            </a:fld>
            <a:endParaRPr lang="de-CH" smtClean="0">
              <a:solidFill>
                <a:schemeClr val="tx1"/>
              </a:solidFill>
              <a:latin typeface="Arial" pitchFamily="-123" charset="0"/>
              <a:ea typeface="ＭＳ Ｐゴシック" pitchFamily="-123" charset="-128"/>
              <a:cs typeface="ＭＳ Ｐゴシック" pitchFamily="-123" charset="-128"/>
            </a:endParaRPr>
          </a:p>
        </p:txBody>
      </p:sp>
      <p:sp>
        <p:nvSpPr>
          <p:cNvPr id="44036" name="Fußzeilenplatzhalter 4"/>
          <p:cNvSpPr>
            <a:spLocks noGrp="1"/>
          </p:cNvSpPr>
          <p:nvPr>
            <p:ph type="ftr" sz="quarter" idx="4294967295"/>
          </p:nvPr>
        </p:nvSpPr>
        <p:spPr>
          <a:noFill/>
          <a:ln>
            <a:miter lim="800000"/>
            <a:headEnd/>
            <a:tailEnd/>
          </a:ln>
        </p:spPr>
        <p:txBody>
          <a:bodyPr/>
          <a:lstStyle/>
          <a:p>
            <a:r>
              <a:rPr lang="de-CH" smtClean="0">
                <a:latin typeface="Arial" pitchFamily="-123" charset="0"/>
                <a:ea typeface="ＭＳ Ｐゴシック" pitchFamily="-123" charset="-128"/>
                <a:cs typeface="ＭＳ Ｐゴシック" pitchFamily="-123" charset="-128"/>
              </a:rPr>
              <a:t>Case study: Risk management in Bolivia</a:t>
            </a:r>
          </a:p>
        </p:txBody>
      </p:sp>
      <p:sp>
        <p:nvSpPr>
          <p:cNvPr id="44037" name="Foliennummernplatzhalter 5"/>
          <p:cNvSpPr>
            <a:spLocks noGrp="1"/>
          </p:cNvSpPr>
          <p:nvPr>
            <p:ph type="sldNum" sz="quarter" idx="11"/>
          </p:nvPr>
        </p:nvSpPr>
        <p:spPr>
          <a:noFill/>
          <a:ln>
            <a:miter lim="800000"/>
            <a:headEnd/>
            <a:tailEnd/>
          </a:ln>
        </p:spPr>
        <p:txBody>
          <a:bodyPr/>
          <a:lstStyle/>
          <a:p>
            <a:fld id="{CDFCC938-2EF7-4555-B764-3EEBBA2E4BFF}" type="slidenum">
              <a:rPr lang="de-CH" smtClean="0">
                <a:latin typeface="Arial" pitchFamily="-123" charset="0"/>
                <a:ea typeface="ＭＳ Ｐゴシック" pitchFamily="-123" charset="-128"/>
                <a:cs typeface="ＭＳ Ｐゴシック" pitchFamily="-123" charset="-128"/>
              </a:rPr>
              <a:pPr/>
              <a:t>15</a:t>
            </a:fld>
            <a:endParaRPr lang="de-CH" sz="1400" smtClean="0">
              <a:latin typeface="Arial" pitchFamily="-123" charset="0"/>
              <a:ea typeface="ＭＳ Ｐゴシック" pitchFamily="-123" charset="-128"/>
              <a:cs typeface="ＭＳ Ｐゴシック" pitchFamily="-123"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itel 1"/>
          <p:cNvSpPr>
            <a:spLocks noGrp="1"/>
          </p:cNvSpPr>
          <p:nvPr>
            <p:ph type="title"/>
          </p:nvPr>
        </p:nvSpPr>
        <p:spPr/>
        <p:txBody>
          <a:bodyPr/>
          <a:lstStyle/>
          <a:p>
            <a:pPr eaLnBrk="1" hangingPunct="1"/>
            <a:r>
              <a:rPr lang="de-CH" smtClean="0"/>
              <a:t>Context</a:t>
            </a:r>
          </a:p>
        </p:txBody>
      </p:sp>
      <p:pic>
        <p:nvPicPr>
          <p:cNvPr id="7" name="Inhaltsplatzhalter 6"/>
          <p:cNvPicPr>
            <a:picLocks noGrp="1" noChangeAspect="1"/>
          </p:cNvPicPr>
          <p:nvPr>
            <p:ph idx="1"/>
          </p:nvPr>
        </p:nvPicPr>
        <p:blipFill rotWithShape="1">
          <a:blip r:embed="rId3" cstate="print">
            <a:duotone>
              <a:schemeClr val="accent5">
                <a:shade val="45000"/>
                <a:satMod val="135000"/>
              </a:schemeClr>
              <a:prstClr val="white"/>
            </a:duotone>
            <a:extLst/>
          </a:blip>
          <a:srcRect l="-1" t="21183" r="-19" b="-821"/>
          <a:stretch/>
        </p:blipFill>
        <p:spPr>
          <a:xfrm>
            <a:off x="0" y="1556791"/>
            <a:ext cx="9144000" cy="4853789"/>
          </a:xfrm>
        </p:spPr>
      </p:pic>
      <p:sp>
        <p:nvSpPr>
          <p:cNvPr id="46083" name="Datumsplatzhalter 3"/>
          <p:cNvSpPr>
            <a:spLocks noGrp="1"/>
          </p:cNvSpPr>
          <p:nvPr>
            <p:ph type="dt" sz="quarter" idx="10"/>
          </p:nvPr>
        </p:nvSpPr>
        <p:spPr>
          <a:noFill/>
          <a:ln>
            <a:miter lim="800000"/>
            <a:headEnd/>
            <a:tailEnd/>
          </a:ln>
        </p:spPr>
        <p:txBody>
          <a:bodyPr/>
          <a:lstStyle/>
          <a:p>
            <a:fld id="{D49A5B49-2A16-4F51-A282-84C552982D62}" type="datetime4">
              <a:rPr lang="de-CH" smtClean="0">
                <a:latin typeface="Arial" pitchFamily="-123" charset="0"/>
                <a:ea typeface="ＭＳ Ｐゴシック" pitchFamily="-123" charset="-128"/>
                <a:cs typeface="ＭＳ Ｐゴシック" pitchFamily="-123" charset="-128"/>
              </a:rPr>
              <a:pPr/>
              <a:t>October 8, 2010</a:t>
            </a:fld>
            <a:endParaRPr lang="de-CH" smtClean="0">
              <a:solidFill>
                <a:schemeClr val="tx1"/>
              </a:solidFill>
              <a:latin typeface="Arial" pitchFamily="-123" charset="0"/>
              <a:ea typeface="ＭＳ Ｐゴシック" pitchFamily="-123" charset="-128"/>
              <a:cs typeface="ＭＳ Ｐゴシック" pitchFamily="-123" charset="-128"/>
            </a:endParaRPr>
          </a:p>
        </p:txBody>
      </p:sp>
      <p:sp>
        <p:nvSpPr>
          <p:cNvPr id="46084" name="Fußzeilenplatzhalter 4"/>
          <p:cNvSpPr>
            <a:spLocks noGrp="1"/>
          </p:cNvSpPr>
          <p:nvPr>
            <p:ph type="ftr" sz="quarter" idx="4294967295"/>
          </p:nvPr>
        </p:nvSpPr>
        <p:spPr>
          <a:noFill/>
          <a:ln>
            <a:miter lim="800000"/>
            <a:headEnd/>
            <a:tailEnd/>
          </a:ln>
        </p:spPr>
        <p:txBody>
          <a:bodyPr/>
          <a:lstStyle/>
          <a:p>
            <a:r>
              <a:rPr lang="de-CH" smtClean="0">
                <a:latin typeface="Arial" pitchFamily="-123" charset="0"/>
                <a:ea typeface="ＭＳ Ｐゴシック" pitchFamily="-123" charset="-128"/>
                <a:cs typeface="ＭＳ Ｐゴシック" pitchFamily="-123" charset="-128"/>
              </a:rPr>
              <a:t>Case study: Risk management in Bolivia</a:t>
            </a:r>
          </a:p>
        </p:txBody>
      </p:sp>
      <p:sp>
        <p:nvSpPr>
          <p:cNvPr id="46085" name="Foliennummernplatzhalter 5"/>
          <p:cNvSpPr>
            <a:spLocks noGrp="1"/>
          </p:cNvSpPr>
          <p:nvPr>
            <p:ph type="sldNum" sz="quarter" idx="11"/>
          </p:nvPr>
        </p:nvSpPr>
        <p:spPr>
          <a:noFill/>
          <a:ln>
            <a:miter lim="800000"/>
            <a:headEnd/>
            <a:tailEnd/>
          </a:ln>
        </p:spPr>
        <p:txBody>
          <a:bodyPr/>
          <a:lstStyle/>
          <a:p>
            <a:fld id="{3F02C13F-313E-4181-BADF-E5AC4B84C9B6}" type="slidenum">
              <a:rPr lang="de-CH" smtClean="0">
                <a:latin typeface="Arial" pitchFamily="-123" charset="0"/>
                <a:ea typeface="ＭＳ Ｐゴシック" pitchFamily="-123" charset="-128"/>
                <a:cs typeface="ＭＳ Ｐゴシック" pitchFamily="-123" charset="-128"/>
              </a:rPr>
              <a:pPr/>
              <a:t>16</a:t>
            </a:fld>
            <a:endParaRPr lang="de-CH" sz="1400" smtClean="0">
              <a:latin typeface="Arial" pitchFamily="-123" charset="0"/>
              <a:ea typeface="ＭＳ Ｐゴシック" pitchFamily="-123" charset="-128"/>
              <a:cs typeface="ＭＳ Ｐゴシック" pitchFamily="-123" charset="-128"/>
            </a:endParaRPr>
          </a:p>
        </p:txBody>
      </p:sp>
      <p:sp>
        <p:nvSpPr>
          <p:cNvPr id="8" name="Inhaltsplatzhalter 2"/>
          <p:cNvSpPr txBox="1">
            <a:spLocks/>
          </p:cNvSpPr>
          <p:nvPr/>
        </p:nvSpPr>
        <p:spPr bwMode="auto">
          <a:xfrm>
            <a:off x="539750" y="1654175"/>
            <a:ext cx="8061325" cy="4498975"/>
          </a:xfrm>
          <a:prstGeom prst="rect">
            <a:avLst/>
          </a:prstGeom>
          <a:noFill/>
          <a:ln w="9525">
            <a:noFill/>
            <a:miter lim="800000"/>
            <a:headEnd/>
            <a:tailEnd/>
          </a:ln>
        </p:spPr>
        <p:txBody>
          <a:bodyPr lIns="0" tIns="0" rIns="0" bIns="0">
            <a:prstTxWarp prst="textNoShape">
              <a:avLst/>
            </a:prstTxWarp>
          </a:bodyPr>
          <a:lstStyle/>
          <a:p>
            <a:pPr marL="419100" indent="-419100">
              <a:lnSpc>
                <a:spcPct val="95000"/>
              </a:lnSpc>
              <a:spcBef>
                <a:spcPct val="20000"/>
              </a:spcBef>
              <a:buClr>
                <a:schemeClr val="hlink"/>
              </a:buClr>
              <a:buSzPct val="85000"/>
              <a:buFont typeface="Arial" pitchFamily="-123" charset="0"/>
              <a:buChar char="&gt;"/>
            </a:pPr>
            <a:r>
              <a:rPr lang="en-GB" sz="2200">
                <a:solidFill>
                  <a:srgbClr val="333333"/>
                </a:solidFill>
              </a:rPr>
              <a:t>Bolivia is exposed to various natural disaster risks, such as floods, earthquakes and droughts. </a:t>
            </a:r>
          </a:p>
          <a:p>
            <a:pPr marL="419100" indent="-419100">
              <a:lnSpc>
                <a:spcPct val="95000"/>
              </a:lnSpc>
              <a:spcBef>
                <a:spcPct val="20000"/>
              </a:spcBef>
              <a:buClr>
                <a:schemeClr val="hlink"/>
              </a:buClr>
              <a:buSzPct val="85000"/>
              <a:buFont typeface="Arial" pitchFamily="-123" charset="0"/>
              <a:buChar char="&gt;"/>
            </a:pPr>
            <a:r>
              <a:rPr lang="en-GB" sz="2200">
                <a:solidFill>
                  <a:srgbClr val="333333"/>
                </a:solidFill>
              </a:rPr>
              <a:t>Risk management mechanisms are insufficient, local governments focus on emergency actions instead of risk prevention. </a:t>
            </a:r>
          </a:p>
          <a:p>
            <a:pPr marL="419100" indent="-419100">
              <a:lnSpc>
                <a:spcPct val="95000"/>
              </a:lnSpc>
              <a:spcBef>
                <a:spcPct val="20000"/>
              </a:spcBef>
              <a:buClr>
                <a:schemeClr val="hlink"/>
              </a:buClr>
              <a:buSzPct val="85000"/>
              <a:buFont typeface="Arial" pitchFamily="-123" charset="0"/>
              <a:buChar char="&gt;"/>
            </a:pPr>
            <a:r>
              <a:rPr lang="en-GB" sz="2200">
                <a:solidFill>
                  <a:srgbClr val="333333"/>
                </a:solidFill>
              </a:rPr>
              <a:t>Researchers cooperated with powerful local NGOs in order to put research insights into practice.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Inhaltsplatzhalter 6"/>
          <p:cNvPicPr>
            <a:picLocks noChangeAspect="1"/>
          </p:cNvPicPr>
          <p:nvPr/>
        </p:nvPicPr>
        <p:blipFill rotWithShape="1">
          <a:blip r:embed="rId3" cstate="print">
            <a:duotone>
              <a:schemeClr val="accent5">
                <a:shade val="45000"/>
                <a:satMod val="135000"/>
              </a:schemeClr>
              <a:prstClr val="white"/>
            </a:duotone>
            <a:extLst/>
          </a:blip>
          <a:srcRect l="-1" t="21183" r="-19" b="-821"/>
          <a:stretch/>
        </p:blipFill>
        <p:spPr bwMode="auto">
          <a:xfrm>
            <a:off x="0" y="1556791"/>
            <a:ext cx="9144000" cy="4853789"/>
          </a:xfrm>
          <a:prstGeom prst="rect">
            <a:avLst/>
          </a:prstGeom>
          <a:noFill/>
          <a:ln>
            <a:noFill/>
          </a:ln>
          <a:effectLst/>
          <a:extLst/>
        </p:spPr>
      </p:pic>
      <p:sp>
        <p:nvSpPr>
          <p:cNvPr id="48130" name="Titel 1"/>
          <p:cNvSpPr>
            <a:spLocks noGrp="1"/>
          </p:cNvSpPr>
          <p:nvPr>
            <p:ph type="title"/>
          </p:nvPr>
        </p:nvSpPr>
        <p:spPr/>
        <p:txBody>
          <a:bodyPr/>
          <a:lstStyle/>
          <a:p>
            <a:pPr eaLnBrk="1" hangingPunct="1"/>
            <a:r>
              <a:rPr lang="de-CH" smtClean="0"/>
              <a:t>Activities</a:t>
            </a:r>
          </a:p>
        </p:txBody>
      </p:sp>
      <p:sp>
        <p:nvSpPr>
          <p:cNvPr id="48131" name="Datumsplatzhalter 3"/>
          <p:cNvSpPr>
            <a:spLocks noGrp="1"/>
          </p:cNvSpPr>
          <p:nvPr>
            <p:ph type="dt" sz="quarter" idx="10"/>
          </p:nvPr>
        </p:nvSpPr>
        <p:spPr>
          <a:noFill/>
          <a:ln>
            <a:miter lim="800000"/>
            <a:headEnd/>
            <a:tailEnd/>
          </a:ln>
        </p:spPr>
        <p:txBody>
          <a:bodyPr/>
          <a:lstStyle/>
          <a:p>
            <a:fld id="{7E0A412E-EEBD-428E-8B7B-B90A91A991E3}" type="datetime4">
              <a:rPr lang="de-CH" smtClean="0">
                <a:latin typeface="Arial" pitchFamily="-123" charset="0"/>
                <a:ea typeface="ＭＳ Ｐゴシック" pitchFamily="-123" charset="-128"/>
                <a:cs typeface="ＭＳ Ｐゴシック" pitchFamily="-123" charset="-128"/>
              </a:rPr>
              <a:pPr/>
              <a:t>October 8, 2010</a:t>
            </a:fld>
            <a:endParaRPr lang="de-CH" smtClean="0">
              <a:solidFill>
                <a:schemeClr val="tx1"/>
              </a:solidFill>
              <a:latin typeface="Arial" pitchFamily="-123" charset="0"/>
              <a:ea typeface="ＭＳ Ｐゴシック" pitchFamily="-123" charset="-128"/>
              <a:cs typeface="ＭＳ Ｐゴシック" pitchFamily="-123" charset="-128"/>
            </a:endParaRPr>
          </a:p>
        </p:txBody>
      </p:sp>
      <p:sp>
        <p:nvSpPr>
          <p:cNvPr id="48132" name="Fußzeilenplatzhalter 4"/>
          <p:cNvSpPr>
            <a:spLocks noGrp="1"/>
          </p:cNvSpPr>
          <p:nvPr>
            <p:ph type="ftr" sz="quarter" idx="4294967295"/>
          </p:nvPr>
        </p:nvSpPr>
        <p:spPr>
          <a:noFill/>
          <a:ln>
            <a:miter lim="800000"/>
            <a:headEnd/>
            <a:tailEnd/>
          </a:ln>
        </p:spPr>
        <p:txBody>
          <a:bodyPr/>
          <a:lstStyle/>
          <a:p>
            <a:r>
              <a:rPr lang="de-CH" smtClean="0">
                <a:latin typeface="Arial" pitchFamily="-123" charset="0"/>
                <a:ea typeface="ＭＳ Ｐゴシック" pitchFamily="-123" charset="-128"/>
                <a:cs typeface="ＭＳ Ｐゴシック" pitchFamily="-123" charset="-128"/>
              </a:rPr>
              <a:t>Case study: Risk management in Bolivia</a:t>
            </a:r>
          </a:p>
        </p:txBody>
      </p:sp>
      <p:sp>
        <p:nvSpPr>
          <p:cNvPr id="48133" name="Foliennummernplatzhalter 5"/>
          <p:cNvSpPr>
            <a:spLocks noGrp="1"/>
          </p:cNvSpPr>
          <p:nvPr>
            <p:ph type="sldNum" sz="quarter" idx="11"/>
          </p:nvPr>
        </p:nvSpPr>
        <p:spPr>
          <a:noFill/>
          <a:ln>
            <a:miter lim="800000"/>
            <a:headEnd/>
            <a:tailEnd/>
          </a:ln>
        </p:spPr>
        <p:txBody>
          <a:bodyPr/>
          <a:lstStyle/>
          <a:p>
            <a:fld id="{A9A429ED-98DF-48FD-8C56-3635A0D041CD}" type="slidenum">
              <a:rPr lang="de-CH" smtClean="0">
                <a:latin typeface="Arial" pitchFamily="-123" charset="0"/>
                <a:ea typeface="ＭＳ Ｐゴシック" pitchFamily="-123" charset="-128"/>
                <a:cs typeface="ＭＳ Ｐゴシック" pitchFamily="-123" charset="-128"/>
              </a:rPr>
              <a:pPr/>
              <a:t>17</a:t>
            </a:fld>
            <a:endParaRPr lang="de-CH" sz="1400" smtClean="0">
              <a:latin typeface="Arial" pitchFamily="-123" charset="0"/>
              <a:ea typeface="ＭＳ Ｐゴシック" pitchFamily="-123" charset="-128"/>
              <a:cs typeface="ＭＳ Ｐゴシック" pitchFamily="-123" charset="-128"/>
            </a:endParaRPr>
          </a:p>
        </p:txBody>
      </p:sp>
      <p:sp>
        <p:nvSpPr>
          <p:cNvPr id="8" name="Inhaltsplatzhalter 2"/>
          <p:cNvSpPr txBox="1">
            <a:spLocks/>
          </p:cNvSpPr>
          <p:nvPr/>
        </p:nvSpPr>
        <p:spPr bwMode="auto">
          <a:xfrm>
            <a:off x="539750" y="1844675"/>
            <a:ext cx="8061325" cy="4498975"/>
          </a:xfrm>
          <a:prstGeom prst="rect">
            <a:avLst/>
          </a:prstGeom>
          <a:noFill/>
          <a:ln w="9525">
            <a:noFill/>
            <a:miter lim="800000"/>
            <a:headEnd/>
            <a:tailEnd/>
          </a:ln>
        </p:spPr>
        <p:txBody>
          <a:bodyPr lIns="0" tIns="0" rIns="0" bIns="0">
            <a:prstTxWarp prst="textNoShape">
              <a:avLst/>
            </a:prstTxWarp>
          </a:bodyPr>
          <a:lstStyle/>
          <a:p>
            <a:pPr marL="419100" indent="-419100">
              <a:lnSpc>
                <a:spcPct val="95000"/>
              </a:lnSpc>
              <a:spcBef>
                <a:spcPct val="20000"/>
              </a:spcBef>
              <a:buClr>
                <a:schemeClr val="hlink"/>
              </a:buClr>
              <a:buSzPct val="85000"/>
              <a:buFont typeface="Arial" pitchFamily="-123" charset="0"/>
              <a:buChar char="&gt;"/>
            </a:pPr>
            <a:r>
              <a:rPr lang="de-CH" sz="2200">
                <a:solidFill>
                  <a:srgbClr val="333333"/>
                </a:solidFill>
              </a:rPr>
              <a:t>Workshops were organised with local governments and community members for awareness-raising.</a:t>
            </a:r>
            <a:endParaRPr lang="en-GB" sz="2200">
              <a:solidFill>
                <a:srgbClr val="333333"/>
              </a:solidFill>
            </a:endParaRPr>
          </a:p>
          <a:p>
            <a:pPr marL="419100" indent="-419100">
              <a:lnSpc>
                <a:spcPct val="95000"/>
              </a:lnSpc>
              <a:spcBef>
                <a:spcPct val="20000"/>
              </a:spcBef>
              <a:buClr>
                <a:schemeClr val="hlink"/>
              </a:buClr>
              <a:buSzPct val="85000"/>
              <a:buFont typeface="Arial" pitchFamily="-123" charset="0"/>
              <a:buChar char="&gt;"/>
            </a:pPr>
            <a:r>
              <a:rPr lang="en-GB" sz="2200">
                <a:solidFill>
                  <a:srgbClr val="333333"/>
                </a:solidFill>
              </a:rPr>
              <a:t>Vulnerability maps were compiled in collaboration with local people, showing the most important threats, risks and exposed elements within their community.</a:t>
            </a:r>
          </a:p>
          <a:p>
            <a:pPr marL="419100" indent="-419100">
              <a:lnSpc>
                <a:spcPct val="95000"/>
              </a:lnSpc>
              <a:spcBef>
                <a:spcPct val="20000"/>
              </a:spcBef>
              <a:buClr>
                <a:schemeClr val="hlink"/>
              </a:buClr>
              <a:buSzPct val="85000"/>
              <a:buFont typeface="Arial" pitchFamily="-123" charset="0"/>
              <a:buChar char="&gt;"/>
            </a:pPr>
            <a:r>
              <a:rPr lang="en-GB" sz="2200">
                <a:solidFill>
                  <a:srgbClr val="333333"/>
                </a:solidFill>
              </a:rPr>
              <a:t>A methodology for gathering and elaborating scientific data on risk-relevant issues was developed. </a:t>
            </a:r>
          </a:p>
          <a:p>
            <a:pPr marL="419100" indent="-419100">
              <a:lnSpc>
                <a:spcPct val="95000"/>
              </a:lnSpc>
              <a:spcBef>
                <a:spcPct val="20000"/>
              </a:spcBef>
              <a:buClr>
                <a:schemeClr val="hlink"/>
              </a:buClr>
              <a:buSzPct val="85000"/>
              <a:buFont typeface="Arial" pitchFamily="-123" charset="0"/>
              <a:buChar char="&gt;"/>
            </a:pPr>
            <a:r>
              <a:rPr lang="en-GB" sz="2200">
                <a:solidFill>
                  <a:srgbClr val="333333"/>
                </a:solidFill>
              </a:rPr>
              <a:t>This information was brought into a format that is understandable and accessible to development actors and state officials. </a:t>
            </a:r>
          </a:p>
          <a:p>
            <a:pPr marL="419100" indent="-419100">
              <a:lnSpc>
                <a:spcPct val="95000"/>
              </a:lnSpc>
              <a:spcBef>
                <a:spcPct val="20000"/>
              </a:spcBef>
              <a:buClr>
                <a:schemeClr val="hlink"/>
              </a:buClr>
              <a:buSzPct val="85000"/>
              <a:buFont typeface="Arial" pitchFamily="-123" charset="0"/>
              <a:buChar char="&gt;"/>
            </a:pPr>
            <a:r>
              <a:rPr lang="en-GB" sz="2200">
                <a:solidFill>
                  <a:srgbClr val="333333"/>
                </a:solidFill>
              </a:rPr>
              <a:t>The information was then compiled in an Atlas, which is the first document to show threats and vulnerabilities in Bolivia.   </a:t>
            </a:r>
            <a:endParaRPr lang="de-CH" sz="2200">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Inhaltsplatzhalter 6"/>
          <p:cNvPicPr>
            <a:picLocks noChangeAspect="1"/>
          </p:cNvPicPr>
          <p:nvPr/>
        </p:nvPicPr>
        <p:blipFill rotWithShape="1">
          <a:blip r:embed="rId3" cstate="print">
            <a:duotone>
              <a:schemeClr val="accent5">
                <a:shade val="45000"/>
                <a:satMod val="135000"/>
              </a:schemeClr>
              <a:prstClr val="white"/>
            </a:duotone>
            <a:extLst/>
          </a:blip>
          <a:srcRect l="-1" t="21183" r="-19" b="-821"/>
          <a:stretch/>
        </p:blipFill>
        <p:spPr bwMode="auto">
          <a:xfrm>
            <a:off x="0" y="1556791"/>
            <a:ext cx="9144000" cy="4853789"/>
          </a:xfrm>
          <a:prstGeom prst="rect">
            <a:avLst/>
          </a:prstGeom>
          <a:noFill/>
          <a:ln>
            <a:noFill/>
          </a:ln>
          <a:effectLst/>
          <a:extLst/>
        </p:spPr>
      </p:pic>
      <p:sp>
        <p:nvSpPr>
          <p:cNvPr id="50178" name="Titel 1"/>
          <p:cNvSpPr>
            <a:spLocks noGrp="1"/>
          </p:cNvSpPr>
          <p:nvPr>
            <p:ph type="title"/>
          </p:nvPr>
        </p:nvSpPr>
        <p:spPr/>
        <p:txBody>
          <a:bodyPr/>
          <a:lstStyle/>
          <a:p>
            <a:pPr eaLnBrk="1" hangingPunct="1"/>
            <a:r>
              <a:rPr lang="de-CH" smtClean="0"/>
              <a:t>Outcomes</a:t>
            </a:r>
          </a:p>
        </p:txBody>
      </p:sp>
      <p:sp>
        <p:nvSpPr>
          <p:cNvPr id="50179" name="Datumsplatzhalter 3"/>
          <p:cNvSpPr>
            <a:spLocks noGrp="1"/>
          </p:cNvSpPr>
          <p:nvPr>
            <p:ph type="dt" sz="quarter" idx="10"/>
          </p:nvPr>
        </p:nvSpPr>
        <p:spPr>
          <a:noFill/>
          <a:ln>
            <a:miter lim="800000"/>
            <a:headEnd/>
            <a:tailEnd/>
          </a:ln>
        </p:spPr>
        <p:txBody>
          <a:bodyPr/>
          <a:lstStyle/>
          <a:p>
            <a:fld id="{51B67BD8-FE41-4525-B785-BABEE8BB2864}" type="datetime4">
              <a:rPr lang="de-CH" smtClean="0">
                <a:latin typeface="Arial" pitchFamily="-123" charset="0"/>
                <a:ea typeface="ＭＳ Ｐゴシック" pitchFamily="-123" charset="-128"/>
                <a:cs typeface="ＭＳ Ｐゴシック" pitchFamily="-123" charset="-128"/>
              </a:rPr>
              <a:pPr/>
              <a:t>October 8, 2010</a:t>
            </a:fld>
            <a:endParaRPr lang="de-CH" smtClean="0">
              <a:solidFill>
                <a:schemeClr val="tx1"/>
              </a:solidFill>
              <a:latin typeface="Arial" pitchFamily="-123" charset="0"/>
              <a:ea typeface="ＭＳ Ｐゴシック" pitchFamily="-123" charset="-128"/>
              <a:cs typeface="ＭＳ Ｐゴシック" pitchFamily="-123" charset="-128"/>
            </a:endParaRPr>
          </a:p>
        </p:txBody>
      </p:sp>
      <p:sp>
        <p:nvSpPr>
          <p:cNvPr id="50180" name="Fußzeilenplatzhalter 4"/>
          <p:cNvSpPr>
            <a:spLocks noGrp="1"/>
          </p:cNvSpPr>
          <p:nvPr>
            <p:ph type="ftr" sz="quarter" idx="4294967295"/>
          </p:nvPr>
        </p:nvSpPr>
        <p:spPr>
          <a:noFill/>
          <a:ln>
            <a:miter lim="800000"/>
            <a:headEnd/>
            <a:tailEnd/>
          </a:ln>
        </p:spPr>
        <p:txBody>
          <a:bodyPr/>
          <a:lstStyle/>
          <a:p>
            <a:r>
              <a:rPr lang="de-CH" smtClean="0">
                <a:latin typeface="Arial" pitchFamily="-123" charset="0"/>
                <a:ea typeface="ＭＳ Ｐゴシック" pitchFamily="-123" charset="-128"/>
                <a:cs typeface="ＭＳ Ｐゴシック" pitchFamily="-123" charset="-128"/>
              </a:rPr>
              <a:t>Case study: Risk management in Bolivia</a:t>
            </a:r>
          </a:p>
        </p:txBody>
      </p:sp>
      <p:sp>
        <p:nvSpPr>
          <p:cNvPr id="50181" name="Foliennummernplatzhalter 5"/>
          <p:cNvSpPr>
            <a:spLocks noGrp="1"/>
          </p:cNvSpPr>
          <p:nvPr>
            <p:ph type="sldNum" sz="quarter" idx="11"/>
          </p:nvPr>
        </p:nvSpPr>
        <p:spPr>
          <a:noFill/>
          <a:ln>
            <a:miter lim="800000"/>
            <a:headEnd/>
            <a:tailEnd/>
          </a:ln>
        </p:spPr>
        <p:txBody>
          <a:bodyPr/>
          <a:lstStyle/>
          <a:p>
            <a:fld id="{76221E3C-82F5-41A4-B05E-E8D32A4B4FD5}" type="slidenum">
              <a:rPr lang="de-CH" smtClean="0">
                <a:latin typeface="Arial" pitchFamily="-123" charset="0"/>
                <a:ea typeface="ＭＳ Ｐゴシック" pitchFamily="-123" charset="-128"/>
                <a:cs typeface="ＭＳ Ｐゴシック" pitchFamily="-123" charset="-128"/>
              </a:rPr>
              <a:pPr/>
              <a:t>18</a:t>
            </a:fld>
            <a:endParaRPr lang="de-CH" sz="1400" smtClean="0">
              <a:latin typeface="Arial" pitchFamily="-123" charset="0"/>
              <a:ea typeface="ＭＳ Ｐゴシック" pitchFamily="-123" charset="-128"/>
              <a:cs typeface="ＭＳ Ｐゴシック" pitchFamily="-123" charset="-128"/>
            </a:endParaRPr>
          </a:p>
        </p:txBody>
      </p:sp>
      <p:sp>
        <p:nvSpPr>
          <p:cNvPr id="8" name="Inhaltsplatzhalter 2"/>
          <p:cNvSpPr txBox="1">
            <a:spLocks/>
          </p:cNvSpPr>
          <p:nvPr/>
        </p:nvSpPr>
        <p:spPr bwMode="auto">
          <a:xfrm>
            <a:off x="539750" y="1844675"/>
            <a:ext cx="8061325" cy="4498975"/>
          </a:xfrm>
          <a:prstGeom prst="rect">
            <a:avLst/>
          </a:prstGeom>
          <a:noFill/>
          <a:ln w="9525">
            <a:noFill/>
            <a:miter lim="800000"/>
            <a:headEnd/>
            <a:tailEnd/>
          </a:ln>
        </p:spPr>
        <p:txBody>
          <a:bodyPr lIns="0" tIns="0" rIns="0" bIns="0">
            <a:prstTxWarp prst="textNoShape">
              <a:avLst/>
            </a:prstTxWarp>
          </a:bodyPr>
          <a:lstStyle/>
          <a:p>
            <a:pPr marL="419100" indent="-419100">
              <a:lnSpc>
                <a:spcPct val="95000"/>
              </a:lnSpc>
              <a:spcBef>
                <a:spcPct val="20000"/>
              </a:spcBef>
              <a:buClr>
                <a:schemeClr val="hlink"/>
              </a:buClr>
              <a:buSzPct val="85000"/>
              <a:buFont typeface="Arial" pitchFamily="-123" charset="0"/>
              <a:buChar char="&gt;"/>
            </a:pPr>
            <a:r>
              <a:rPr lang="en-GB" sz="2200">
                <a:solidFill>
                  <a:srgbClr val="333333"/>
                </a:solidFill>
              </a:rPr>
              <a:t>OXFAM International is financing the continuation of the project in other Departments in Bolivia.</a:t>
            </a:r>
          </a:p>
          <a:p>
            <a:pPr marL="419100" indent="-419100">
              <a:lnSpc>
                <a:spcPct val="95000"/>
              </a:lnSpc>
              <a:spcBef>
                <a:spcPct val="20000"/>
              </a:spcBef>
              <a:buClr>
                <a:schemeClr val="hlink"/>
              </a:buClr>
              <a:buSzPct val="85000"/>
              <a:buFont typeface="Arial" pitchFamily="-123" charset="0"/>
              <a:buChar char="&gt;"/>
            </a:pPr>
            <a:r>
              <a:rPr lang="en-GB" sz="2200">
                <a:solidFill>
                  <a:srgbClr val="333333"/>
                </a:solidFill>
              </a:rPr>
              <a:t>Ministries, development agencies and intergovernmental organisations request the use of information from the Atlas.</a:t>
            </a:r>
            <a:endParaRPr lang="de-CH" sz="2200">
              <a:solidFill>
                <a:srgbClr val="333333"/>
              </a:solidFill>
            </a:endParaRPr>
          </a:p>
          <a:p>
            <a:pPr marL="419100" indent="-419100">
              <a:lnSpc>
                <a:spcPct val="95000"/>
              </a:lnSpc>
              <a:spcBef>
                <a:spcPct val="20000"/>
              </a:spcBef>
              <a:buClr>
                <a:schemeClr val="hlink"/>
              </a:buClr>
              <a:buSzPct val="85000"/>
              <a:buFont typeface="Arial" pitchFamily="-123" charset="0"/>
              <a:buChar char="&gt;"/>
            </a:pPr>
            <a:r>
              <a:rPr lang="en-GB" sz="2200">
                <a:solidFill>
                  <a:srgbClr val="333333"/>
                </a:solidFill>
              </a:rPr>
              <a:t>Risk management is now enshrined as a transversal theme in Municipal Development Plans. </a:t>
            </a:r>
          </a:p>
          <a:p>
            <a:pPr marL="419100" indent="-419100">
              <a:lnSpc>
                <a:spcPct val="95000"/>
              </a:lnSpc>
              <a:spcBef>
                <a:spcPct val="20000"/>
              </a:spcBef>
              <a:buClr>
                <a:schemeClr val="hlink"/>
              </a:buClr>
              <a:buSzPct val="85000"/>
              <a:buFont typeface="Arial" pitchFamily="-123" charset="0"/>
              <a:buChar char="&gt;"/>
            </a:pPr>
            <a:r>
              <a:rPr lang="en-GB" sz="2200">
                <a:solidFill>
                  <a:srgbClr val="333333"/>
                </a:solidFill>
              </a:rPr>
              <a:t>Research was ongoing during the PAMS, so researchers themselves learned from the experiences and included them in their work. </a:t>
            </a:r>
          </a:p>
          <a:p>
            <a:pPr marL="419100" indent="-419100">
              <a:lnSpc>
                <a:spcPct val="95000"/>
              </a:lnSpc>
              <a:spcBef>
                <a:spcPct val="20000"/>
              </a:spcBef>
              <a:buClr>
                <a:schemeClr val="hlink"/>
              </a:buClr>
              <a:buSzPct val="85000"/>
              <a:buFont typeface="Arial" pitchFamily="-123" charset="0"/>
              <a:buNone/>
            </a:pPr>
            <a:endParaRPr lang="de-CH" sz="2200">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Titel 1"/>
          <p:cNvSpPr>
            <a:spLocks noGrp="1"/>
          </p:cNvSpPr>
          <p:nvPr>
            <p:ph type="title"/>
          </p:nvPr>
        </p:nvSpPr>
        <p:spPr/>
        <p:txBody>
          <a:bodyPr/>
          <a:lstStyle/>
          <a:p>
            <a:pPr eaLnBrk="1" hangingPunct="1"/>
            <a:r>
              <a:rPr lang="de-CH" smtClean="0"/>
              <a:t>Researchers</a:t>
            </a:r>
            <a:r>
              <a:rPr lang="de-CH" smtClean="0">
                <a:ea typeface="Arial" pitchFamily="-123" charset="0"/>
                <a:cs typeface="Arial" pitchFamily="-123" charset="0"/>
              </a:rPr>
              <a:t>’</a:t>
            </a:r>
            <a:r>
              <a:rPr lang="de-CH" smtClean="0"/>
              <a:t> strategies</a:t>
            </a:r>
          </a:p>
        </p:txBody>
      </p:sp>
      <p:sp>
        <p:nvSpPr>
          <p:cNvPr id="52226" name="Datumsplatzhalter 3"/>
          <p:cNvSpPr>
            <a:spLocks noGrp="1"/>
          </p:cNvSpPr>
          <p:nvPr>
            <p:ph type="dt" sz="quarter" idx="10"/>
          </p:nvPr>
        </p:nvSpPr>
        <p:spPr>
          <a:noFill/>
          <a:ln>
            <a:miter lim="800000"/>
            <a:headEnd/>
            <a:tailEnd/>
          </a:ln>
        </p:spPr>
        <p:txBody>
          <a:bodyPr/>
          <a:lstStyle/>
          <a:p>
            <a:fld id="{96F40937-52E2-43AF-B9EB-2590A01AC3D3}" type="datetime4">
              <a:rPr lang="de-CH" smtClean="0">
                <a:latin typeface="Arial" pitchFamily="-123" charset="0"/>
                <a:ea typeface="ＭＳ Ｐゴシック" pitchFamily="-123" charset="-128"/>
                <a:cs typeface="ＭＳ Ｐゴシック" pitchFamily="-123" charset="-128"/>
              </a:rPr>
              <a:pPr/>
              <a:t>October 8, 2010</a:t>
            </a:fld>
            <a:endParaRPr lang="de-CH" smtClean="0">
              <a:solidFill>
                <a:schemeClr val="tx1"/>
              </a:solidFill>
              <a:latin typeface="Arial" pitchFamily="-123" charset="0"/>
              <a:ea typeface="ＭＳ Ｐゴシック" pitchFamily="-123" charset="-128"/>
              <a:cs typeface="ＭＳ Ｐゴシック" pitchFamily="-123" charset="-128"/>
            </a:endParaRPr>
          </a:p>
        </p:txBody>
      </p:sp>
      <p:sp>
        <p:nvSpPr>
          <p:cNvPr id="52227" name="Fußzeilenplatzhalter 4"/>
          <p:cNvSpPr>
            <a:spLocks noGrp="1"/>
          </p:cNvSpPr>
          <p:nvPr>
            <p:ph type="ftr" sz="quarter" idx="4294967295"/>
          </p:nvPr>
        </p:nvSpPr>
        <p:spPr>
          <a:noFill/>
          <a:ln>
            <a:miter lim="800000"/>
            <a:headEnd/>
            <a:tailEnd/>
          </a:ln>
        </p:spPr>
        <p:txBody>
          <a:bodyPr/>
          <a:lstStyle/>
          <a:p>
            <a:r>
              <a:rPr lang="de-CH" smtClean="0">
                <a:latin typeface="Arial" pitchFamily="-123" charset="0"/>
                <a:ea typeface="ＭＳ Ｐゴシック" pitchFamily="-123" charset="-128"/>
                <a:cs typeface="ＭＳ Ｐゴシック" pitchFamily="-123" charset="-128"/>
              </a:rPr>
              <a:t>Case study: Risk management in Bolivia</a:t>
            </a:r>
          </a:p>
        </p:txBody>
      </p:sp>
      <p:sp>
        <p:nvSpPr>
          <p:cNvPr id="52228" name="Foliennummernplatzhalter 5"/>
          <p:cNvSpPr>
            <a:spLocks noGrp="1"/>
          </p:cNvSpPr>
          <p:nvPr>
            <p:ph type="sldNum" sz="quarter" idx="11"/>
          </p:nvPr>
        </p:nvSpPr>
        <p:spPr>
          <a:noFill/>
          <a:ln>
            <a:miter lim="800000"/>
            <a:headEnd/>
            <a:tailEnd/>
          </a:ln>
        </p:spPr>
        <p:txBody>
          <a:bodyPr/>
          <a:lstStyle/>
          <a:p>
            <a:fld id="{9CD3FF03-9588-4A3B-A8CD-B4C3B623DAFF}" type="slidenum">
              <a:rPr lang="de-CH" smtClean="0">
                <a:latin typeface="Arial" pitchFamily="-123" charset="0"/>
                <a:ea typeface="ＭＳ Ｐゴシック" pitchFamily="-123" charset="-128"/>
                <a:cs typeface="ＭＳ Ｐゴシック" pitchFamily="-123" charset="-128"/>
              </a:rPr>
              <a:pPr/>
              <a:t>19</a:t>
            </a:fld>
            <a:endParaRPr lang="de-CH" sz="1400" smtClean="0">
              <a:latin typeface="Arial" pitchFamily="-123" charset="0"/>
              <a:ea typeface="ＭＳ Ｐゴシック" pitchFamily="-123" charset="-128"/>
              <a:cs typeface="ＭＳ Ｐゴシック" pitchFamily="-123" charset="-128"/>
            </a:endParaRPr>
          </a:p>
        </p:txBody>
      </p:sp>
      <p:pic>
        <p:nvPicPr>
          <p:cNvPr id="7" name="Inhaltsplatzhalter 6"/>
          <p:cNvPicPr>
            <a:picLocks noGrp="1" noChangeAspect="1"/>
          </p:cNvPicPr>
          <p:nvPr>
            <p:ph idx="1"/>
          </p:nvPr>
        </p:nvPicPr>
        <p:blipFill rotWithShape="1">
          <a:blip r:embed="rId3" cstate="print">
            <a:duotone>
              <a:schemeClr val="accent5">
                <a:shade val="45000"/>
                <a:satMod val="135000"/>
              </a:schemeClr>
              <a:prstClr val="white"/>
            </a:duotone>
            <a:extLst/>
          </a:blip>
          <a:srcRect l="-1" t="21183" r="-19" b="-821"/>
          <a:stretch/>
        </p:blipFill>
        <p:spPr>
          <a:xfrm>
            <a:off x="0" y="1556792"/>
            <a:ext cx="9144000" cy="4852269"/>
          </a:xfrm>
        </p:spPr>
      </p:pic>
      <p:sp>
        <p:nvSpPr>
          <p:cNvPr id="10" name="Inhaltsplatzhalter 2"/>
          <p:cNvSpPr txBox="1">
            <a:spLocks/>
          </p:cNvSpPr>
          <p:nvPr/>
        </p:nvSpPr>
        <p:spPr bwMode="auto">
          <a:xfrm>
            <a:off x="539750" y="1773238"/>
            <a:ext cx="8061325" cy="4498975"/>
          </a:xfrm>
          <a:prstGeom prst="rect">
            <a:avLst/>
          </a:prstGeom>
          <a:noFill/>
          <a:ln w="9525">
            <a:noFill/>
            <a:miter lim="800000"/>
            <a:headEnd/>
            <a:tailEnd/>
          </a:ln>
        </p:spPr>
        <p:txBody>
          <a:bodyPr lIns="0" tIns="0" rIns="0" bIns="0">
            <a:prstTxWarp prst="textNoShape">
              <a:avLst/>
            </a:prstTxWarp>
          </a:bodyPr>
          <a:lstStyle/>
          <a:p>
            <a:pPr marL="419100" indent="-419100">
              <a:lnSpc>
                <a:spcPct val="95000"/>
              </a:lnSpc>
              <a:spcBef>
                <a:spcPct val="20000"/>
              </a:spcBef>
              <a:buClr>
                <a:schemeClr val="hlink"/>
              </a:buClr>
              <a:buSzPct val="85000"/>
              <a:buFont typeface="Arial" pitchFamily="-123" charset="0"/>
              <a:buChar char="&gt;"/>
            </a:pPr>
            <a:r>
              <a:rPr lang="en-GB" sz="2200">
                <a:solidFill>
                  <a:srgbClr val="333333"/>
                </a:solidFill>
              </a:rPr>
              <a:t>The researchers had joined hand with a powerful NGO in order to bring their research into policy and practice.</a:t>
            </a:r>
          </a:p>
          <a:p>
            <a:pPr marL="419100" indent="-419100">
              <a:lnSpc>
                <a:spcPct val="95000"/>
              </a:lnSpc>
              <a:spcBef>
                <a:spcPct val="20000"/>
              </a:spcBef>
              <a:buClr>
                <a:schemeClr val="hlink"/>
              </a:buClr>
              <a:buSzPct val="85000"/>
              <a:buFont typeface="Arial" pitchFamily="-123" charset="0"/>
              <a:buChar char="&gt;"/>
            </a:pPr>
            <a:r>
              <a:rPr lang="en-GB" sz="2200">
                <a:solidFill>
                  <a:srgbClr val="333333"/>
                </a:solidFill>
              </a:rPr>
              <a:t>They built strategic alliances with departmental and local governments.</a:t>
            </a:r>
          </a:p>
          <a:p>
            <a:pPr marL="419100" indent="-419100">
              <a:lnSpc>
                <a:spcPct val="95000"/>
              </a:lnSpc>
              <a:spcBef>
                <a:spcPct val="20000"/>
              </a:spcBef>
              <a:buClr>
                <a:schemeClr val="hlink"/>
              </a:buClr>
              <a:buSzPct val="85000"/>
              <a:buFont typeface="Arial" pitchFamily="-123" charset="0"/>
              <a:buChar char="&gt;"/>
            </a:pPr>
            <a:r>
              <a:rPr lang="en-GB" sz="2200">
                <a:solidFill>
                  <a:srgbClr val="333333"/>
                </a:solidFill>
              </a:rPr>
              <a:t>They cooperated with national research institutes, offering them capacity building in exchange for data.</a:t>
            </a:r>
          </a:p>
          <a:p>
            <a:pPr marL="419100" indent="-419100">
              <a:lnSpc>
                <a:spcPct val="95000"/>
              </a:lnSpc>
              <a:spcBef>
                <a:spcPct val="20000"/>
              </a:spcBef>
              <a:buClr>
                <a:schemeClr val="hlink"/>
              </a:buClr>
              <a:buSzPct val="85000"/>
              <a:buFont typeface="Arial" pitchFamily="-123" charset="0"/>
              <a:buChar char="&gt;"/>
            </a:pPr>
            <a:r>
              <a:rPr lang="en-GB" sz="2200">
                <a:solidFill>
                  <a:srgbClr val="333333"/>
                </a:solidFill>
              </a:rPr>
              <a:t>Dissemination of information through several books, radio interviews and newspaper articles was important for awareness-raising.</a:t>
            </a:r>
            <a:endParaRPr lang="de-CH" sz="2200">
              <a:solidFill>
                <a:srgbClr val="333333"/>
              </a:solidFill>
            </a:endParaRPr>
          </a:p>
          <a:p>
            <a:pPr marL="419100" indent="-419100">
              <a:lnSpc>
                <a:spcPct val="95000"/>
              </a:lnSpc>
              <a:spcBef>
                <a:spcPct val="20000"/>
              </a:spcBef>
              <a:buClr>
                <a:schemeClr val="hlink"/>
              </a:buClr>
              <a:buSzPct val="85000"/>
              <a:buFont typeface="Arial" pitchFamily="-123" charset="0"/>
              <a:buChar char="&gt;"/>
            </a:pPr>
            <a:endParaRPr lang="en-GB" sz="2200">
              <a:solidFill>
                <a:srgbClr val="333333"/>
              </a:solidFill>
            </a:endParaRPr>
          </a:p>
          <a:p>
            <a:pPr marL="419100" indent="-419100">
              <a:lnSpc>
                <a:spcPct val="95000"/>
              </a:lnSpc>
              <a:spcBef>
                <a:spcPct val="20000"/>
              </a:spcBef>
              <a:buClr>
                <a:schemeClr val="hlink"/>
              </a:buClr>
              <a:buSzPct val="85000"/>
              <a:buFont typeface="Arial" pitchFamily="-123" charset="0"/>
              <a:buChar char="&gt;"/>
            </a:pPr>
            <a:endParaRPr lang="de-CH" sz="2200">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eaLnBrk="1" hangingPunct="1"/>
            <a:r>
              <a:rPr lang="de-CH" smtClean="0"/>
              <a:t>Content</a:t>
            </a:r>
            <a:endParaRPr lang="en-GB" smtClean="0"/>
          </a:p>
        </p:txBody>
      </p:sp>
      <p:sp>
        <p:nvSpPr>
          <p:cNvPr id="3" name="Inhaltsplatzhalter 2"/>
          <p:cNvSpPr>
            <a:spLocks noGrp="1"/>
          </p:cNvSpPr>
          <p:nvPr>
            <p:ph idx="1"/>
          </p:nvPr>
        </p:nvSpPr>
        <p:spPr/>
        <p:txBody>
          <a:bodyPr/>
          <a:lstStyle/>
          <a:p>
            <a:pPr eaLnBrk="1" hangingPunct="1"/>
            <a:r>
              <a:rPr lang="de-CH" smtClean="0"/>
              <a:t>Introduction: The NCCR North-South</a:t>
            </a:r>
          </a:p>
          <a:p>
            <a:pPr eaLnBrk="1" hangingPunct="1"/>
            <a:r>
              <a:rPr lang="de-CH" smtClean="0"/>
              <a:t>PAMS – a TD tool</a:t>
            </a:r>
          </a:p>
          <a:p>
            <a:pPr eaLnBrk="1" hangingPunct="1"/>
            <a:r>
              <a:rPr lang="de-CH" smtClean="0"/>
              <a:t>Case study: Risk management in Bolivia</a:t>
            </a:r>
          </a:p>
          <a:p>
            <a:pPr eaLnBrk="1" hangingPunct="1"/>
            <a:r>
              <a:rPr lang="de-CH" smtClean="0"/>
              <a:t>Conclusions - Do researchers need a funding scheme for implementation?</a:t>
            </a:r>
          </a:p>
          <a:p>
            <a:pPr eaLnBrk="1" hangingPunct="1"/>
            <a:endParaRPr lang="en-GB" smtClean="0"/>
          </a:p>
        </p:txBody>
      </p:sp>
      <p:sp>
        <p:nvSpPr>
          <p:cNvPr id="17411" name="Datumsplatzhalter 3"/>
          <p:cNvSpPr>
            <a:spLocks noGrp="1"/>
          </p:cNvSpPr>
          <p:nvPr>
            <p:ph type="dt" sz="quarter" idx="10"/>
          </p:nvPr>
        </p:nvSpPr>
        <p:spPr>
          <a:noFill/>
          <a:ln>
            <a:miter lim="800000"/>
            <a:headEnd/>
            <a:tailEnd/>
          </a:ln>
        </p:spPr>
        <p:txBody>
          <a:bodyPr/>
          <a:lstStyle/>
          <a:p>
            <a:fld id="{892599F7-8E66-406F-B807-EC7221E536AA}" type="datetime4">
              <a:rPr lang="de-CH" smtClean="0">
                <a:latin typeface="Arial" pitchFamily="-123" charset="0"/>
                <a:ea typeface="ＭＳ Ｐゴシック" pitchFamily="-123" charset="-128"/>
                <a:cs typeface="ＭＳ Ｐゴシック" pitchFamily="-123" charset="-128"/>
              </a:rPr>
              <a:pPr/>
              <a:t>October 8, 2010</a:t>
            </a:fld>
            <a:endParaRPr lang="de-CH" smtClean="0">
              <a:solidFill>
                <a:schemeClr val="tx1"/>
              </a:solidFill>
              <a:latin typeface="Arial" pitchFamily="-123" charset="0"/>
              <a:ea typeface="ＭＳ Ｐゴシック" pitchFamily="-123" charset="-128"/>
              <a:cs typeface="ＭＳ Ｐゴシック" pitchFamily="-123" charset="-128"/>
            </a:endParaRPr>
          </a:p>
        </p:txBody>
      </p:sp>
      <p:sp>
        <p:nvSpPr>
          <p:cNvPr id="17412" name="Foliennummernplatzhalter 5"/>
          <p:cNvSpPr>
            <a:spLocks noGrp="1"/>
          </p:cNvSpPr>
          <p:nvPr>
            <p:ph type="sldNum" sz="quarter" idx="11"/>
          </p:nvPr>
        </p:nvSpPr>
        <p:spPr>
          <a:noFill/>
          <a:ln>
            <a:miter lim="800000"/>
            <a:headEnd/>
            <a:tailEnd/>
          </a:ln>
        </p:spPr>
        <p:txBody>
          <a:bodyPr/>
          <a:lstStyle/>
          <a:p>
            <a:fld id="{8C5E144D-D937-4BCF-B192-5FE13E399AB6}" type="slidenum">
              <a:rPr lang="de-CH" smtClean="0">
                <a:latin typeface="Arial" pitchFamily="-123" charset="0"/>
                <a:ea typeface="ＭＳ Ｐゴシック" pitchFamily="-123" charset="-128"/>
                <a:cs typeface="ＭＳ Ｐゴシック" pitchFamily="-123" charset="-128"/>
              </a:rPr>
              <a:pPr/>
              <a:t>2</a:t>
            </a:fld>
            <a:endParaRPr lang="de-CH" sz="1400" smtClean="0">
              <a:latin typeface="Arial" pitchFamily="-123" charset="0"/>
              <a:ea typeface="ＭＳ Ｐゴシック" pitchFamily="-123" charset="-128"/>
              <a:cs typeface="ＭＳ Ｐゴシック" pitchFamily="-123"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el 1"/>
          <p:cNvSpPr>
            <a:spLocks noGrp="1"/>
          </p:cNvSpPr>
          <p:nvPr>
            <p:ph type="title"/>
          </p:nvPr>
        </p:nvSpPr>
        <p:spPr/>
        <p:txBody>
          <a:bodyPr/>
          <a:lstStyle/>
          <a:p>
            <a:pPr eaLnBrk="1" hangingPunct="1"/>
            <a:r>
              <a:rPr lang="de-CH" smtClean="0"/>
              <a:t>Conclusions:</a:t>
            </a:r>
            <a:br>
              <a:rPr lang="de-CH" smtClean="0"/>
            </a:br>
            <a:r>
              <a:rPr lang="de-CH" smtClean="0"/>
              <a:t>Do researchers need a funding scheme?</a:t>
            </a:r>
            <a:br>
              <a:rPr lang="de-CH" smtClean="0"/>
            </a:br>
            <a:endParaRPr lang="de-CH" smtClean="0"/>
          </a:p>
        </p:txBody>
      </p:sp>
      <p:sp>
        <p:nvSpPr>
          <p:cNvPr id="3" name="Inhaltsplatzhalter 2"/>
          <p:cNvSpPr>
            <a:spLocks noGrp="1"/>
          </p:cNvSpPr>
          <p:nvPr>
            <p:ph idx="1"/>
          </p:nvPr>
        </p:nvSpPr>
        <p:spPr/>
        <p:txBody>
          <a:bodyPr/>
          <a:lstStyle/>
          <a:p>
            <a:pPr eaLnBrk="1" hangingPunct="1"/>
            <a:r>
              <a:rPr lang="de-CH" smtClean="0"/>
              <a:t>PAMS are often just «one piece of the mosaic» for larger development activities. </a:t>
            </a:r>
          </a:p>
          <a:p>
            <a:pPr eaLnBrk="1" hangingPunct="1"/>
            <a:r>
              <a:rPr lang="de-CH" smtClean="0"/>
              <a:t>PAMS provide researchers the opportunity to get in contact with non-academic actors and to test approaches which can then be continued by their partners. </a:t>
            </a:r>
          </a:p>
          <a:p>
            <a:pPr eaLnBrk="1" hangingPunct="1"/>
            <a:r>
              <a:rPr lang="de-CH" smtClean="0"/>
              <a:t>Researchers can adapt their research and benefit from the non-academic knowledge.</a:t>
            </a:r>
          </a:p>
          <a:p>
            <a:pPr eaLnBrk="1" hangingPunct="1"/>
            <a:r>
              <a:rPr lang="de-CH" smtClean="0"/>
              <a:t>PAMS have proven to be a successful tool to foster TD research in the NCCR North-South.</a:t>
            </a:r>
          </a:p>
          <a:p>
            <a:pPr eaLnBrk="1" hangingPunct="1"/>
            <a:endParaRPr lang="de-CH" smtClean="0"/>
          </a:p>
        </p:txBody>
      </p:sp>
      <p:sp>
        <p:nvSpPr>
          <p:cNvPr id="54275" name="Datumsplatzhalter 3"/>
          <p:cNvSpPr>
            <a:spLocks noGrp="1"/>
          </p:cNvSpPr>
          <p:nvPr>
            <p:ph type="dt" sz="quarter" idx="10"/>
          </p:nvPr>
        </p:nvSpPr>
        <p:spPr>
          <a:noFill/>
          <a:ln>
            <a:miter lim="800000"/>
            <a:headEnd/>
            <a:tailEnd/>
          </a:ln>
        </p:spPr>
        <p:txBody>
          <a:bodyPr/>
          <a:lstStyle/>
          <a:p>
            <a:fld id="{9A563120-1956-4FAD-8FC0-C397206566C8}" type="datetime4">
              <a:rPr lang="de-CH" smtClean="0">
                <a:latin typeface="Arial" pitchFamily="-123" charset="0"/>
                <a:ea typeface="ＭＳ Ｐゴシック" pitchFamily="-123" charset="-128"/>
                <a:cs typeface="ＭＳ Ｐゴシック" pitchFamily="-123" charset="-128"/>
              </a:rPr>
              <a:pPr/>
              <a:t>October 8, 2010</a:t>
            </a:fld>
            <a:endParaRPr lang="de-CH" smtClean="0">
              <a:solidFill>
                <a:schemeClr val="tx1"/>
              </a:solidFill>
              <a:latin typeface="Arial" pitchFamily="-123" charset="0"/>
              <a:ea typeface="ＭＳ Ｐゴシック" pitchFamily="-123" charset="-128"/>
              <a:cs typeface="ＭＳ Ｐゴシック" pitchFamily="-123" charset="-128"/>
            </a:endParaRPr>
          </a:p>
        </p:txBody>
      </p:sp>
      <p:sp>
        <p:nvSpPr>
          <p:cNvPr id="54276" name="Fußzeilenplatzhalter 4"/>
          <p:cNvSpPr>
            <a:spLocks noGrp="1"/>
          </p:cNvSpPr>
          <p:nvPr>
            <p:ph type="ftr" sz="quarter" idx="4294967295"/>
          </p:nvPr>
        </p:nvSpPr>
        <p:spPr>
          <a:xfrm>
            <a:off x="107950" y="188913"/>
            <a:ext cx="5399088" cy="252412"/>
          </a:xfrm>
          <a:noFill/>
          <a:ln>
            <a:miter lim="800000"/>
            <a:headEnd/>
            <a:tailEnd/>
          </a:ln>
        </p:spPr>
        <p:txBody>
          <a:bodyPr/>
          <a:lstStyle/>
          <a:p>
            <a:r>
              <a:rPr lang="de-CH" smtClean="0">
                <a:latin typeface="Arial" pitchFamily="-123" charset="0"/>
                <a:ea typeface="ＭＳ Ｐゴシック" pitchFamily="-123" charset="-128"/>
                <a:cs typeface="ＭＳ Ｐゴシック" pitchFamily="-123" charset="-128"/>
              </a:rPr>
              <a:t>Conclusions - Do researchers need a funding scheme?</a:t>
            </a:r>
          </a:p>
        </p:txBody>
      </p:sp>
      <p:sp>
        <p:nvSpPr>
          <p:cNvPr id="54277" name="Foliennummernplatzhalter 5"/>
          <p:cNvSpPr>
            <a:spLocks noGrp="1"/>
          </p:cNvSpPr>
          <p:nvPr>
            <p:ph type="sldNum" sz="quarter" idx="11"/>
          </p:nvPr>
        </p:nvSpPr>
        <p:spPr>
          <a:noFill/>
          <a:ln>
            <a:miter lim="800000"/>
            <a:headEnd/>
            <a:tailEnd/>
          </a:ln>
        </p:spPr>
        <p:txBody>
          <a:bodyPr/>
          <a:lstStyle/>
          <a:p>
            <a:fld id="{1F02E462-E487-4A20-8E78-7FE775E7DBDC}" type="slidenum">
              <a:rPr lang="de-CH" smtClean="0">
                <a:latin typeface="Arial" pitchFamily="-123" charset="0"/>
                <a:ea typeface="ＭＳ Ｐゴシック" pitchFamily="-123" charset="-128"/>
                <a:cs typeface="ＭＳ Ｐゴシック" pitchFamily="-123" charset="-128"/>
              </a:rPr>
              <a:pPr/>
              <a:t>20</a:t>
            </a:fld>
            <a:endParaRPr lang="de-CH" sz="1400" smtClean="0">
              <a:latin typeface="Arial" pitchFamily="-123" charset="0"/>
              <a:ea typeface="ＭＳ Ｐゴシック" pitchFamily="-123" charset="-128"/>
              <a:cs typeface="ＭＳ Ｐゴシック" pitchFamily="-123"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lstStyle/>
          <a:p>
            <a:pPr eaLnBrk="1" hangingPunct="1"/>
            <a:r>
              <a:rPr lang="de-CH" smtClean="0"/>
              <a:t>The NCCR North-South</a:t>
            </a:r>
          </a:p>
        </p:txBody>
      </p:sp>
      <p:pic>
        <p:nvPicPr>
          <p:cNvPr id="19458" name="Inhaltsplatzhalter 5"/>
          <p:cNvPicPr>
            <a:picLocks noGrp="1" noChangeAspect="1"/>
          </p:cNvPicPr>
          <p:nvPr>
            <p:ph idx="1"/>
          </p:nvPr>
        </p:nvPicPr>
        <p:blipFill>
          <a:blip r:embed="rId3"/>
          <a:srcRect/>
          <a:stretch>
            <a:fillRect/>
          </a:stretch>
        </p:blipFill>
        <p:spPr>
          <a:xfrm>
            <a:off x="1171575" y="1600200"/>
            <a:ext cx="6800850" cy="4525963"/>
          </a:xfrm>
        </p:spPr>
      </p:pic>
      <p:sp>
        <p:nvSpPr>
          <p:cNvPr id="19459" name="Fußzeilenplatzhalter 4"/>
          <p:cNvSpPr txBox="1">
            <a:spLocks/>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pPr eaLnBrk="0" hangingPunct="0"/>
            <a:r>
              <a:rPr lang="de-CH" sz="1000"/>
              <a:t>Introduction: The NCCR North-South</a:t>
            </a:r>
          </a:p>
          <a:p>
            <a:pPr eaLnBrk="0" hangingPunct="0"/>
            <a:endParaRPr lang="de-CH" sz="1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5" name="Inhaltsplatzhalter 5"/>
          <p:cNvPicPr>
            <a:picLocks noGrp="1" noChangeAspect="1"/>
          </p:cNvPicPr>
          <p:nvPr>
            <p:ph idx="1"/>
          </p:nvPr>
        </p:nvPicPr>
        <p:blipFill>
          <a:blip r:embed="rId3">
            <a:lum bright="70000" contrast="-70000"/>
          </a:blip>
          <a:srcRect/>
          <a:stretch>
            <a:fillRect/>
          </a:stretch>
        </p:blipFill>
        <p:spPr>
          <a:xfrm>
            <a:off x="1171575" y="1600200"/>
            <a:ext cx="7288213" cy="4849813"/>
          </a:xfrm>
        </p:spPr>
      </p:pic>
      <p:sp>
        <p:nvSpPr>
          <p:cNvPr id="21506" name="Titel 1"/>
          <p:cNvSpPr>
            <a:spLocks noGrp="1"/>
          </p:cNvSpPr>
          <p:nvPr>
            <p:ph type="title"/>
          </p:nvPr>
        </p:nvSpPr>
        <p:spPr/>
        <p:txBody>
          <a:bodyPr/>
          <a:lstStyle/>
          <a:p>
            <a:pPr eaLnBrk="1" hangingPunct="1"/>
            <a:r>
              <a:rPr lang="de-CH" smtClean="0"/>
              <a:t>The NCCR North-South</a:t>
            </a:r>
          </a:p>
        </p:txBody>
      </p:sp>
      <p:sp>
        <p:nvSpPr>
          <p:cNvPr id="5" name="Inhaltsplatzhalter 2"/>
          <p:cNvSpPr txBox="1">
            <a:spLocks/>
          </p:cNvSpPr>
          <p:nvPr/>
        </p:nvSpPr>
        <p:spPr bwMode="auto">
          <a:xfrm>
            <a:off x="1187450" y="1654175"/>
            <a:ext cx="7272338" cy="4498975"/>
          </a:xfrm>
          <a:prstGeom prst="rect">
            <a:avLst/>
          </a:prstGeom>
          <a:noFill/>
          <a:ln w="9525">
            <a:noFill/>
            <a:miter lim="800000"/>
            <a:headEnd/>
            <a:tailEnd/>
          </a:ln>
        </p:spPr>
        <p:txBody>
          <a:bodyPr lIns="0" tIns="0" rIns="0" bIns="0">
            <a:prstTxWarp prst="textNoShape">
              <a:avLst/>
            </a:prstTxWarp>
          </a:bodyPr>
          <a:lstStyle/>
          <a:p>
            <a:pPr marL="419100" indent="-419100">
              <a:lnSpc>
                <a:spcPct val="95000"/>
              </a:lnSpc>
              <a:spcBef>
                <a:spcPct val="20000"/>
              </a:spcBef>
              <a:buClr>
                <a:schemeClr val="hlink"/>
              </a:buClr>
              <a:buSzPct val="85000"/>
              <a:buFont typeface="Arial" pitchFamily="-123" charset="0"/>
              <a:buChar char="&gt;"/>
            </a:pPr>
            <a:r>
              <a:rPr lang="en-US" sz="2200">
                <a:solidFill>
                  <a:srgbClr val="333333"/>
                </a:solidFill>
              </a:rPr>
              <a:t>One of twenty NCCRs established by the Swiss National Science Foundation</a:t>
            </a:r>
            <a:r>
              <a:rPr lang="en-US" sz="2200" b="1">
                <a:solidFill>
                  <a:srgbClr val="333333"/>
                </a:solidFill>
              </a:rPr>
              <a:t> </a:t>
            </a:r>
            <a:r>
              <a:rPr lang="en-US" sz="2200">
                <a:solidFill>
                  <a:srgbClr val="333333"/>
                </a:solidFill>
              </a:rPr>
              <a:t>(SNSF) to promote scientific advancement in vital research areas</a:t>
            </a:r>
          </a:p>
          <a:p>
            <a:pPr marL="419100" indent="-419100">
              <a:lnSpc>
                <a:spcPct val="95000"/>
              </a:lnSpc>
              <a:spcBef>
                <a:spcPct val="20000"/>
              </a:spcBef>
              <a:buClr>
                <a:schemeClr val="hlink"/>
              </a:buClr>
              <a:buSzPct val="85000"/>
              <a:buFont typeface="Arial" pitchFamily="-123" charset="0"/>
              <a:buChar char="&gt;"/>
            </a:pPr>
            <a:r>
              <a:rPr lang="de-CH" sz="2200">
                <a:solidFill>
                  <a:srgbClr val="333333"/>
                </a:solidFill>
              </a:rPr>
              <a:t>Co-funded by the Swiss Agency for Development and Cooperation</a:t>
            </a:r>
          </a:p>
          <a:p>
            <a:pPr marL="419100" indent="-419100">
              <a:lnSpc>
                <a:spcPct val="95000"/>
              </a:lnSpc>
              <a:spcBef>
                <a:spcPct val="20000"/>
              </a:spcBef>
              <a:buClr>
                <a:schemeClr val="hlink"/>
              </a:buClr>
              <a:buSzPct val="85000"/>
              <a:buFont typeface="Arial" pitchFamily="-123" charset="0"/>
              <a:buChar char="&gt;"/>
            </a:pPr>
            <a:r>
              <a:rPr lang="en-US" sz="2200">
                <a:solidFill>
                  <a:srgbClr val="333333"/>
                </a:solidFill>
              </a:rPr>
              <a:t>Network of over 350 researchers active in more than 40 countries worldwide</a:t>
            </a:r>
          </a:p>
        </p:txBody>
      </p:sp>
      <p:sp>
        <p:nvSpPr>
          <p:cNvPr id="21508" name="Fußzeilenplatzhalter 4"/>
          <p:cNvSpPr txBox="1">
            <a:spLocks/>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pPr eaLnBrk="0" hangingPunct="0"/>
            <a:r>
              <a:rPr lang="de-CH" sz="1000"/>
              <a:t>Introduction: The NCCR North-South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el 1"/>
          <p:cNvSpPr>
            <a:spLocks noGrp="1"/>
          </p:cNvSpPr>
          <p:nvPr>
            <p:ph type="title"/>
          </p:nvPr>
        </p:nvSpPr>
        <p:spPr/>
        <p:txBody>
          <a:bodyPr/>
          <a:lstStyle/>
          <a:p>
            <a:pPr eaLnBrk="1" hangingPunct="1"/>
            <a:r>
              <a:rPr lang="de-CH" smtClean="0"/>
              <a:t>TD in the NCCR North-South</a:t>
            </a:r>
          </a:p>
        </p:txBody>
      </p:sp>
      <p:sp>
        <p:nvSpPr>
          <p:cNvPr id="23554" name="Datumsplatzhalter 3"/>
          <p:cNvSpPr>
            <a:spLocks noGrp="1"/>
          </p:cNvSpPr>
          <p:nvPr>
            <p:ph type="dt" sz="quarter" idx="10"/>
          </p:nvPr>
        </p:nvSpPr>
        <p:spPr>
          <a:noFill/>
          <a:ln>
            <a:miter lim="800000"/>
            <a:headEnd/>
            <a:tailEnd/>
          </a:ln>
        </p:spPr>
        <p:txBody>
          <a:bodyPr/>
          <a:lstStyle/>
          <a:p>
            <a:fld id="{1833C607-6596-459B-8B59-0BCA49E5975F}" type="datetime4">
              <a:rPr lang="de-CH" smtClean="0">
                <a:latin typeface="Arial" pitchFamily="-123" charset="0"/>
                <a:ea typeface="ＭＳ Ｐゴシック" pitchFamily="-123" charset="-128"/>
                <a:cs typeface="ＭＳ Ｐゴシック" pitchFamily="-123" charset="-128"/>
              </a:rPr>
              <a:pPr/>
              <a:t>October 8, 2010</a:t>
            </a:fld>
            <a:endParaRPr lang="de-CH" smtClean="0">
              <a:solidFill>
                <a:schemeClr val="tx1"/>
              </a:solidFill>
              <a:latin typeface="Arial" pitchFamily="-123" charset="0"/>
              <a:ea typeface="ＭＳ Ｐゴシック" pitchFamily="-123" charset="-128"/>
              <a:cs typeface="ＭＳ Ｐゴシック" pitchFamily="-123" charset="-128"/>
            </a:endParaRPr>
          </a:p>
        </p:txBody>
      </p:sp>
      <p:sp>
        <p:nvSpPr>
          <p:cNvPr id="23555" name="Foliennummernplatzhalter 5"/>
          <p:cNvSpPr>
            <a:spLocks noGrp="1"/>
          </p:cNvSpPr>
          <p:nvPr>
            <p:ph type="sldNum" sz="quarter" idx="11"/>
          </p:nvPr>
        </p:nvSpPr>
        <p:spPr>
          <a:noFill/>
          <a:ln>
            <a:miter lim="800000"/>
            <a:headEnd/>
            <a:tailEnd/>
          </a:ln>
        </p:spPr>
        <p:txBody>
          <a:bodyPr/>
          <a:lstStyle/>
          <a:p>
            <a:fld id="{73ABF80E-06CF-4E40-A0DE-338645416F12}" type="slidenum">
              <a:rPr lang="de-CH" smtClean="0">
                <a:latin typeface="Arial" pitchFamily="-123" charset="0"/>
                <a:ea typeface="ＭＳ Ｐゴシック" pitchFamily="-123" charset="-128"/>
                <a:cs typeface="ＭＳ Ｐゴシック" pitchFamily="-123" charset="-128"/>
              </a:rPr>
              <a:pPr/>
              <a:t>5</a:t>
            </a:fld>
            <a:endParaRPr lang="de-CH" sz="1400" smtClean="0">
              <a:latin typeface="Arial" pitchFamily="-123" charset="0"/>
              <a:ea typeface="ＭＳ Ｐゴシック" pitchFamily="-123" charset="-128"/>
              <a:cs typeface="ＭＳ Ｐゴシック" pitchFamily="-123" charset="-128"/>
            </a:endParaRPr>
          </a:p>
        </p:txBody>
      </p:sp>
      <p:sp>
        <p:nvSpPr>
          <p:cNvPr id="23556" name="Fußzeilenplatzhalter 4"/>
          <p:cNvSpPr txBox="1">
            <a:spLocks/>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pPr eaLnBrk="0" hangingPunct="0"/>
            <a:r>
              <a:rPr lang="de-CH" sz="1000"/>
              <a:t>Introduction: The NCCR North-South</a:t>
            </a:r>
          </a:p>
          <a:p>
            <a:pPr eaLnBrk="0" hangingPunct="0"/>
            <a:endParaRPr lang="de-CH" sz="1000"/>
          </a:p>
        </p:txBody>
      </p:sp>
      <p:pic>
        <p:nvPicPr>
          <p:cNvPr id="23557" name="Inhaltsplatzhalter 5"/>
          <p:cNvPicPr>
            <a:picLocks noChangeAspect="1"/>
          </p:cNvPicPr>
          <p:nvPr/>
        </p:nvPicPr>
        <p:blipFill>
          <a:blip r:embed="rId3">
            <a:lum bright="70000" contrast="-70000"/>
          </a:blip>
          <a:srcRect/>
          <a:stretch>
            <a:fillRect/>
          </a:stretch>
        </p:blipFill>
        <p:spPr bwMode="auto">
          <a:xfrm>
            <a:off x="1139825" y="1600200"/>
            <a:ext cx="7288213" cy="4849813"/>
          </a:xfrm>
          <a:prstGeom prst="rect">
            <a:avLst/>
          </a:prstGeom>
          <a:noFill/>
          <a:ln w="9525">
            <a:noFill/>
            <a:miter lim="800000"/>
            <a:headEnd/>
            <a:tailEnd/>
          </a:ln>
        </p:spPr>
      </p:pic>
      <p:sp>
        <p:nvSpPr>
          <p:cNvPr id="3" name="Inhaltsplatzhalter 2"/>
          <p:cNvSpPr>
            <a:spLocks noGrp="1"/>
          </p:cNvSpPr>
          <p:nvPr>
            <p:ph idx="1"/>
          </p:nvPr>
        </p:nvSpPr>
        <p:spPr>
          <a:xfrm>
            <a:off x="1139825" y="1654175"/>
            <a:ext cx="7288213" cy="4498975"/>
          </a:xfrm>
        </p:spPr>
        <p:txBody>
          <a:bodyPr/>
          <a:lstStyle/>
          <a:p>
            <a:pPr eaLnBrk="1" hangingPunct="1"/>
            <a:r>
              <a:rPr lang="en-US" smtClean="0"/>
              <a:t>Special emphasis on the needs of developing and transition countries</a:t>
            </a:r>
          </a:p>
          <a:p>
            <a:pPr eaLnBrk="1" hangingPunct="1"/>
            <a:r>
              <a:rPr lang="en-US" smtClean="0"/>
              <a:t>Dedicated to finding sustainable, practicable solutions to specific challenges of global change</a:t>
            </a:r>
          </a:p>
          <a:p>
            <a:pPr eaLnBrk="1" hangingPunct="1"/>
            <a:r>
              <a:rPr lang="en-US" smtClean="0"/>
              <a:t>Research partnerships between institutions in Switzerland and the partner countries</a:t>
            </a:r>
          </a:p>
          <a:p>
            <a:pPr eaLnBrk="1" hangingPunct="1"/>
            <a:r>
              <a:rPr lang="en-US" smtClean="0"/>
              <a:t>Interdisciplinary research in three areas: </a:t>
            </a:r>
          </a:p>
          <a:p>
            <a:pPr lvl="1" eaLnBrk="1" hangingPunct="1"/>
            <a:r>
              <a:rPr lang="en-US" smtClean="0"/>
              <a:t>Governance and livelihoods</a:t>
            </a:r>
          </a:p>
          <a:p>
            <a:pPr lvl="1" eaLnBrk="1" hangingPunct="1"/>
            <a:r>
              <a:rPr lang="en-US" smtClean="0"/>
              <a:t>Health and sanitation</a:t>
            </a:r>
          </a:p>
          <a:p>
            <a:pPr lvl="1" eaLnBrk="1" hangingPunct="1"/>
            <a:r>
              <a:rPr lang="en-US" smtClean="0"/>
              <a:t>Natural resource management</a:t>
            </a:r>
          </a:p>
          <a:p>
            <a:pPr eaLnBrk="1" hangingPunct="1"/>
            <a:r>
              <a:rPr lang="en-US" smtClean="0"/>
              <a:t>Collaboration between academic and non-academic partners</a:t>
            </a:r>
            <a:endParaRPr lang="de-CH" smtClean="0"/>
          </a:p>
          <a:p>
            <a:pPr eaLnBrk="1" hangingPunct="1"/>
            <a:endParaRPr lang="de-CH"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el 1"/>
          <p:cNvSpPr>
            <a:spLocks noGrp="1"/>
          </p:cNvSpPr>
          <p:nvPr>
            <p:ph type="title"/>
          </p:nvPr>
        </p:nvSpPr>
        <p:spPr/>
        <p:txBody>
          <a:bodyPr/>
          <a:lstStyle/>
          <a:p>
            <a:pPr eaLnBrk="1" hangingPunct="1"/>
            <a:r>
              <a:rPr lang="de-CH" smtClean="0"/>
              <a:t>PAMS – a TD tool</a:t>
            </a:r>
          </a:p>
        </p:txBody>
      </p:sp>
      <p:sp>
        <p:nvSpPr>
          <p:cNvPr id="3" name="Inhaltsplatzhalter 2"/>
          <p:cNvSpPr>
            <a:spLocks noGrp="1"/>
          </p:cNvSpPr>
          <p:nvPr>
            <p:ph idx="1"/>
          </p:nvPr>
        </p:nvSpPr>
        <p:spPr/>
        <p:txBody>
          <a:bodyPr/>
          <a:lstStyle/>
          <a:p>
            <a:pPr eaLnBrk="1" hangingPunct="1"/>
            <a:r>
              <a:rPr lang="en-US" smtClean="0"/>
              <a:t>Partnership Actions for Mitigating Syndromes (PAMS) are projects of limited financial scope and duration.</a:t>
            </a:r>
          </a:p>
          <a:p>
            <a:pPr eaLnBrk="1" hangingPunct="1"/>
            <a:r>
              <a:rPr lang="en-US" smtClean="0"/>
              <a:t>PAMS are implemented by local actors (NGOs, Ministries, CSOs) in close collaboration with NCCR North-South researchers. </a:t>
            </a:r>
          </a:p>
          <a:p>
            <a:pPr eaLnBrk="1" hangingPunct="1"/>
            <a:r>
              <a:rPr lang="en-US" smtClean="0"/>
              <a:t>PAMS implement and test approaches, methods and tools developed in research, in order to identify promising strategies and potentials for sustainable development. </a:t>
            </a:r>
          </a:p>
          <a:p>
            <a:pPr eaLnBrk="1" hangingPunct="1"/>
            <a:r>
              <a:rPr lang="en-US" smtClean="0"/>
              <a:t>The projects can cover a variety of activities such as training courses, policy dialogue, cultural programmes, or small-scale improvements in infrastructure and technology. </a:t>
            </a:r>
          </a:p>
          <a:p>
            <a:pPr eaLnBrk="1" hangingPunct="1"/>
            <a:endParaRPr lang="de-CH" smtClean="0"/>
          </a:p>
        </p:txBody>
      </p:sp>
      <p:sp>
        <p:nvSpPr>
          <p:cNvPr id="25603" name="Datumsplatzhalter 3"/>
          <p:cNvSpPr>
            <a:spLocks noGrp="1"/>
          </p:cNvSpPr>
          <p:nvPr>
            <p:ph type="dt" sz="quarter" idx="10"/>
          </p:nvPr>
        </p:nvSpPr>
        <p:spPr>
          <a:noFill/>
          <a:ln>
            <a:miter lim="800000"/>
            <a:headEnd/>
            <a:tailEnd/>
          </a:ln>
        </p:spPr>
        <p:txBody>
          <a:bodyPr/>
          <a:lstStyle/>
          <a:p>
            <a:fld id="{0106B563-727C-41EC-BB12-DB72DBC13333}" type="datetime4">
              <a:rPr lang="de-CH" smtClean="0">
                <a:latin typeface="Arial" pitchFamily="-123" charset="0"/>
                <a:ea typeface="ＭＳ Ｐゴシック" pitchFamily="-123" charset="-128"/>
                <a:cs typeface="ＭＳ Ｐゴシック" pitchFamily="-123" charset="-128"/>
              </a:rPr>
              <a:pPr/>
              <a:t>October 8, 2010</a:t>
            </a:fld>
            <a:endParaRPr lang="de-CH" smtClean="0">
              <a:solidFill>
                <a:schemeClr val="tx1"/>
              </a:solidFill>
              <a:latin typeface="Arial" pitchFamily="-123" charset="0"/>
              <a:ea typeface="ＭＳ Ｐゴシック" pitchFamily="-123" charset="-128"/>
              <a:cs typeface="ＭＳ Ｐゴシック" pitchFamily="-123" charset="-128"/>
            </a:endParaRPr>
          </a:p>
        </p:txBody>
      </p:sp>
      <p:sp>
        <p:nvSpPr>
          <p:cNvPr id="25604" name="Fußzeilenplatzhalter 4"/>
          <p:cNvSpPr>
            <a:spLocks noGrp="1"/>
          </p:cNvSpPr>
          <p:nvPr>
            <p:ph type="ftr" sz="quarter" idx="4294967295"/>
          </p:nvPr>
        </p:nvSpPr>
        <p:spPr>
          <a:noFill/>
          <a:ln>
            <a:miter lim="800000"/>
            <a:headEnd/>
            <a:tailEnd/>
          </a:ln>
        </p:spPr>
        <p:txBody>
          <a:bodyPr/>
          <a:lstStyle/>
          <a:p>
            <a:r>
              <a:rPr lang="de-CH" smtClean="0">
                <a:latin typeface="Arial" pitchFamily="-123" charset="0"/>
                <a:ea typeface="ＭＳ Ｐゴシック" pitchFamily="-123" charset="-128"/>
                <a:cs typeface="ＭＳ Ｐゴシック" pitchFamily="-123" charset="-128"/>
              </a:rPr>
              <a:t>PAMS – a TD tool</a:t>
            </a:r>
          </a:p>
        </p:txBody>
      </p:sp>
      <p:sp>
        <p:nvSpPr>
          <p:cNvPr id="25605" name="Foliennummernplatzhalter 5"/>
          <p:cNvSpPr>
            <a:spLocks noGrp="1"/>
          </p:cNvSpPr>
          <p:nvPr>
            <p:ph type="sldNum" sz="quarter" idx="11"/>
          </p:nvPr>
        </p:nvSpPr>
        <p:spPr>
          <a:noFill/>
          <a:ln>
            <a:miter lim="800000"/>
            <a:headEnd/>
            <a:tailEnd/>
          </a:ln>
        </p:spPr>
        <p:txBody>
          <a:bodyPr/>
          <a:lstStyle/>
          <a:p>
            <a:fld id="{8135CCA7-79B9-4459-A7BE-1F50DCABB68C}" type="slidenum">
              <a:rPr lang="de-CH" smtClean="0">
                <a:latin typeface="Arial" pitchFamily="-123" charset="0"/>
                <a:ea typeface="ＭＳ Ｐゴシック" pitchFamily="-123" charset="-128"/>
                <a:cs typeface="ＭＳ Ｐゴシック" pitchFamily="-123" charset="-128"/>
              </a:rPr>
              <a:pPr/>
              <a:t>6</a:t>
            </a:fld>
            <a:endParaRPr lang="de-CH" sz="1400" smtClean="0">
              <a:latin typeface="Arial" pitchFamily="-123" charset="0"/>
              <a:ea typeface="ＭＳ Ｐゴシック" pitchFamily="-123" charset="-128"/>
              <a:cs typeface="ＭＳ Ｐゴシック" pitchFamily="-123"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Datumsplatzhalter 3"/>
          <p:cNvSpPr>
            <a:spLocks noGrp="1"/>
          </p:cNvSpPr>
          <p:nvPr>
            <p:ph type="dt" sz="quarter" idx="10"/>
          </p:nvPr>
        </p:nvSpPr>
        <p:spPr>
          <a:noFill/>
          <a:ln>
            <a:miter lim="800000"/>
            <a:headEnd/>
            <a:tailEnd/>
          </a:ln>
        </p:spPr>
        <p:txBody>
          <a:bodyPr/>
          <a:lstStyle/>
          <a:p>
            <a:fld id="{A142FBD9-16E4-49E9-84FD-A751880507F6}" type="datetime4">
              <a:rPr lang="de-CH" smtClean="0">
                <a:latin typeface="Arial" pitchFamily="-123" charset="0"/>
                <a:ea typeface="ＭＳ Ｐゴシック" pitchFamily="-123" charset="-128"/>
                <a:cs typeface="ＭＳ Ｐゴシック" pitchFamily="-123" charset="-128"/>
              </a:rPr>
              <a:pPr/>
              <a:t>October 8, 2010</a:t>
            </a:fld>
            <a:endParaRPr lang="de-CH" smtClean="0">
              <a:solidFill>
                <a:schemeClr val="tx1"/>
              </a:solidFill>
              <a:latin typeface="Arial" pitchFamily="-123" charset="0"/>
              <a:ea typeface="ＭＳ Ｐゴシック" pitchFamily="-123" charset="-128"/>
              <a:cs typeface="ＭＳ Ｐゴシック" pitchFamily="-123" charset="-128"/>
            </a:endParaRPr>
          </a:p>
        </p:txBody>
      </p:sp>
      <p:sp>
        <p:nvSpPr>
          <p:cNvPr id="27650" name="Foliennummernplatzhalter 4"/>
          <p:cNvSpPr>
            <a:spLocks noGrp="1"/>
          </p:cNvSpPr>
          <p:nvPr>
            <p:ph type="sldNum" sz="quarter" idx="11"/>
          </p:nvPr>
        </p:nvSpPr>
        <p:spPr>
          <a:noFill/>
          <a:ln>
            <a:miter lim="800000"/>
            <a:headEnd/>
            <a:tailEnd/>
          </a:ln>
        </p:spPr>
        <p:txBody>
          <a:bodyPr/>
          <a:lstStyle/>
          <a:p>
            <a:fld id="{3A9B6290-9BBC-48B0-AA13-7AA3ECAECF73}" type="slidenum">
              <a:rPr lang="de-CH" smtClean="0">
                <a:latin typeface="Arial" pitchFamily="-123" charset="0"/>
                <a:ea typeface="ＭＳ Ｐゴシック" pitchFamily="-123" charset="-128"/>
                <a:cs typeface="ＭＳ Ｐゴシック" pitchFamily="-123" charset="-128"/>
              </a:rPr>
              <a:pPr/>
              <a:t>7</a:t>
            </a:fld>
            <a:endParaRPr lang="de-CH" sz="1400" smtClean="0">
              <a:latin typeface="Arial" pitchFamily="-123" charset="0"/>
              <a:ea typeface="ＭＳ Ｐゴシック" pitchFamily="-123" charset="-128"/>
              <a:cs typeface="ＭＳ Ｐゴシック" pitchFamily="-123" charset="-128"/>
            </a:endParaRPr>
          </a:p>
        </p:txBody>
      </p:sp>
      <p:sp>
        <p:nvSpPr>
          <p:cNvPr id="27651" name="AutoShape 3"/>
          <p:cNvSpPr>
            <a:spLocks noChangeAspect="1" noChangeArrowheads="1"/>
          </p:cNvSpPr>
          <p:nvPr/>
        </p:nvSpPr>
        <p:spPr bwMode="auto">
          <a:xfrm>
            <a:off x="512763" y="1930400"/>
            <a:ext cx="7883525" cy="3802063"/>
          </a:xfrm>
          <a:prstGeom prst="rect">
            <a:avLst/>
          </a:prstGeom>
          <a:noFill/>
          <a:ln w="9525">
            <a:noFill/>
            <a:miter lim="800000"/>
            <a:headEnd/>
            <a:tailEnd/>
          </a:ln>
        </p:spPr>
        <p:txBody>
          <a:bodyPr>
            <a:prstTxWarp prst="textNoShape">
              <a:avLst/>
            </a:prstTxWarp>
          </a:bodyPr>
          <a:lstStyle/>
          <a:p>
            <a:pPr eaLnBrk="0" hangingPunct="0"/>
            <a:endParaRPr lang="en-GB"/>
          </a:p>
        </p:txBody>
      </p:sp>
      <p:sp>
        <p:nvSpPr>
          <p:cNvPr id="31" name="Rectangle 4"/>
          <p:cNvSpPr>
            <a:spLocks noChangeArrowheads="1"/>
          </p:cNvSpPr>
          <p:nvPr/>
        </p:nvSpPr>
        <p:spPr bwMode="auto">
          <a:xfrm>
            <a:off x="2709863" y="2420938"/>
            <a:ext cx="3409950" cy="3030537"/>
          </a:xfrm>
          <a:prstGeom prst="rect">
            <a:avLst/>
          </a:prstGeom>
          <a:solidFill>
            <a:srgbClr val="C0C0C0">
              <a:alpha val="36078"/>
            </a:srgbClr>
          </a:solidFill>
          <a:ln w="9525">
            <a:solidFill>
              <a:srgbClr val="000000"/>
            </a:solidFill>
            <a:miter lim="800000"/>
            <a:headEnd/>
            <a:tailEnd/>
          </a:ln>
        </p:spPr>
        <p:txBody>
          <a:bodyPr>
            <a:prstTxWarp prst="textNoShape">
              <a:avLst/>
            </a:prstTxWarp>
          </a:bodyPr>
          <a:lstStyle/>
          <a:p>
            <a:pPr eaLnBrk="0" hangingPunct="0"/>
            <a:endParaRPr lang="en-GB"/>
          </a:p>
        </p:txBody>
      </p:sp>
      <p:sp>
        <p:nvSpPr>
          <p:cNvPr id="32" name="AutoShape 5"/>
          <p:cNvSpPr>
            <a:spLocks noChangeArrowheads="1"/>
          </p:cNvSpPr>
          <p:nvPr/>
        </p:nvSpPr>
        <p:spPr bwMode="auto">
          <a:xfrm>
            <a:off x="6213475" y="4491038"/>
            <a:ext cx="595313" cy="411162"/>
          </a:xfrm>
          <a:prstGeom prst="rightArrow">
            <a:avLst>
              <a:gd name="adj1" fmla="val 50000"/>
              <a:gd name="adj2" fmla="val 41439"/>
            </a:avLst>
          </a:prstGeom>
          <a:solidFill>
            <a:srgbClr val="FFFFFF"/>
          </a:solidFill>
          <a:ln w="9525">
            <a:solidFill>
              <a:srgbClr val="000000"/>
            </a:solidFill>
            <a:miter lim="800000"/>
            <a:headEnd/>
            <a:tailEnd/>
          </a:ln>
        </p:spPr>
        <p:txBody>
          <a:bodyPr>
            <a:prstTxWarp prst="textNoShape">
              <a:avLst/>
            </a:prstTxWarp>
          </a:bodyPr>
          <a:lstStyle/>
          <a:p>
            <a:pPr eaLnBrk="0" hangingPunct="0"/>
            <a:endParaRPr lang="en-GB"/>
          </a:p>
        </p:txBody>
      </p:sp>
      <p:sp>
        <p:nvSpPr>
          <p:cNvPr id="33" name="Text Box 6"/>
          <p:cNvSpPr txBox="1">
            <a:spLocks noChangeArrowheads="1"/>
          </p:cNvSpPr>
          <p:nvPr/>
        </p:nvSpPr>
        <p:spPr bwMode="auto">
          <a:xfrm>
            <a:off x="6862763" y="3590925"/>
            <a:ext cx="1517650" cy="1311275"/>
          </a:xfrm>
          <a:prstGeom prst="rect">
            <a:avLst/>
          </a:prstGeom>
          <a:solidFill>
            <a:srgbClr val="FFFFFF"/>
          </a:solidFill>
          <a:ln w="9525">
            <a:solidFill>
              <a:srgbClr val="000000"/>
            </a:solidFill>
            <a:miter lim="800000"/>
            <a:headEnd/>
            <a:tailEnd/>
          </a:ln>
        </p:spPr>
        <p:txBody>
          <a:bodyPr anchor="ctr"/>
          <a:lstStyle/>
          <a:p>
            <a:pPr marL="103188" lvl="1" indent="-103188" algn="just">
              <a:buFont typeface="Arial" pitchFamily="34" charset="0"/>
              <a:buChar char="•"/>
              <a:defRPr/>
            </a:pPr>
            <a:r>
              <a:rPr lang="de-CH" sz="1400" dirty="0" err="1">
                <a:solidFill>
                  <a:srgbClr val="333333"/>
                </a:solidFill>
                <a:latin typeface="+mn-lt"/>
                <a:ea typeface="+mn-ea"/>
                <a:cs typeface="+mn-cs"/>
              </a:rPr>
              <a:t>Local</a:t>
            </a:r>
            <a:r>
              <a:rPr lang="de-CH" sz="1400" dirty="0">
                <a:solidFill>
                  <a:srgbClr val="333333"/>
                </a:solidFill>
                <a:latin typeface="+mn-lt"/>
                <a:ea typeface="+mn-ea"/>
                <a:cs typeface="+mn-cs"/>
              </a:rPr>
              <a:t> </a:t>
            </a:r>
            <a:r>
              <a:rPr lang="de-CH" sz="1400" dirty="0" err="1">
                <a:solidFill>
                  <a:srgbClr val="333333"/>
                </a:solidFill>
                <a:latin typeface="+mn-lt"/>
                <a:ea typeface="+mn-ea"/>
                <a:cs typeface="+mn-cs"/>
              </a:rPr>
              <a:t>people</a:t>
            </a:r>
            <a:endParaRPr lang="de-CH" sz="1400" dirty="0">
              <a:solidFill>
                <a:srgbClr val="333333"/>
              </a:solidFill>
              <a:latin typeface="+mn-lt"/>
              <a:ea typeface="+mn-ea"/>
              <a:cs typeface="+mn-cs"/>
            </a:endParaRPr>
          </a:p>
          <a:p>
            <a:pPr marL="103188" indent="-103188">
              <a:buFont typeface="Arial" pitchFamily="34" charset="0"/>
              <a:buChar char="•"/>
              <a:defRPr/>
            </a:pPr>
            <a:r>
              <a:rPr lang="de-CH" sz="1400" dirty="0" err="1">
                <a:solidFill>
                  <a:srgbClr val="333333"/>
                </a:solidFill>
                <a:latin typeface="+mn-lt"/>
                <a:ea typeface="+mn-ea"/>
                <a:cs typeface="+mn-cs"/>
              </a:rPr>
              <a:t>Civil</a:t>
            </a:r>
            <a:r>
              <a:rPr lang="de-CH" sz="1400" dirty="0">
                <a:solidFill>
                  <a:srgbClr val="333333"/>
                </a:solidFill>
                <a:latin typeface="+mn-lt"/>
                <a:ea typeface="+mn-ea"/>
                <a:cs typeface="+mn-cs"/>
              </a:rPr>
              <a:t> </a:t>
            </a:r>
            <a:r>
              <a:rPr lang="de-CH" sz="1400" dirty="0" err="1">
                <a:solidFill>
                  <a:srgbClr val="333333"/>
                </a:solidFill>
                <a:latin typeface="+mn-lt"/>
                <a:ea typeface="+mn-ea"/>
                <a:cs typeface="+mn-cs"/>
              </a:rPr>
              <a:t>society</a:t>
            </a:r>
            <a:endParaRPr lang="de-CH" sz="1400" dirty="0">
              <a:solidFill>
                <a:srgbClr val="333333"/>
              </a:solidFill>
              <a:latin typeface="+mn-lt"/>
              <a:ea typeface="+mn-ea"/>
              <a:cs typeface="+mn-cs"/>
            </a:endParaRPr>
          </a:p>
          <a:p>
            <a:pPr marL="103188" indent="-103188">
              <a:buFont typeface="Arial" pitchFamily="34" charset="0"/>
              <a:buChar char="•"/>
              <a:defRPr/>
            </a:pPr>
            <a:r>
              <a:rPr lang="de-CH" sz="1400" dirty="0" err="1">
                <a:solidFill>
                  <a:srgbClr val="333333"/>
                </a:solidFill>
                <a:latin typeface="+mn-lt"/>
                <a:ea typeface="+mn-ea"/>
                <a:cs typeface="+mn-cs"/>
              </a:rPr>
              <a:t>Government</a:t>
            </a:r>
            <a:r>
              <a:rPr lang="de-CH" sz="1400" dirty="0">
                <a:solidFill>
                  <a:srgbClr val="333333"/>
                </a:solidFill>
                <a:latin typeface="+mn-lt"/>
                <a:ea typeface="+mn-ea"/>
                <a:cs typeface="+mn-cs"/>
              </a:rPr>
              <a:t> </a:t>
            </a:r>
          </a:p>
          <a:p>
            <a:pPr marL="103188" indent="-103188">
              <a:buFont typeface="Arial" pitchFamily="34" charset="0"/>
              <a:buChar char="•"/>
              <a:defRPr/>
            </a:pPr>
            <a:r>
              <a:rPr lang="de-CH" sz="1400" dirty="0" err="1">
                <a:solidFill>
                  <a:srgbClr val="333333"/>
                </a:solidFill>
                <a:latin typeface="+mn-lt"/>
                <a:ea typeface="+mn-ea"/>
                <a:cs typeface="+mn-cs"/>
              </a:rPr>
              <a:t>Dev</a:t>
            </a:r>
            <a:r>
              <a:rPr lang="de-CH" sz="1400" dirty="0">
                <a:solidFill>
                  <a:srgbClr val="333333"/>
                </a:solidFill>
                <a:latin typeface="+mn-lt"/>
                <a:ea typeface="+mn-ea"/>
                <a:cs typeface="+mn-cs"/>
              </a:rPr>
              <a:t>. </a:t>
            </a:r>
            <a:r>
              <a:rPr lang="de-CH" sz="1400" dirty="0" err="1">
                <a:solidFill>
                  <a:srgbClr val="333333"/>
                </a:solidFill>
                <a:latin typeface="+mn-lt"/>
                <a:ea typeface="+mn-ea"/>
                <a:cs typeface="+mn-cs"/>
              </a:rPr>
              <a:t>agencies</a:t>
            </a:r>
            <a:endParaRPr lang="de-CH" sz="1400" dirty="0">
              <a:solidFill>
                <a:srgbClr val="333333"/>
              </a:solidFill>
              <a:latin typeface="+mn-lt"/>
              <a:ea typeface="+mn-ea"/>
              <a:cs typeface="+mn-cs"/>
            </a:endParaRPr>
          </a:p>
          <a:p>
            <a:pPr marL="103188" indent="-103188">
              <a:buFont typeface="Arial" pitchFamily="34" charset="0"/>
              <a:buChar char="•"/>
              <a:defRPr/>
            </a:pPr>
            <a:r>
              <a:rPr lang="de-CH" sz="1400" dirty="0">
                <a:solidFill>
                  <a:srgbClr val="333333"/>
                </a:solidFill>
                <a:latin typeface="+mn-lt"/>
                <a:ea typeface="+mn-ea"/>
                <a:cs typeface="+mn-cs"/>
              </a:rPr>
              <a:t>…</a:t>
            </a:r>
            <a:endParaRPr lang="en-US" sz="1400" dirty="0">
              <a:solidFill>
                <a:srgbClr val="333333"/>
              </a:solidFill>
              <a:latin typeface="+mn-lt"/>
              <a:ea typeface="+mn-ea"/>
              <a:cs typeface="+mn-cs"/>
            </a:endParaRPr>
          </a:p>
        </p:txBody>
      </p:sp>
      <p:sp>
        <p:nvSpPr>
          <p:cNvPr id="34" name="AutoShape 7"/>
          <p:cNvSpPr>
            <a:spLocks noChangeArrowheads="1"/>
          </p:cNvSpPr>
          <p:nvPr/>
        </p:nvSpPr>
        <p:spPr bwMode="auto">
          <a:xfrm rot="10800000">
            <a:off x="2084388" y="4491038"/>
            <a:ext cx="555625" cy="409575"/>
          </a:xfrm>
          <a:prstGeom prst="rightArrow">
            <a:avLst>
              <a:gd name="adj1" fmla="val 50000"/>
              <a:gd name="adj2" fmla="val 38826"/>
            </a:avLst>
          </a:prstGeom>
          <a:solidFill>
            <a:srgbClr val="FFFFFF"/>
          </a:solidFill>
          <a:ln w="9525">
            <a:solidFill>
              <a:srgbClr val="000000"/>
            </a:solidFill>
            <a:miter lim="800000"/>
            <a:headEnd/>
            <a:tailEnd/>
          </a:ln>
        </p:spPr>
        <p:txBody>
          <a:bodyPr>
            <a:prstTxWarp prst="textNoShape">
              <a:avLst/>
            </a:prstTxWarp>
          </a:bodyPr>
          <a:lstStyle/>
          <a:p>
            <a:pPr eaLnBrk="0" hangingPunct="0"/>
            <a:endParaRPr lang="en-GB"/>
          </a:p>
        </p:txBody>
      </p:sp>
      <p:sp>
        <p:nvSpPr>
          <p:cNvPr id="35" name="Text Box 8"/>
          <p:cNvSpPr txBox="1">
            <a:spLocks noChangeArrowheads="1"/>
          </p:cNvSpPr>
          <p:nvPr/>
        </p:nvSpPr>
        <p:spPr bwMode="auto">
          <a:xfrm>
            <a:off x="649288" y="3590925"/>
            <a:ext cx="1343025" cy="1301750"/>
          </a:xfrm>
          <a:prstGeom prst="rect">
            <a:avLst/>
          </a:prstGeom>
          <a:solidFill>
            <a:srgbClr val="FFFFFF"/>
          </a:solidFill>
          <a:ln w="9525">
            <a:solidFill>
              <a:srgbClr val="000000"/>
            </a:solidFill>
            <a:miter lim="800000"/>
            <a:headEnd/>
            <a:tailEnd/>
          </a:ln>
        </p:spPr>
        <p:txBody>
          <a:bodyPr anchor="ctr"/>
          <a:lstStyle/>
          <a:p>
            <a:pPr marL="103188" lvl="1" indent="-103188">
              <a:buFont typeface="Arial" pitchFamily="34" charset="0"/>
              <a:buChar char="•"/>
              <a:defRPr/>
            </a:pPr>
            <a:r>
              <a:rPr lang="de-CH" sz="1400" dirty="0">
                <a:solidFill>
                  <a:srgbClr val="333333"/>
                </a:solidFill>
                <a:latin typeface="+mn-lt"/>
                <a:ea typeface="+mn-ea"/>
                <a:cs typeface="+mn-cs"/>
              </a:rPr>
              <a:t>NCCR North-South</a:t>
            </a:r>
          </a:p>
          <a:p>
            <a:pPr marL="103188" indent="-103188">
              <a:buFont typeface="Arial" pitchFamily="34" charset="0"/>
              <a:buChar char="•"/>
              <a:defRPr/>
            </a:pPr>
            <a:r>
              <a:rPr lang="de-CH" sz="1400" dirty="0">
                <a:solidFill>
                  <a:srgbClr val="333333"/>
                </a:solidFill>
                <a:latin typeface="+mn-lt"/>
                <a:ea typeface="+mn-ea"/>
                <a:cs typeface="+mn-cs"/>
              </a:rPr>
              <a:t>Research </a:t>
            </a:r>
            <a:r>
              <a:rPr lang="de-CH" sz="1400" dirty="0" err="1">
                <a:solidFill>
                  <a:srgbClr val="333333"/>
                </a:solidFill>
                <a:latin typeface="+mn-lt"/>
                <a:ea typeface="+mn-ea"/>
                <a:cs typeface="+mn-cs"/>
              </a:rPr>
              <a:t>community</a:t>
            </a:r>
            <a:endParaRPr lang="de-CH" sz="1400" dirty="0">
              <a:solidFill>
                <a:srgbClr val="333333"/>
              </a:solidFill>
              <a:latin typeface="+mn-lt"/>
              <a:ea typeface="+mn-ea"/>
              <a:cs typeface="+mn-cs"/>
            </a:endParaRPr>
          </a:p>
          <a:p>
            <a:pPr marL="103188" indent="-103188">
              <a:buFont typeface="Arial" pitchFamily="34" charset="0"/>
              <a:buChar char="•"/>
              <a:defRPr/>
            </a:pPr>
            <a:r>
              <a:rPr lang="de-CH" sz="1400" dirty="0">
                <a:solidFill>
                  <a:srgbClr val="333333"/>
                </a:solidFill>
                <a:latin typeface="+mn-lt"/>
                <a:ea typeface="+mn-ea"/>
                <a:cs typeface="+mn-cs"/>
              </a:rPr>
              <a:t>…</a:t>
            </a:r>
            <a:endParaRPr lang="en-US" sz="1400" dirty="0">
              <a:solidFill>
                <a:srgbClr val="333333"/>
              </a:solidFill>
              <a:latin typeface="+mn-lt"/>
              <a:ea typeface="+mn-ea"/>
              <a:cs typeface="+mn-cs"/>
            </a:endParaRPr>
          </a:p>
        </p:txBody>
      </p:sp>
      <p:sp>
        <p:nvSpPr>
          <p:cNvPr id="36" name="Text Box 9"/>
          <p:cNvSpPr txBox="1">
            <a:spLocks noChangeArrowheads="1"/>
          </p:cNvSpPr>
          <p:nvPr/>
        </p:nvSpPr>
        <p:spPr bwMode="auto">
          <a:xfrm>
            <a:off x="4484688" y="3590925"/>
            <a:ext cx="1473200" cy="744538"/>
          </a:xfrm>
          <a:prstGeom prst="rect">
            <a:avLst/>
          </a:prstGeom>
          <a:solidFill>
            <a:srgbClr val="FFFFFF"/>
          </a:solidFill>
          <a:ln w="9525">
            <a:solidFill>
              <a:srgbClr val="000000"/>
            </a:solidFill>
            <a:miter lim="800000"/>
            <a:headEnd/>
            <a:tailEnd/>
          </a:ln>
        </p:spPr>
        <p:txBody>
          <a:bodyPr anchor="ctr"/>
          <a:lstStyle/>
          <a:p>
            <a:pPr algn="ctr">
              <a:defRPr/>
            </a:pPr>
            <a:r>
              <a:rPr lang="de-CH" sz="1600" dirty="0" err="1">
                <a:solidFill>
                  <a:srgbClr val="333333"/>
                </a:solidFill>
                <a:latin typeface="+mn-lt"/>
                <a:ea typeface="+mn-ea"/>
                <a:cs typeface="+mn-cs"/>
              </a:rPr>
              <a:t>Executing</a:t>
            </a:r>
            <a:r>
              <a:rPr lang="de-CH" sz="1600" dirty="0">
                <a:solidFill>
                  <a:srgbClr val="333333"/>
                </a:solidFill>
                <a:latin typeface="+mn-lt"/>
                <a:ea typeface="+mn-ea"/>
                <a:cs typeface="+mn-cs"/>
              </a:rPr>
              <a:t> </a:t>
            </a:r>
            <a:r>
              <a:rPr lang="de-CH" sz="1600" dirty="0" err="1">
                <a:solidFill>
                  <a:srgbClr val="333333"/>
                </a:solidFill>
                <a:latin typeface="+mn-lt"/>
                <a:ea typeface="+mn-ea"/>
                <a:cs typeface="+mn-cs"/>
              </a:rPr>
              <a:t>agency</a:t>
            </a:r>
            <a:endParaRPr lang="en-US" sz="1600" dirty="0">
              <a:solidFill>
                <a:srgbClr val="333333"/>
              </a:solidFill>
              <a:latin typeface="+mn-lt"/>
              <a:ea typeface="+mn-ea"/>
              <a:cs typeface="+mn-cs"/>
            </a:endParaRPr>
          </a:p>
        </p:txBody>
      </p:sp>
      <p:sp>
        <p:nvSpPr>
          <p:cNvPr id="37" name="Text Box 10"/>
          <p:cNvSpPr txBox="1">
            <a:spLocks noChangeArrowheads="1"/>
          </p:cNvSpPr>
          <p:nvPr/>
        </p:nvSpPr>
        <p:spPr bwMode="auto">
          <a:xfrm>
            <a:off x="2871788" y="3590925"/>
            <a:ext cx="1387475" cy="741363"/>
          </a:xfrm>
          <a:prstGeom prst="rect">
            <a:avLst/>
          </a:prstGeom>
          <a:solidFill>
            <a:srgbClr val="FFFFFF"/>
          </a:solidFill>
          <a:ln w="9525">
            <a:solidFill>
              <a:srgbClr val="000000"/>
            </a:solidFill>
            <a:miter lim="800000"/>
            <a:headEnd/>
            <a:tailEnd/>
          </a:ln>
        </p:spPr>
        <p:txBody>
          <a:bodyPr anchor="ctr"/>
          <a:lstStyle/>
          <a:p>
            <a:pPr algn="ctr">
              <a:defRPr/>
            </a:pPr>
            <a:r>
              <a:rPr lang="de-CH" sz="1600" dirty="0">
                <a:solidFill>
                  <a:srgbClr val="333333"/>
                </a:solidFill>
                <a:latin typeface="+mn-lt"/>
                <a:ea typeface="+mn-ea"/>
                <a:cs typeface="+mn-cs"/>
              </a:rPr>
              <a:t>Researcher</a:t>
            </a:r>
            <a:endParaRPr lang="en-US" sz="1600" dirty="0">
              <a:solidFill>
                <a:srgbClr val="333333"/>
              </a:solidFill>
              <a:latin typeface="+mn-lt"/>
              <a:ea typeface="+mn-ea"/>
              <a:cs typeface="+mn-cs"/>
            </a:endParaRPr>
          </a:p>
        </p:txBody>
      </p:sp>
      <p:sp>
        <p:nvSpPr>
          <p:cNvPr id="38" name="AutoShape 11"/>
          <p:cNvSpPr>
            <a:spLocks noChangeArrowheads="1"/>
          </p:cNvSpPr>
          <p:nvPr/>
        </p:nvSpPr>
        <p:spPr bwMode="auto">
          <a:xfrm>
            <a:off x="3452813" y="2928938"/>
            <a:ext cx="2436812" cy="557212"/>
          </a:xfrm>
          <a:prstGeom prst="curvedDownArrow">
            <a:avLst>
              <a:gd name="adj1" fmla="val 100118"/>
              <a:gd name="adj2" fmla="val 200257"/>
              <a:gd name="adj3" fmla="val 33333"/>
            </a:avLst>
          </a:prstGeom>
          <a:solidFill>
            <a:srgbClr val="FFFFFF"/>
          </a:solidFill>
          <a:ln w="9525">
            <a:solidFill>
              <a:srgbClr val="000000"/>
            </a:solidFill>
            <a:miter lim="800000"/>
            <a:headEnd/>
            <a:tailEnd/>
          </a:ln>
        </p:spPr>
        <p:txBody>
          <a:bodyPr>
            <a:prstTxWarp prst="textNoShape">
              <a:avLst/>
            </a:prstTxWarp>
          </a:bodyPr>
          <a:lstStyle/>
          <a:p>
            <a:pPr eaLnBrk="0" hangingPunct="0"/>
            <a:endParaRPr lang="en-GB"/>
          </a:p>
        </p:txBody>
      </p:sp>
      <p:sp>
        <p:nvSpPr>
          <p:cNvPr id="39" name="AutoShape 12"/>
          <p:cNvSpPr>
            <a:spLocks noChangeArrowheads="1"/>
          </p:cNvSpPr>
          <p:nvPr/>
        </p:nvSpPr>
        <p:spPr bwMode="auto">
          <a:xfrm rot="10800000">
            <a:off x="3097213" y="4451350"/>
            <a:ext cx="2598737" cy="558800"/>
          </a:xfrm>
          <a:prstGeom prst="curvedDownArrow">
            <a:avLst>
              <a:gd name="adj1" fmla="val 150282"/>
              <a:gd name="adj2" fmla="val 256772"/>
              <a:gd name="adj3" fmla="val 33333"/>
            </a:avLst>
          </a:prstGeom>
          <a:solidFill>
            <a:srgbClr val="FFFFFF"/>
          </a:solidFill>
          <a:ln w="9525">
            <a:solidFill>
              <a:srgbClr val="000000"/>
            </a:solidFill>
            <a:miter lim="800000"/>
            <a:headEnd/>
            <a:tailEnd/>
          </a:ln>
        </p:spPr>
        <p:txBody>
          <a:bodyPr>
            <a:prstTxWarp prst="textNoShape">
              <a:avLst/>
            </a:prstTxWarp>
          </a:bodyPr>
          <a:lstStyle/>
          <a:p>
            <a:pPr eaLnBrk="0" hangingPunct="0"/>
            <a:endParaRPr lang="en-GB"/>
          </a:p>
        </p:txBody>
      </p:sp>
      <p:sp>
        <p:nvSpPr>
          <p:cNvPr id="27661" name="Rectangle 13"/>
          <p:cNvSpPr>
            <a:spLocks noChangeArrowheads="1"/>
          </p:cNvSpPr>
          <p:nvPr/>
        </p:nvSpPr>
        <p:spPr bwMode="auto">
          <a:xfrm>
            <a:off x="512763" y="2116138"/>
            <a:ext cx="7993062" cy="3689350"/>
          </a:xfrm>
          <a:prstGeom prst="rect">
            <a:avLst/>
          </a:prstGeom>
          <a:noFill/>
          <a:ln w="9525">
            <a:solidFill>
              <a:srgbClr val="000000"/>
            </a:solidFill>
            <a:miter lim="800000"/>
            <a:headEnd/>
            <a:tailEnd/>
          </a:ln>
        </p:spPr>
        <p:txBody>
          <a:bodyPr>
            <a:prstTxWarp prst="textNoShape">
              <a:avLst/>
            </a:prstTxWarp>
          </a:bodyPr>
          <a:lstStyle/>
          <a:p>
            <a:pPr eaLnBrk="0" hangingPunct="0"/>
            <a:endParaRPr lang="en-GB"/>
          </a:p>
        </p:txBody>
      </p:sp>
      <p:sp>
        <p:nvSpPr>
          <p:cNvPr id="41" name="Text Box 14"/>
          <p:cNvSpPr txBox="1">
            <a:spLocks noChangeArrowheads="1"/>
          </p:cNvSpPr>
          <p:nvPr/>
        </p:nvSpPr>
        <p:spPr bwMode="auto">
          <a:xfrm>
            <a:off x="649288" y="2420938"/>
            <a:ext cx="1530350" cy="596900"/>
          </a:xfrm>
          <a:prstGeom prst="rect">
            <a:avLst/>
          </a:prstGeom>
          <a:solidFill>
            <a:srgbClr val="FFFFFF"/>
          </a:solidFill>
          <a:ln w="9525">
            <a:solidFill>
              <a:srgbClr val="000000"/>
            </a:solidFill>
            <a:miter lim="800000"/>
            <a:headEnd/>
            <a:tailEnd/>
          </a:ln>
        </p:spPr>
        <p:txBody>
          <a:bodyPr anchor="ctr"/>
          <a:lstStyle/>
          <a:p>
            <a:pPr algn="ctr">
              <a:defRPr/>
            </a:pPr>
            <a:r>
              <a:rPr lang="de-CH" sz="1600" dirty="0">
                <a:solidFill>
                  <a:srgbClr val="333333"/>
                </a:solidFill>
                <a:latin typeface="+mn-lt"/>
                <a:ea typeface="+mn-ea"/>
                <a:cs typeface="+mn-cs"/>
              </a:rPr>
              <a:t>Research</a:t>
            </a:r>
            <a:endParaRPr lang="en-US" sz="1600" dirty="0">
              <a:solidFill>
                <a:srgbClr val="333333"/>
              </a:solidFill>
              <a:latin typeface="+mn-lt"/>
              <a:ea typeface="+mn-ea"/>
              <a:cs typeface="+mn-cs"/>
            </a:endParaRPr>
          </a:p>
        </p:txBody>
      </p:sp>
      <p:sp>
        <p:nvSpPr>
          <p:cNvPr id="42" name="Text Box 15"/>
          <p:cNvSpPr txBox="1">
            <a:spLocks noChangeArrowheads="1"/>
          </p:cNvSpPr>
          <p:nvPr/>
        </p:nvSpPr>
        <p:spPr bwMode="auto">
          <a:xfrm>
            <a:off x="6610350" y="2420938"/>
            <a:ext cx="1785938" cy="557212"/>
          </a:xfrm>
          <a:prstGeom prst="rect">
            <a:avLst/>
          </a:prstGeom>
          <a:solidFill>
            <a:srgbClr val="FFFFFF"/>
          </a:solidFill>
          <a:ln w="9525">
            <a:solidFill>
              <a:srgbClr val="000000"/>
            </a:solidFill>
            <a:miter lim="800000"/>
            <a:headEnd/>
            <a:tailEnd/>
          </a:ln>
        </p:spPr>
        <p:txBody>
          <a:bodyPr anchor="ctr"/>
          <a:lstStyle/>
          <a:p>
            <a:pPr>
              <a:defRPr/>
            </a:pPr>
            <a:r>
              <a:rPr lang="de-CH" sz="1600" dirty="0" err="1">
                <a:solidFill>
                  <a:srgbClr val="333333"/>
                </a:solidFill>
                <a:latin typeface="+mn-lt"/>
                <a:ea typeface="+mn-ea"/>
                <a:cs typeface="+mn-cs"/>
              </a:rPr>
              <a:t>Policy</a:t>
            </a:r>
            <a:r>
              <a:rPr lang="de-CH" sz="1600" dirty="0">
                <a:solidFill>
                  <a:srgbClr val="333333"/>
                </a:solidFill>
                <a:latin typeface="+mn-lt"/>
                <a:ea typeface="+mn-ea"/>
                <a:cs typeface="+mn-cs"/>
              </a:rPr>
              <a:t> &amp; Practice</a:t>
            </a:r>
            <a:endParaRPr lang="en-US" sz="1600" dirty="0">
              <a:solidFill>
                <a:srgbClr val="333333"/>
              </a:solidFill>
              <a:latin typeface="+mn-lt"/>
              <a:ea typeface="+mn-ea"/>
              <a:cs typeface="+mn-cs"/>
            </a:endParaRPr>
          </a:p>
        </p:txBody>
      </p:sp>
      <p:sp>
        <p:nvSpPr>
          <p:cNvPr id="43" name="AutoShape 16"/>
          <p:cNvSpPr>
            <a:spLocks noChangeArrowheads="1"/>
          </p:cNvSpPr>
          <p:nvPr/>
        </p:nvSpPr>
        <p:spPr bwMode="auto">
          <a:xfrm rot="10800000">
            <a:off x="6213475" y="3746500"/>
            <a:ext cx="596900" cy="409575"/>
          </a:xfrm>
          <a:prstGeom prst="rightArrow">
            <a:avLst>
              <a:gd name="adj1" fmla="val 50000"/>
              <a:gd name="adj2" fmla="val 41710"/>
            </a:avLst>
          </a:prstGeom>
          <a:solidFill>
            <a:srgbClr val="FFFFFF"/>
          </a:solidFill>
          <a:ln w="9525">
            <a:solidFill>
              <a:srgbClr val="000000"/>
            </a:solidFill>
            <a:miter lim="800000"/>
            <a:headEnd/>
            <a:tailEnd/>
          </a:ln>
        </p:spPr>
        <p:txBody>
          <a:bodyPr>
            <a:prstTxWarp prst="textNoShape">
              <a:avLst/>
            </a:prstTxWarp>
          </a:bodyPr>
          <a:lstStyle/>
          <a:p>
            <a:pPr eaLnBrk="0" hangingPunct="0"/>
            <a:endParaRPr lang="en-GB"/>
          </a:p>
        </p:txBody>
      </p:sp>
      <p:sp>
        <p:nvSpPr>
          <p:cNvPr id="44" name="AutoShape 17"/>
          <p:cNvSpPr>
            <a:spLocks noChangeArrowheads="1"/>
          </p:cNvSpPr>
          <p:nvPr/>
        </p:nvSpPr>
        <p:spPr bwMode="auto">
          <a:xfrm>
            <a:off x="2095500" y="3730625"/>
            <a:ext cx="595313" cy="412750"/>
          </a:xfrm>
          <a:prstGeom prst="rightArrow">
            <a:avLst>
              <a:gd name="adj1" fmla="val 50000"/>
              <a:gd name="adj2" fmla="val 41279"/>
            </a:avLst>
          </a:prstGeom>
          <a:solidFill>
            <a:srgbClr val="FFFFFF"/>
          </a:solidFill>
          <a:ln w="9525">
            <a:solidFill>
              <a:srgbClr val="000000"/>
            </a:solidFill>
            <a:miter lim="800000"/>
            <a:headEnd/>
            <a:tailEnd/>
          </a:ln>
        </p:spPr>
        <p:txBody>
          <a:bodyPr>
            <a:prstTxWarp prst="textNoShape">
              <a:avLst/>
            </a:prstTxWarp>
          </a:bodyPr>
          <a:lstStyle/>
          <a:p>
            <a:pPr eaLnBrk="0" hangingPunct="0"/>
            <a:endParaRPr lang="en-GB"/>
          </a:p>
        </p:txBody>
      </p:sp>
      <p:sp>
        <p:nvSpPr>
          <p:cNvPr id="27666" name="Titel 1"/>
          <p:cNvSpPr txBox="1">
            <a:spLocks/>
          </p:cNvSpPr>
          <p:nvPr/>
        </p:nvSpPr>
        <p:spPr bwMode="auto">
          <a:xfrm>
            <a:off x="398463" y="692150"/>
            <a:ext cx="6621462" cy="817563"/>
          </a:xfrm>
          <a:prstGeom prst="rect">
            <a:avLst/>
          </a:prstGeom>
          <a:noFill/>
          <a:ln w="9525">
            <a:noFill/>
            <a:miter lim="800000"/>
            <a:headEnd/>
            <a:tailEnd/>
          </a:ln>
        </p:spPr>
        <p:txBody>
          <a:bodyPr lIns="0" tIns="0" rIns="0" bIns="0">
            <a:prstTxWarp prst="textNoShape">
              <a:avLst/>
            </a:prstTxWarp>
          </a:bodyPr>
          <a:lstStyle/>
          <a:p>
            <a:pPr>
              <a:lnSpc>
                <a:spcPct val="90000"/>
              </a:lnSpc>
            </a:pPr>
            <a:r>
              <a:rPr lang="de-CH" sz="2600" b="1">
                <a:solidFill>
                  <a:srgbClr val="333333"/>
                </a:solidFill>
              </a:rPr>
              <a:t>PAMS – a TD tool</a:t>
            </a:r>
          </a:p>
        </p:txBody>
      </p:sp>
      <p:sp>
        <p:nvSpPr>
          <p:cNvPr id="27667" name="Fußzeilenplatzhalter 4"/>
          <p:cNvSpPr txBox="1">
            <a:spLocks/>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pPr eaLnBrk="0" hangingPunct="0"/>
            <a:r>
              <a:rPr lang="de-CH" sz="1000"/>
              <a:t>PAMS – a TD tool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1"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 name="Grafik 19"/>
          <p:cNvPicPr>
            <a:picLocks noChangeAspect="1"/>
          </p:cNvPicPr>
          <p:nvPr/>
        </p:nvPicPr>
        <p:blipFill>
          <a:blip r:embed="rId3"/>
          <a:srcRect t="11203" r="7887" b="12843"/>
          <a:stretch>
            <a:fillRect/>
          </a:stretch>
        </p:blipFill>
        <p:spPr bwMode="auto">
          <a:xfrm>
            <a:off x="211138" y="4114800"/>
            <a:ext cx="3582987" cy="2208213"/>
          </a:xfrm>
          <a:prstGeom prst="rect">
            <a:avLst/>
          </a:prstGeom>
          <a:noFill/>
          <a:ln w="9525">
            <a:noFill/>
            <a:miter lim="800000"/>
            <a:headEnd/>
            <a:tailEnd/>
          </a:ln>
        </p:spPr>
      </p:pic>
      <p:sp>
        <p:nvSpPr>
          <p:cNvPr id="29698" name="Titel 1"/>
          <p:cNvSpPr>
            <a:spLocks noGrp="1"/>
          </p:cNvSpPr>
          <p:nvPr>
            <p:ph type="title"/>
          </p:nvPr>
        </p:nvSpPr>
        <p:spPr/>
        <p:txBody>
          <a:bodyPr/>
          <a:lstStyle/>
          <a:p>
            <a:pPr eaLnBrk="1" hangingPunct="1"/>
            <a:r>
              <a:rPr lang="de-CH" smtClean="0"/>
              <a:t>PAMS – a TD tool</a:t>
            </a:r>
          </a:p>
        </p:txBody>
      </p:sp>
      <p:sp>
        <p:nvSpPr>
          <p:cNvPr id="29699" name="Datumsplatzhalter 3"/>
          <p:cNvSpPr>
            <a:spLocks noGrp="1"/>
          </p:cNvSpPr>
          <p:nvPr>
            <p:ph type="dt" sz="quarter" idx="10"/>
          </p:nvPr>
        </p:nvSpPr>
        <p:spPr>
          <a:noFill/>
          <a:ln>
            <a:miter lim="800000"/>
            <a:headEnd/>
            <a:tailEnd/>
          </a:ln>
        </p:spPr>
        <p:txBody>
          <a:bodyPr/>
          <a:lstStyle/>
          <a:p>
            <a:fld id="{7F743762-5A2F-4A3E-9DC6-92A575E2C910}" type="datetime4">
              <a:rPr lang="de-CH" smtClean="0">
                <a:latin typeface="Arial" pitchFamily="-123" charset="0"/>
                <a:ea typeface="ＭＳ Ｐゴシック" pitchFamily="-123" charset="-128"/>
                <a:cs typeface="ＭＳ Ｐゴシック" pitchFamily="-123" charset="-128"/>
              </a:rPr>
              <a:pPr/>
              <a:t>October 8, 2010</a:t>
            </a:fld>
            <a:endParaRPr lang="de-CH" smtClean="0">
              <a:solidFill>
                <a:schemeClr val="tx1"/>
              </a:solidFill>
              <a:latin typeface="Arial" pitchFamily="-123" charset="0"/>
              <a:ea typeface="ＭＳ Ｐゴシック" pitchFamily="-123" charset="-128"/>
              <a:cs typeface="ＭＳ Ｐゴシック" pitchFamily="-123" charset="-128"/>
            </a:endParaRPr>
          </a:p>
        </p:txBody>
      </p:sp>
      <p:sp>
        <p:nvSpPr>
          <p:cNvPr id="29700" name="Fußzeilenplatzhalter 4"/>
          <p:cNvSpPr>
            <a:spLocks noGrp="1"/>
          </p:cNvSpPr>
          <p:nvPr>
            <p:ph type="ftr" sz="quarter" idx="4294967295"/>
          </p:nvPr>
        </p:nvSpPr>
        <p:spPr>
          <a:noFill/>
          <a:ln>
            <a:miter lim="800000"/>
            <a:headEnd/>
            <a:tailEnd/>
          </a:ln>
        </p:spPr>
        <p:txBody>
          <a:bodyPr/>
          <a:lstStyle/>
          <a:p>
            <a:r>
              <a:rPr lang="de-CH" smtClean="0">
                <a:latin typeface="Arial" pitchFamily="-123" charset="0"/>
                <a:ea typeface="ＭＳ Ｐゴシック" pitchFamily="-123" charset="-128"/>
                <a:cs typeface="ＭＳ Ｐゴシック" pitchFamily="-123" charset="-128"/>
              </a:rPr>
              <a:t>PAMS – a TD tool</a:t>
            </a:r>
          </a:p>
        </p:txBody>
      </p:sp>
      <p:sp>
        <p:nvSpPr>
          <p:cNvPr id="29701" name="Foliennummernplatzhalter 5"/>
          <p:cNvSpPr>
            <a:spLocks noGrp="1"/>
          </p:cNvSpPr>
          <p:nvPr>
            <p:ph type="sldNum" sz="quarter" idx="11"/>
          </p:nvPr>
        </p:nvSpPr>
        <p:spPr>
          <a:noFill/>
          <a:ln>
            <a:miter lim="800000"/>
            <a:headEnd/>
            <a:tailEnd/>
          </a:ln>
        </p:spPr>
        <p:txBody>
          <a:bodyPr/>
          <a:lstStyle/>
          <a:p>
            <a:fld id="{1B972968-C99E-4672-9678-3FDD32AD4426}" type="slidenum">
              <a:rPr lang="de-CH" smtClean="0">
                <a:latin typeface="Arial" pitchFamily="-123" charset="0"/>
                <a:ea typeface="ＭＳ Ｐゴシック" pitchFamily="-123" charset="-128"/>
                <a:cs typeface="ＭＳ Ｐゴシック" pitchFamily="-123" charset="-128"/>
              </a:rPr>
              <a:pPr/>
              <a:t>8</a:t>
            </a:fld>
            <a:endParaRPr lang="de-CH" sz="1400" smtClean="0">
              <a:latin typeface="Arial" pitchFamily="-123" charset="0"/>
              <a:ea typeface="ＭＳ Ｐゴシック" pitchFamily="-123" charset="-128"/>
              <a:cs typeface="ＭＳ Ｐゴシック" pitchFamily="-123" charset="-128"/>
            </a:endParaRPr>
          </a:p>
        </p:txBody>
      </p:sp>
      <p:pic>
        <p:nvPicPr>
          <p:cNvPr id="8" name="Inhaltsplatzhalter 7"/>
          <p:cNvPicPr>
            <a:picLocks noGrp="1" noChangeAspect="1"/>
          </p:cNvPicPr>
          <p:nvPr>
            <p:ph idx="1"/>
          </p:nvPr>
        </p:nvPicPr>
        <p:blipFill>
          <a:blip r:embed="rId4"/>
          <a:srcRect/>
          <a:stretch>
            <a:fillRect/>
          </a:stretch>
        </p:blipFill>
        <p:spPr>
          <a:xfrm>
            <a:off x="207963" y="1631950"/>
            <a:ext cx="3044825" cy="2479675"/>
          </a:xfrm>
        </p:spPr>
      </p:pic>
      <p:pic>
        <p:nvPicPr>
          <p:cNvPr id="17" name="Grafik 16"/>
          <p:cNvPicPr>
            <a:picLocks noChangeAspect="1"/>
          </p:cNvPicPr>
          <p:nvPr/>
        </p:nvPicPr>
        <p:blipFill>
          <a:blip r:embed="rId5"/>
          <a:srcRect l="18777" t="13004"/>
          <a:stretch>
            <a:fillRect/>
          </a:stretch>
        </p:blipFill>
        <p:spPr bwMode="auto">
          <a:xfrm>
            <a:off x="5867400" y="4114800"/>
            <a:ext cx="2724150" cy="2208213"/>
          </a:xfrm>
          <a:prstGeom prst="rect">
            <a:avLst/>
          </a:prstGeom>
          <a:noFill/>
          <a:ln w="9525">
            <a:noFill/>
            <a:miter lim="800000"/>
            <a:headEnd/>
            <a:tailEnd/>
          </a:ln>
        </p:spPr>
      </p:pic>
      <p:pic>
        <p:nvPicPr>
          <p:cNvPr id="19" name="Grafik 18"/>
          <p:cNvPicPr>
            <a:picLocks noChangeAspect="1"/>
          </p:cNvPicPr>
          <p:nvPr/>
        </p:nvPicPr>
        <p:blipFill>
          <a:blip r:embed="rId6"/>
          <a:srcRect b="4510"/>
          <a:stretch>
            <a:fillRect/>
          </a:stretch>
        </p:blipFill>
        <p:spPr bwMode="auto">
          <a:xfrm>
            <a:off x="5076825" y="1631950"/>
            <a:ext cx="3514725" cy="2516188"/>
          </a:xfrm>
          <a:prstGeom prst="rect">
            <a:avLst/>
          </a:prstGeom>
          <a:noFill/>
          <a:ln w="9525">
            <a:noFill/>
            <a:miter lim="800000"/>
            <a:headEnd/>
            <a:tailEnd/>
          </a:ln>
        </p:spPr>
      </p:pic>
      <p:pic>
        <p:nvPicPr>
          <p:cNvPr id="21" name="Grafik 20"/>
          <p:cNvPicPr>
            <a:picLocks noChangeAspect="1"/>
          </p:cNvPicPr>
          <p:nvPr/>
        </p:nvPicPr>
        <p:blipFill>
          <a:blip r:embed="rId7"/>
          <a:srcRect b="10934"/>
          <a:stretch>
            <a:fillRect/>
          </a:stretch>
        </p:blipFill>
        <p:spPr bwMode="auto">
          <a:xfrm>
            <a:off x="3124200" y="1631950"/>
            <a:ext cx="1952625" cy="2482850"/>
          </a:xfrm>
          <a:prstGeom prst="rect">
            <a:avLst/>
          </a:prstGeom>
          <a:noFill/>
          <a:ln w="9525">
            <a:noFill/>
            <a:miter lim="800000"/>
            <a:headEnd/>
            <a:tailEnd/>
          </a:ln>
        </p:spPr>
      </p:pic>
      <p:pic>
        <p:nvPicPr>
          <p:cNvPr id="22" name="Grafik 21"/>
          <p:cNvPicPr>
            <a:picLocks noChangeAspect="1"/>
          </p:cNvPicPr>
          <p:nvPr/>
        </p:nvPicPr>
        <p:blipFill>
          <a:blip r:embed="rId8"/>
          <a:srcRect/>
          <a:stretch>
            <a:fillRect/>
          </a:stretch>
        </p:blipFill>
        <p:spPr bwMode="auto">
          <a:xfrm>
            <a:off x="3783013" y="4814888"/>
            <a:ext cx="2084387" cy="1508125"/>
          </a:xfrm>
          <a:prstGeom prst="rect">
            <a:avLst/>
          </a:prstGeom>
          <a:noFill/>
          <a:ln w="9525">
            <a:noFill/>
            <a:miter lim="800000"/>
            <a:headEnd/>
            <a:tailEnd/>
          </a:ln>
        </p:spPr>
      </p:pic>
      <p:pic>
        <p:nvPicPr>
          <p:cNvPr id="13" name="Grafik 12"/>
          <p:cNvPicPr>
            <a:picLocks noChangeAspect="1"/>
          </p:cNvPicPr>
          <p:nvPr/>
        </p:nvPicPr>
        <p:blipFill>
          <a:blip r:embed="rId9"/>
          <a:srcRect/>
          <a:stretch>
            <a:fillRect/>
          </a:stretch>
        </p:blipFill>
        <p:spPr bwMode="auto">
          <a:xfrm>
            <a:off x="3794125" y="3592513"/>
            <a:ext cx="2084388" cy="1489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20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5200"/>
                            </p:stCondLst>
                            <p:childTnLst>
                              <p:par>
                                <p:cTn id="23" presetID="1" presetClass="entr" presetSubtype="0" fill="hold" nodeType="afterEffect">
                                  <p:stCondLst>
                                    <p:cond delay="100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el 1"/>
          <p:cNvSpPr>
            <a:spLocks noGrp="1"/>
          </p:cNvSpPr>
          <p:nvPr>
            <p:ph type="title"/>
          </p:nvPr>
        </p:nvSpPr>
        <p:spPr/>
        <p:txBody>
          <a:bodyPr/>
          <a:lstStyle/>
          <a:p>
            <a:pPr eaLnBrk="1" hangingPunct="1"/>
            <a:r>
              <a:rPr lang="de-CH" smtClean="0"/>
              <a:t>Evaluation of Phase 1</a:t>
            </a:r>
            <a:br>
              <a:rPr lang="de-CH" smtClean="0"/>
            </a:br>
            <a:r>
              <a:rPr lang="de-CH" smtClean="0"/>
              <a:t/>
            </a:r>
            <a:br>
              <a:rPr lang="de-CH" smtClean="0"/>
            </a:br>
            <a:endParaRPr lang="de-CH" smtClean="0"/>
          </a:p>
        </p:txBody>
      </p:sp>
      <p:sp>
        <p:nvSpPr>
          <p:cNvPr id="3" name="Inhaltsplatzhalter 2"/>
          <p:cNvSpPr>
            <a:spLocks noGrp="1"/>
          </p:cNvSpPr>
          <p:nvPr>
            <p:ph idx="1"/>
          </p:nvPr>
        </p:nvSpPr>
        <p:spPr/>
        <p:txBody>
          <a:bodyPr/>
          <a:lstStyle/>
          <a:p>
            <a:pPr eaLnBrk="1" hangingPunct="1">
              <a:buFont typeface="Arial" charset="0"/>
              <a:buChar char="&gt;"/>
              <a:defRPr/>
            </a:pPr>
            <a:r>
              <a:rPr lang="en-GB" b="1" dirty="0">
                <a:ea typeface="+mn-ea"/>
                <a:cs typeface="+mn-cs"/>
              </a:rPr>
              <a:t>Lack of transdisciplinarity: </a:t>
            </a:r>
            <a:r>
              <a:rPr lang="en-GB" dirty="0">
                <a:ea typeface="+mn-ea"/>
                <a:cs typeface="+mn-cs"/>
              </a:rPr>
              <a:t>The principles of transdisciplinarity were not satisfyingly applied. In most PAMS, knowledge was transferred mainly unilaterally from the scientific community to society, without society having any effect on science.</a:t>
            </a:r>
          </a:p>
          <a:p>
            <a:pPr eaLnBrk="1" hangingPunct="1">
              <a:buFont typeface="Arial" charset="0"/>
              <a:buChar char="&gt;"/>
              <a:defRPr/>
            </a:pPr>
            <a:r>
              <a:rPr lang="en-GB" b="1" dirty="0" smtClean="0">
                <a:ea typeface="+mn-ea"/>
                <a:cs typeface="+mn-cs"/>
              </a:rPr>
              <a:t>Missing </a:t>
            </a:r>
            <a:r>
              <a:rPr lang="en-GB" b="1" dirty="0">
                <a:ea typeface="+mn-ea"/>
                <a:cs typeface="+mn-cs"/>
              </a:rPr>
              <a:t>research-society nexus: </a:t>
            </a:r>
            <a:r>
              <a:rPr lang="en-GB" dirty="0">
                <a:ea typeface="+mn-ea"/>
                <a:cs typeface="+mn-cs"/>
              </a:rPr>
              <a:t>Only about half of the PAMS </a:t>
            </a:r>
            <a:r>
              <a:rPr lang="en-GB" dirty="0" smtClean="0">
                <a:ea typeface="+mn-ea"/>
                <a:cs typeface="+mn-cs"/>
              </a:rPr>
              <a:t>addressed </a:t>
            </a:r>
            <a:r>
              <a:rPr lang="en-GB" dirty="0">
                <a:ea typeface="+mn-ea"/>
                <a:cs typeface="+mn-cs"/>
              </a:rPr>
              <a:t>a mutual exchange between researchers and society. The other projects were either small development actions (implementation without research) or participatory research projects (research without implementation). </a:t>
            </a:r>
            <a:endParaRPr lang="de-CH" dirty="0">
              <a:ea typeface="+mn-ea"/>
              <a:cs typeface="+mn-cs"/>
            </a:endParaRPr>
          </a:p>
          <a:p>
            <a:pPr marL="0" indent="0" eaLnBrk="1" hangingPunct="1">
              <a:buFont typeface="Arial" charset="0"/>
              <a:buNone/>
              <a:defRPr/>
            </a:pPr>
            <a:endParaRPr lang="de-CH" dirty="0">
              <a:ea typeface="+mn-ea"/>
              <a:cs typeface="+mn-cs"/>
            </a:endParaRPr>
          </a:p>
          <a:p>
            <a:pPr eaLnBrk="1" hangingPunct="1">
              <a:buFont typeface="Arial" charset="0"/>
              <a:buChar char="&gt;"/>
              <a:defRPr/>
            </a:pPr>
            <a:endParaRPr lang="de-CH" dirty="0">
              <a:ea typeface="+mn-ea"/>
              <a:cs typeface="+mn-cs"/>
            </a:endParaRPr>
          </a:p>
        </p:txBody>
      </p:sp>
      <p:sp>
        <p:nvSpPr>
          <p:cNvPr id="31747" name="Datumsplatzhalter 3"/>
          <p:cNvSpPr>
            <a:spLocks noGrp="1"/>
          </p:cNvSpPr>
          <p:nvPr>
            <p:ph type="dt" sz="quarter" idx="10"/>
          </p:nvPr>
        </p:nvSpPr>
        <p:spPr>
          <a:noFill/>
          <a:ln>
            <a:miter lim="800000"/>
            <a:headEnd/>
            <a:tailEnd/>
          </a:ln>
        </p:spPr>
        <p:txBody>
          <a:bodyPr/>
          <a:lstStyle/>
          <a:p>
            <a:fld id="{1D7A0891-6E6C-4DA8-A5C9-B881AD3B3B4F}" type="datetime4">
              <a:rPr lang="de-CH" smtClean="0">
                <a:latin typeface="Arial" pitchFamily="-123" charset="0"/>
                <a:ea typeface="ＭＳ Ｐゴシック" pitchFamily="-123" charset="-128"/>
                <a:cs typeface="ＭＳ Ｐゴシック" pitchFamily="-123" charset="-128"/>
              </a:rPr>
              <a:pPr/>
              <a:t>October 8, 2010</a:t>
            </a:fld>
            <a:endParaRPr lang="de-CH" smtClean="0">
              <a:solidFill>
                <a:schemeClr val="tx1"/>
              </a:solidFill>
              <a:latin typeface="Arial" pitchFamily="-123" charset="0"/>
              <a:ea typeface="ＭＳ Ｐゴシック" pitchFamily="-123" charset="-128"/>
              <a:cs typeface="ＭＳ Ｐゴシック" pitchFamily="-123" charset="-128"/>
            </a:endParaRPr>
          </a:p>
        </p:txBody>
      </p:sp>
      <p:sp>
        <p:nvSpPr>
          <p:cNvPr id="31748" name="Fußzeilenplatzhalter 4"/>
          <p:cNvSpPr>
            <a:spLocks noGrp="1"/>
          </p:cNvSpPr>
          <p:nvPr>
            <p:ph type="ftr" sz="quarter" idx="4294967295"/>
          </p:nvPr>
        </p:nvSpPr>
        <p:spPr>
          <a:noFill/>
          <a:ln>
            <a:miter lim="800000"/>
            <a:headEnd/>
            <a:tailEnd/>
          </a:ln>
        </p:spPr>
        <p:txBody>
          <a:bodyPr/>
          <a:lstStyle/>
          <a:p>
            <a:r>
              <a:rPr lang="de-CH" smtClean="0">
                <a:latin typeface="Arial" pitchFamily="-123" charset="0"/>
                <a:ea typeface="ＭＳ Ｐゴシック" pitchFamily="-123" charset="-128"/>
                <a:cs typeface="ＭＳ Ｐゴシック" pitchFamily="-123" charset="-128"/>
              </a:rPr>
              <a:t>PAMS – a TD tool</a:t>
            </a:r>
          </a:p>
        </p:txBody>
      </p:sp>
      <p:sp>
        <p:nvSpPr>
          <p:cNvPr id="31749" name="Foliennummernplatzhalter 5"/>
          <p:cNvSpPr>
            <a:spLocks noGrp="1"/>
          </p:cNvSpPr>
          <p:nvPr>
            <p:ph type="sldNum" sz="quarter" idx="11"/>
          </p:nvPr>
        </p:nvSpPr>
        <p:spPr>
          <a:noFill/>
          <a:ln>
            <a:miter lim="800000"/>
            <a:headEnd/>
            <a:tailEnd/>
          </a:ln>
        </p:spPr>
        <p:txBody>
          <a:bodyPr/>
          <a:lstStyle/>
          <a:p>
            <a:fld id="{481B9C9E-4675-4107-9F66-B22EF2AA4BEE}" type="slidenum">
              <a:rPr lang="de-CH" smtClean="0">
                <a:latin typeface="Arial" pitchFamily="-123" charset="0"/>
                <a:ea typeface="ＭＳ Ｐゴシック" pitchFamily="-123" charset="-128"/>
                <a:cs typeface="ＭＳ Ｐゴシック" pitchFamily="-123" charset="-128"/>
              </a:rPr>
              <a:pPr/>
              <a:t>9</a:t>
            </a:fld>
            <a:endParaRPr lang="de-CH" sz="1400" smtClean="0">
              <a:latin typeface="Arial" pitchFamily="-123" charset="0"/>
              <a:ea typeface="ＭＳ Ｐゴシック" pitchFamily="-123" charset="-128"/>
              <a:cs typeface="ＭＳ Ｐゴシック" pitchFamily="-123"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DE_Centre">
  <a:themeElements>
    <a:clrScheme name="">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DF2046"/>
      </a:hlink>
      <a:folHlink>
        <a:srgbClr val="996670"/>
      </a:folHlink>
    </a:clrScheme>
    <a:fontScheme name="CDE_Centr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Arial" charset="0"/>
          </a:defRPr>
        </a:defPPr>
      </a:lstStyle>
    </a:lnDef>
  </a:objectDefaults>
  <a:extraClrSchemeLst>
    <a:extraClrScheme>
      <a:clrScheme name="CDE_Cent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CDE_Centre</Template>
  <TotalTime>0</TotalTime>
  <Words>1337</Words>
  <Application>Microsoft Office PowerPoint</Application>
  <PresentationFormat>On-screen Show (4:3)</PresentationFormat>
  <Paragraphs>176</Paragraphs>
  <Slides>20</Slides>
  <Notes>20</Notes>
  <HiddenSlides>0</HiddenSlides>
  <MMClips>0</MMClips>
  <ScaleCrop>false</ScaleCrop>
  <HeadingPairs>
    <vt:vector size="8" baseType="variant">
      <vt:variant>
        <vt:lpstr>Verwendete Schriftarten</vt:lpstr>
      </vt:variant>
      <vt:variant>
        <vt:i4>2</vt:i4>
      </vt:variant>
      <vt:variant>
        <vt:lpstr>Entwurfsvorlage</vt:lpstr>
      </vt:variant>
      <vt:variant>
        <vt:i4>1</vt:i4>
      </vt:variant>
      <vt:variant>
        <vt:lpstr>Eingebettete OLE-Server</vt:lpstr>
      </vt:variant>
      <vt:variant>
        <vt:i4>1</vt:i4>
      </vt:variant>
      <vt:variant>
        <vt:lpstr>Folientitel</vt:lpstr>
      </vt:variant>
      <vt:variant>
        <vt:i4>20</vt:i4>
      </vt:variant>
    </vt:vector>
  </HeadingPairs>
  <TitlesOfParts>
    <vt:vector size="24" baseType="lpstr">
      <vt:lpstr>Arial</vt:lpstr>
      <vt:lpstr>ＭＳ Ｐゴシック</vt:lpstr>
      <vt:lpstr>CDE_Centre</vt:lpstr>
      <vt:lpstr>Microsoft Excel-Arbeitsblatt</vt:lpstr>
      <vt:lpstr>TD-CONFERENCE 2010  Partnership Actions for Mitigating Syndromes (PAMS): Experience with a transdisciplinary tool in the NCCR North-South programme</vt:lpstr>
      <vt:lpstr>Content</vt:lpstr>
      <vt:lpstr>The NCCR North-South</vt:lpstr>
      <vt:lpstr>The NCCR North-South</vt:lpstr>
      <vt:lpstr>TD in the NCCR North-South</vt:lpstr>
      <vt:lpstr>PAMS – a TD tool</vt:lpstr>
      <vt:lpstr>PowerPoint-Präsentation</vt:lpstr>
      <vt:lpstr>PAMS – a TD tool</vt:lpstr>
      <vt:lpstr>Evaluation of Phase 1  </vt:lpstr>
      <vt:lpstr>New PAMS principles for Phase 2</vt:lpstr>
      <vt:lpstr>Evaluation of Phase 2</vt:lpstr>
      <vt:lpstr>Involvement of researchers in PAMS</vt:lpstr>
      <vt:lpstr>Non-academic partners</vt:lpstr>
      <vt:lpstr>Evaluation of Phase 2</vt:lpstr>
      <vt:lpstr>Case study: Risk management in Bolivia</vt:lpstr>
      <vt:lpstr>Context</vt:lpstr>
      <vt:lpstr>Activities</vt:lpstr>
      <vt:lpstr>Outcomes</vt:lpstr>
      <vt:lpstr>Researchers’ strategies</vt:lpstr>
      <vt:lpstr>Conclusions: Do researchers need a funding scheme? </vt:lpstr>
    </vt:vector>
  </TitlesOfParts>
  <Company>CDE - University of Bern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VERANSTALTUNG TITEL DER PRÄSENTATION</dc:title>
  <dc:creator>Eva Heim</dc:creator>
  <cp:lastModifiedBy>Manuela Rossini</cp:lastModifiedBy>
  <cp:revision>45</cp:revision>
  <cp:lastPrinted>2010-09-16T07:50:39Z</cp:lastPrinted>
  <dcterms:created xsi:type="dcterms:W3CDTF">2010-09-14T07:33:54Z</dcterms:created>
  <dcterms:modified xsi:type="dcterms:W3CDTF">2010-10-08T13:49:10Z</dcterms:modified>
</cp:coreProperties>
</file>