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3624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F9F9-F704-8C4E-B7D9-72D7F24E859B}" type="datetimeFigureOut">
              <a:rPr lang="en-US" smtClean="0"/>
              <a:t>06/02/2015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2EAA-3A67-DA45-A90B-3EDE10FD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2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F9F9-F704-8C4E-B7D9-72D7F24E859B}" type="datetimeFigureOut">
              <a:rPr lang="en-US" smtClean="0"/>
              <a:t>06/02/2015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2EAA-3A67-DA45-A90B-3EDE10FD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1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F9F9-F704-8C4E-B7D9-72D7F24E859B}" type="datetimeFigureOut">
              <a:rPr lang="en-US" smtClean="0"/>
              <a:t>06/02/2015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2EAA-3A67-DA45-A90B-3EDE10FD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4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F9F9-F704-8C4E-B7D9-72D7F24E859B}" type="datetimeFigureOut">
              <a:rPr lang="en-US" smtClean="0"/>
              <a:t>06/02/2015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2EAA-3A67-DA45-A90B-3EDE10FD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8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F9F9-F704-8C4E-B7D9-72D7F24E859B}" type="datetimeFigureOut">
              <a:rPr lang="en-US" smtClean="0"/>
              <a:t>06/02/2015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2EAA-3A67-DA45-A90B-3EDE10FD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F9F9-F704-8C4E-B7D9-72D7F24E859B}" type="datetimeFigureOut">
              <a:rPr lang="en-US" smtClean="0"/>
              <a:t>06/02/2015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2EAA-3A67-DA45-A90B-3EDE10FD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3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F9F9-F704-8C4E-B7D9-72D7F24E859B}" type="datetimeFigureOut">
              <a:rPr lang="en-US" smtClean="0"/>
              <a:t>06/02/2015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2EAA-3A67-DA45-A90B-3EDE10FD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8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F9F9-F704-8C4E-B7D9-72D7F24E859B}" type="datetimeFigureOut">
              <a:rPr lang="en-US" smtClean="0"/>
              <a:t>06/02/2015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2EAA-3A67-DA45-A90B-3EDE10FD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4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F9F9-F704-8C4E-B7D9-72D7F24E859B}" type="datetimeFigureOut">
              <a:rPr lang="en-US" smtClean="0"/>
              <a:t>06/02/2015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2EAA-3A67-DA45-A90B-3EDE10FD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9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F9F9-F704-8C4E-B7D9-72D7F24E859B}" type="datetimeFigureOut">
              <a:rPr lang="en-US" smtClean="0"/>
              <a:t>06/02/2015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2EAA-3A67-DA45-A90B-3EDE10FD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4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F9F9-F704-8C4E-B7D9-72D7F24E859B}" type="datetimeFigureOut">
              <a:rPr lang="en-US" smtClean="0"/>
              <a:t>06/02/2015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2EAA-3A67-DA45-A90B-3EDE10FD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8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F9F9-F704-8C4E-B7D9-72D7F24E859B}" type="datetimeFigureOut">
              <a:rPr lang="en-US" smtClean="0"/>
              <a:t>06/02/2015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72EAA-3A67-DA45-A90B-3EDE10FD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2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3770" y="8974972"/>
            <a:ext cx="1098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Figure 1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57" y="3580130"/>
            <a:ext cx="3499485" cy="2745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14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3770" y="8974972"/>
            <a:ext cx="1098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Figure 2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61" y="2520723"/>
            <a:ext cx="6183557" cy="46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2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3770" y="8974972"/>
            <a:ext cx="1098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Figure 3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11075"/>
          <a:stretch/>
        </p:blipFill>
        <p:spPr bwMode="auto">
          <a:xfrm>
            <a:off x="1393190" y="3434080"/>
            <a:ext cx="4071620" cy="3037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901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3770" y="8974972"/>
            <a:ext cx="1098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Figure 4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80752"/>
            <a:ext cx="5486400" cy="294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3770" y="8974972"/>
            <a:ext cx="1098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Figure 5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" y="2974022"/>
            <a:ext cx="5277485" cy="39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3770" y="8974972"/>
            <a:ext cx="1098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Figure 6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84" y="2373341"/>
            <a:ext cx="5270500" cy="36753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831286" y="338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50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</Words>
  <Application>Microsoft Macintosh PowerPoint</Application>
  <PresentationFormat>A4 Paper (210x297 mm)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Maastricht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Ulrich Schotten</dc:creator>
  <cp:lastModifiedBy>Ulrich Schotten</cp:lastModifiedBy>
  <cp:revision>7</cp:revision>
  <dcterms:created xsi:type="dcterms:W3CDTF">2015-02-05T11:33:42Z</dcterms:created>
  <dcterms:modified xsi:type="dcterms:W3CDTF">2015-02-06T16:59:49Z</dcterms:modified>
</cp:coreProperties>
</file>