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4050" cy="39604950"/>
  <p:notesSz cx="6797675" cy="9926638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431800" indent="254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863600" indent="508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1295400" indent="762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1727200" indent="1016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74">
          <p15:clr>
            <a:srgbClr val="A4A3A4"/>
          </p15:clr>
        </p15:guide>
        <p15:guide id="2" pos="1020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  <a:srgbClr val="FF9966"/>
    <a:srgbClr val="3399FF"/>
    <a:srgbClr val="FFFF99"/>
    <a:srgbClr val="FFFF66"/>
    <a:srgbClr val="990000"/>
    <a:srgbClr val="CC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tyle moyen 3 - 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8937" autoAdjust="0"/>
  </p:normalViewPr>
  <p:slideViewPr>
    <p:cSldViewPr>
      <p:cViewPr varScale="1">
        <p:scale>
          <a:sx n="16" d="100"/>
          <a:sy n="16" d="100"/>
        </p:scale>
        <p:origin x="2654" y="1051"/>
      </p:cViewPr>
      <p:guideLst>
        <p:guide orient="horz" pos="12474"/>
        <p:guide pos="102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-3222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1\DATA1\LCH\BH18621\Xarelto\Overlay%20P1_color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1\DATA1\LCH\BH18621\Xarelto\Overlay%20P1_color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927322890049261"/>
          <c:y val="0.16824644327908644"/>
          <c:w val="0.67961449499438398"/>
          <c:h val="0.67397536353638676"/>
        </c:manualLayout>
      </c:layout>
      <c:scatterChart>
        <c:scatterStyle val="smoothMarker"/>
        <c:varyColors val="0"/>
        <c:ser>
          <c:idx val="0"/>
          <c:order val="0"/>
          <c:tx>
            <c:v> baseline [RVX]= 11 ng/ml </c:v>
          </c:tx>
          <c:spPr>
            <a:ln w="69850">
              <a:solidFill>
                <a:prstClr val="black"/>
              </a:solidFill>
              <a:prstDash val="solid"/>
            </a:ln>
          </c:spPr>
          <c:marker>
            <c:symbol val="none"/>
          </c:marker>
          <c:xVal>
            <c:numRef>
              <c:f>[1]DC_151102A_01_P1after!$A$31:$A$209</c:f>
              <c:numCache>
                <c:formatCode>General</c:formatCode>
                <c:ptCount val="179"/>
                <c:pt idx="0">
                  <c:v>0.71000000000000063</c:v>
                </c:pt>
                <c:pt idx="1">
                  <c:v>1.04</c:v>
                </c:pt>
                <c:pt idx="2">
                  <c:v>1.3800000000000001</c:v>
                </c:pt>
                <c:pt idx="3">
                  <c:v>1.7100000000000002</c:v>
                </c:pt>
                <c:pt idx="4">
                  <c:v>2.0499999999999998</c:v>
                </c:pt>
                <c:pt idx="5">
                  <c:v>2.38</c:v>
                </c:pt>
                <c:pt idx="6">
                  <c:v>2.72</c:v>
                </c:pt>
                <c:pt idx="7">
                  <c:v>3.05</c:v>
                </c:pt>
                <c:pt idx="8">
                  <c:v>3.38</c:v>
                </c:pt>
                <c:pt idx="9">
                  <c:v>3.72</c:v>
                </c:pt>
                <c:pt idx="10">
                  <c:v>4.05</c:v>
                </c:pt>
                <c:pt idx="11">
                  <c:v>4.3899999999999997</c:v>
                </c:pt>
                <c:pt idx="12">
                  <c:v>4.72</c:v>
                </c:pt>
                <c:pt idx="13">
                  <c:v>5.0599999999999996</c:v>
                </c:pt>
                <c:pt idx="14">
                  <c:v>5.39</c:v>
                </c:pt>
                <c:pt idx="15">
                  <c:v>5.72</c:v>
                </c:pt>
                <c:pt idx="16">
                  <c:v>6.06</c:v>
                </c:pt>
                <c:pt idx="17">
                  <c:v>6.39</c:v>
                </c:pt>
                <c:pt idx="18">
                  <c:v>6.73</c:v>
                </c:pt>
                <c:pt idx="19">
                  <c:v>7.06</c:v>
                </c:pt>
                <c:pt idx="20">
                  <c:v>7.4</c:v>
                </c:pt>
                <c:pt idx="21">
                  <c:v>7.73</c:v>
                </c:pt>
                <c:pt idx="22">
                  <c:v>8.07</c:v>
                </c:pt>
                <c:pt idx="23">
                  <c:v>8.4</c:v>
                </c:pt>
                <c:pt idx="24">
                  <c:v>8.73</c:v>
                </c:pt>
                <c:pt idx="25">
                  <c:v>9.07</c:v>
                </c:pt>
                <c:pt idx="26">
                  <c:v>9.4</c:v>
                </c:pt>
                <c:pt idx="27">
                  <c:v>9.74</c:v>
                </c:pt>
                <c:pt idx="28">
                  <c:v>10.07</c:v>
                </c:pt>
                <c:pt idx="29">
                  <c:v>10.41</c:v>
                </c:pt>
                <c:pt idx="30">
                  <c:v>10.74</c:v>
                </c:pt>
                <c:pt idx="31">
                  <c:v>11.07</c:v>
                </c:pt>
                <c:pt idx="32">
                  <c:v>11.41</c:v>
                </c:pt>
                <c:pt idx="33">
                  <c:v>11.74</c:v>
                </c:pt>
                <c:pt idx="34">
                  <c:v>12.08</c:v>
                </c:pt>
                <c:pt idx="35">
                  <c:v>12.41</c:v>
                </c:pt>
                <c:pt idx="36">
                  <c:v>12.75</c:v>
                </c:pt>
                <c:pt idx="37">
                  <c:v>13.08</c:v>
                </c:pt>
                <c:pt idx="38">
                  <c:v>13.42</c:v>
                </c:pt>
                <c:pt idx="39">
                  <c:v>13.75</c:v>
                </c:pt>
                <c:pt idx="40">
                  <c:v>14.08</c:v>
                </c:pt>
                <c:pt idx="41">
                  <c:v>14.42</c:v>
                </c:pt>
                <c:pt idx="42">
                  <c:v>14.75</c:v>
                </c:pt>
                <c:pt idx="43">
                  <c:v>15.09</c:v>
                </c:pt>
                <c:pt idx="44">
                  <c:v>15.42</c:v>
                </c:pt>
                <c:pt idx="45">
                  <c:v>15.76</c:v>
                </c:pt>
                <c:pt idx="46">
                  <c:v>16.09</c:v>
                </c:pt>
                <c:pt idx="47">
                  <c:v>16.420000000000002</c:v>
                </c:pt>
                <c:pt idx="48">
                  <c:v>16.760000000000002</c:v>
                </c:pt>
                <c:pt idx="49">
                  <c:v>17.09</c:v>
                </c:pt>
                <c:pt idx="50">
                  <c:v>17.43</c:v>
                </c:pt>
                <c:pt idx="51">
                  <c:v>17.760000000000002</c:v>
                </c:pt>
                <c:pt idx="52">
                  <c:v>18.100000000000001</c:v>
                </c:pt>
                <c:pt idx="53">
                  <c:v>18.43</c:v>
                </c:pt>
                <c:pt idx="54">
                  <c:v>18.77</c:v>
                </c:pt>
                <c:pt idx="55">
                  <c:v>19.100000000000001</c:v>
                </c:pt>
                <c:pt idx="56">
                  <c:v>19.43</c:v>
                </c:pt>
                <c:pt idx="57">
                  <c:v>19.77</c:v>
                </c:pt>
                <c:pt idx="58">
                  <c:v>20.100000000000001</c:v>
                </c:pt>
                <c:pt idx="59">
                  <c:v>20.439999999999987</c:v>
                </c:pt>
                <c:pt idx="60">
                  <c:v>20.77</c:v>
                </c:pt>
                <c:pt idx="61">
                  <c:v>21.110000000000028</c:v>
                </c:pt>
                <c:pt idx="62">
                  <c:v>21.439999999999987</c:v>
                </c:pt>
                <c:pt idx="63">
                  <c:v>21.779999999999987</c:v>
                </c:pt>
                <c:pt idx="64">
                  <c:v>22.110000000000028</c:v>
                </c:pt>
                <c:pt idx="65">
                  <c:v>22.439999999999987</c:v>
                </c:pt>
                <c:pt idx="66">
                  <c:v>22.779999999999987</c:v>
                </c:pt>
                <c:pt idx="67">
                  <c:v>23.110000000000028</c:v>
                </c:pt>
                <c:pt idx="68">
                  <c:v>23.45</c:v>
                </c:pt>
                <c:pt idx="69">
                  <c:v>23.779999999999987</c:v>
                </c:pt>
                <c:pt idx="70">
                  <c:v>24.12</c:v>
                </c:pt>
                <c:pt idx="71">
                  <c:v>24.45</c:v>
                </c:pt>
                <c:pt idx="72">
                  <c:v>24.779999999999987</c:v>
                </c:pt>
                <c:pt idx="73">
                  <c:v>25.12</c:v>
                </c:pt>
                <c:pt idx="74">
                  <c:v>25.45</c:v>
                </c:pt>
                <c:pt idx="75">
                  <c:v>25.79</c:v>
                </c:pt>
                <c:pt idx="76">
                  <c:v>26.12</c:v>
                </c:pt>
                <c:pt idx="77">
                  <c:v>26.459999999999987</c:v>
                </c:pt>
                <c:pt idx="78">
                  <c:v>26.79</c:v>
                </c:pt>
                <c:pt idx="79">
                  <c:v>27.130000000000027</c:v>
                </c:pt>
                <c:pt idx="80">
                  <c:v>27.459999999999987</c:v>
                </c:pt>
                <c:pt idx="81">
                  <c:v>27.79</c:v>
                </c:pt>
                <c:pt idx="82">
                  <c:v>28.130000000000027</c:v>
                </c:pt>
                <c:pt idx="83">
                  <c:v>28.459999999999987</c:v>
                </c:pt>
                <c:pt idx="84">
                  <c:v>28.8</c:v>
                </c:pt>
                <c:pt idx="85">
                  <c:v>29.130000000000027</c:v>
                </c:pt>
                <c:pt idx="86">
                  <c:v>29.47</c:v>
                </c:pt>
                <c:pt idx="87">
                  <c:v>29.8</c:v>
                </c:pt>
                <c:pt idx="88">
                  <c:v>30.130000000000027</c:v>
                </c:pt>
                <c:pt idx="89">
                  <c:v>30.47</c:v>
                </c:pt>
                <c:pt idx="90">
                  <c:v>30.8</c:v>
                </c:pt>
                <c:pt idx="91">
                  <c:v>31.14</c:v>
                </c:pt>
                <c:pt idx="92">
                  <c:v>31.47</c:v>
                </c:pt>
                <c:pt idx="93">
                  <c:v>31.810000000000027</c:v>
                </c:pt>
                <c:pt idx="94">
                  <c:v>32.14</c:v>
                </c:pt>
                <c:pt idx="95">
                  <c:v>32.480000000000004</c:v>
                </c:pt>
                <c:pt idx="96">
                  <c:v>32.81</c:v>
                </c:pt>
                <c:pt idx="97">
                  <c:v>33.14</c:v>
                </c:pt>
                <c:pt idx="98">
                  <c:v>33.480000000000004</c:v>
                </c:pt>
                <c:pt idx="99">
                  <c:v>33.81</c:v>
                </c:pt>
                <c:pt idx="100">
                  <c:v>34.15</c:v>
                </c:pt>
                <c:pt idx="101">
                  <c:v>34.480000000000004</c:v>
                </c:pt>
                <c:pt idx="102">
                  <c:v>34.82</c:v>
                </c:pt>
                <c:pt idx="103">
                  <c:v>35.15</c:v>
                </c:pt>
                <c:pt idx="104">
                  <c:v>35.480000000000004</c:v>
                </c:pt>
                <c:pt idx="105">
                  <c:v>35.82</c:v>
                </c:pt>
                <c:pt idx="106">
                  <c:v>36.15</c:v>
                </c:pt>
                <c:pt idx="107">
                  <c:v>36.49</c:v>
                </c:pt>
                <c:pt idx="108">
                  <c:v>36.82</c:v>
                </c:pt>
                <c:pt idx="109">
                  <c:v>37.160000000000011</c:v>
                </c:pt>
                <c:pt idx="110">
                  <c:v>37.49</c:v>
                </c:pt>
                <c:pt idx="111">
                  <c:v>37.83</c:v>
                </c:pt>
                <c:pt idx="112">
                  <c:v>38.160000000000011</c:v>
                </c:pt>
                <c:pt idx="113">
                  <c:v>38.49</c:v>
                </c:pt>
                <c:pt idx="114">
                  <c:v>38.83</c:v>
                </c:pt>
                <c:pt idx="115">
                  <c:v>39.160000000000011</c:v>
                </c:pt>
                <c:pt idx="116">
                  <c:v>39.5</c:v>
                </c:pt>
                <c:pt idx="117">
                  <c:v>39.83</c:v>
                </c:pt>
                <c:pt idx="118">
                  <c:v>40.17</c:v>
                </c:pt>
                <c:pt idx="119">
                  <c:v>40.5</c:v>
                </c:pt>
                <c:pt idx="120">
                  <c:v>40.83</c:v>
                </c:pt>
                <c:pt idx="121">
                  <c:v>41.17</c:v>
                </c:pt>
                <c:pt idx="122">
                  <c:v>41.5</c:v>
                </c:pt>
                <c:pt idx="123">
                  <c:v>41.84</c:v>
                </c:pt>
                <c:pt idx="124">
                  <c:v>42.17</c:v>
                </c:pt>
                <c:pt idx="125">
                  <c:v>42.51</c:v>
                </c:pt>
                <c:pt idx="126">
                  <c:v>42.84</c:v>
                </c:pt>
                <c:pt idx="127">
                  <c:v>43.18</c:v>
                </c:pt>
                <c:pt idx="128">
                  <c:v>43.51</c:v>
                </c:pt>
                <c:pt idx="129">
                  <c:v>43.84</c:v>
                </c:pt>
                <c:pt idx="130">
                  <c:v>44.18</c:v>
                </c:pt>
                <c:pt idx="131">
                  <c:v>44.51</c:v>
                </c:pt>
                <c:pt idx="132">
                  <c:v>44.85</c:v>
                </c:pt>
                <c:pt idx="133">
                  <c:v>45.18</c:v>
                </c:pt>
                <c:pt idx="134">
                  <c:v>45.52</c:v>
                </c:pt>
                <c:pt idx="135">
                  <c:v>45.85</c:v>
                </c:pt>
                <c:pt idx="136">
                  <c:v>46.18</c:v>
                </c:pt>
                <c:pt idx="137">
                  <c:v>46.52</c:v>
                </c:pt>
                <c:pt idx="138">
                  <c:v>46.85</c:v>
                </c:pt>
                <c:pt idx="139">
                  <c:v>47.190000000000012</c:v>
                </c:pt>
                <c:pt idx="140">
                  <c:v>47.52</c:v>
                </c:pt>
                <c:pt idx="141">
                  <c:v>47.86</c:v>
                </c:pt>
                <c:pt idx="142">
                  <c:v>48.190000000000012</c:v>
                </c:pt>
                <c:pt idx="143">
                  <c:v>48.53</c:v>
                </c:pt>
                <c:pt idx="144">
                  <c:v>48.86</c:v>
                </c:pt>
                <c:pt idx="145">
                  <c:v>49.190000000000012</c:v>
                </c:pt>
                <c:pt idx="146">
                  <c:v>49.53</c:v>
                </c:pt>
                <c:pt idx="147">
                  <c:v>49.86</c:v>
                </c:pt>
                <c:pt idx="148">
                  <c:v>50.2</c:v>
                </c:pt>
                <c:pt idx="149">
                  <c:v>50.53</c:v>
                </c:pt>
                <c:pt idx="150">
                  <c:v>50.87</c:v>
                </c:pt>
                <c:pt idx="151">
                  <c:v>51.2</c:v>
                </c:pt>
                <c:pt idx="152">
                  <c:v>51.53</c:v>
                </c:pt>
                <c:pt idx="153">
                  <c:v>51.87</c:v>
                </c:pt>
                <c:pt idx="154">
                  <c:v>52.2</c:v>
                </c:pt>
                <c:pt idx="155">
                  <c:v>52.54</c:v>
                </c:pt>
                <c:pt idx="156">
                  <c:v>52.87</c:v>
                </c:pt>
                <c:pt idx="157">
                  <c:v>53.21</c:v>
                </c:pt>
                <c:pt idx="158">
                  <c:v>53.54</c:v>
                </c:pt>
                <c:pt idx="159">
                  <c:v>53.88</c:v>
                </c:pt>
                <c:pt idx="160">
                  <c:v>54.21</c:v>
                </c:pt>
                <c:pt idx="161">
                  <c:v>54.54</c:v>
                </c:pt>
                <c:pt idx="162">
                  <c:v>54.88</c:v>
                </c:pt>
                <c:pt idx="163">
                  <c:v>55.21</c:v>
                </c:pt>
                <c:pt idx="164">
                  <c:v>55.55</c:v>
                </c:pt>
                <c:pt idx="165">
                  <c:v>55.88</c:v>
                </c:pt>
                <c:pt idx="166">
                  <c:v>56.220000000000013</c:v>
                </c:pt>
                <c:pt idx="167">
                  <c:v>56.55</c:v>
                </c:pt>
                <c:pt idx="168">
                  <c:v>56.88</c:v>
                </c:pt>
                <c:pt idx="169">
                  <c:v>57.220000000000013</c:v>
                </c:pt>
                <c:pt idx="170">
                  <c:v>57.55</c:v>
                </c:pt>
                <c:pt idx="171">
                  <c:v>57.89</c:v>
                </c:pt>
                <c:pt idx="172">
                  <c:v>58.220000000000013</c:v>
                </c:pt>
                <c:pt idx="173">
                  <c:v>58.56</c:v>
                </c:pt>
                <c:pt idx="174">
                  <c:v>58.89</c:v>
                </c:pt>
                <c:pt idx="175">
                  <c:v>59.230000000000011</c:v>
                </c:pt>
                <c:pt idx="176">
                  <c:v>59.56</c:v>
                </c:pt>
                <c:pt idx="177">
                  <c:v>59.89</c:v>
                </c:pt>
                <c:pt idx="178">
                  <c:v>60.230000000000011</c:v>
                </c:pt>
              </c:numCache>
            </c:numRef>
          </c:xVal>
          <c:yVal>
            <c:numRef>
              <c:f>[1]DC_151102A_01_P1after!$B$31:$B$209</c:f>
              <c:numCache>
                <c:formatCode>General</c:formatCode>
                <c:ptCount val="179"/>
                <c:pt idx="0">
                  <c:v>-0.65000000000000113</c:v>
                </c:pt>
                <c:pt idx="1">
                  <c:v>2.6</c:v>
                </c:pt>
                <c:pt idx="2">
                  <c:v>16.309999999999999</c:v>
                </c:pt>
                <c:pt idx="3">
                  <c:v>47.01</c:v>
                </c:pt>
                <c:pt idx="4">
                  <c:v>106.79</c:v>
                </c:pt>
                <c:pt idx="5">
                  <c:v>204.46</c:v>
                </c:pt>
                <c:pt idx="6">
                  <c:v>330.71</c:v>
                </c:pt>
                <c:pt idx="7">
                  <c:v>448.46999999999969</c:v>
                </c:pt>
                <c:pt idx="8">
                  <c:v>510.9</c:v>
                </c:pt>
                <c:pt idx="9">
                  <c:v>504.33</c:v>
                </c:pt>
                <c:pt idx="10">
                  <c:v>460.4899999999995</c:v>
                </c:pt>
                <c:pt idx="11">
                  <c:v>416.55</c:v>
                </c:pt>
                <c:pt idx="12">
                  <c:v>377.9299999999995</c:v>
                </c:pt>
                <c:pt idx="13">
                  <c:v>343.61</c:v>
                </c:pt>
                <c:pt idx="14">
                  <c:v>311.47000000000003</c:v>
                </c:pt>
                <c:pt idx="15">
                  <c:v>281.12</c:v>
                </c:pt>
                <c:pt idx="16">
                  <c:v>249.08</c:v>
                </c:pt>
                <c:pt idx="17">
                  <c:v>232.70999999999998</c:v>
                </c:pt>
                <c:pt idx="18">
                  <c:v>216.08</c:v>
                </c:pt>
                <c:pt idx="19">
                  <c:v>190.84</c:v>
                </c:pt>
                <c:pt idx="20">
                  <c:v>183.75</c:v>
                </c:pt>
                <c:pt idx="21">
                  <c:v>165.94</c:v>
                </c:pt>
                <c:pt idx="22">
                  <c:v>151.94999999999999</c:v>
                </c:pt>
                <c:pt idx="23">
                  <c:v>141.91999999999999</c:v>
                </c:pt>
                <c:pt idx="24">
                  <c:v>121.66999999999999</c:v>
                </c:pt>
                <c:pt idx="25">
                  <c:v>117.04</c:v>
                </c:pt>
                <c:pt idx="26">
                  <c:v>110.48</c:v>
                </c:pt>
                <c:pt idx="27">
                  <c:v>99.45</c:v>
                </c:pt>
                <c:pt idx="28">
                  <c:v>91.32</c:v>
                </c:pt>
                <c:pt idx="29">
                  <c:v>89.33</c:v>
                </c:pt>
                <c:pt idx="30">
                  <c:v>88.59</c:v>
                </c:pt>
                <c:pt idx="31">
                  <c:v>76.25</c:v>
                </c:pt>
                <c:pt idx="32">
                  <c:v>60.08</c:v>
                </c:pt>
                <c:pt idx="33">
                  <c:v>46.120000000000012</c:v>
                </c:pt>
                <c:pt idx="34">
                  <c:v>58.55</c:v>
                </c:pt>
                <c:pt idx="35">
                  <c:v>67.61</c:v>
                </c:pt>
                <c:pt idx="36">
                  <c:v>52.44</c:v>
                </c:pt>
                <c:pt idx="37">
                  <c:v>39.220000000000013</c:v>
                </c:pt>
                <c:pt idx="38">
                  <c:v>19.829999999999988</c:v>
                </c:pt>
                <c:pt idx="39">
                  <c:v>29.14</c:v>
                </c:pt>
                <c:pt idx="40">
                  <c:v>42.67</c:v>
                </c:pt>
                <c:pt idx="41">
                  <c:v>39.870000000000005</c:v>
                </c:pt>
                <c:pt idx="42">
                  <c:v>45.290000000000013</c:v>
                </c:pt>
                <c:pt idx="43">
                  <c:v>24.36</c:v>
                </c:pt>
                <c:pt idx="44">
                  <c:v>4.6899999999999995</c:v>
                </c:pt>
                <c:pt idx="45">
                  <c:v>17.62</c:v>
                </c:pt>
                <c:pt idx="46">
                  <c:v>23.73</c:v>
                </c:pt>
                <c:pt idx="47">
                  <c:v>26.23</c:v>
                </c:pt>
                <c:pt idx="48">
                  <c:v>22.69</c:v>
                </c:pt>
                <c:pt idx="49">
                  <c:v>19.010000000000005</c:v>
                </c:pt>
                <c:pt idx="50">
                  <c:v>9.4700000000000006</c:v>
                </c:pt>
                <c:pt idx="51">
                  <c:v>-0.59000000000000008</c:v>
                </c:pt>
                <c:pt idx="52">
                  <c:v>4.4000000000000004</c:v>
                </c:pt>
                <c:pt idx="53">
                  <c:v>15.54</c:v>
                </c:pt>
                <c:pt idx="54">
                  <c:v>22.79</c:v>
                </c:pt>
                <c:pt idx="55">
                  <c:v>5.48</c:v>
                </c:pt>
                <c:pt idx="56">
                  <c:v>-3.77</c:v>
                </c:pt>
                <c:pt idx="57">
                  <c:v>-3.4099999999999997</c:v>
                </c:pt>
                <c:pt idx="58">
                  <c:v>6.92</c:v>
                </c:pt>
                <c:pt idx="59">
                  <c:v>9.49</c:v>
                </c:pt>
                <c:pt idx="60">
                  <c:v>3.9299999999999997</c:v>
                </c:pt>
                <c:pt idx="61">
                  <c:v>-2.0000000000000014E-2</c:v>
                </c:pt>
                <c:pt idx="62">
                  <c:v>3.3</c:v>
                </c:pt>
                <c:pt idx="63">
                  <c:v>-3.2800000000000002</c:v>
                </c:pt>
                <c:pt idx="64">
                  <c:v>-12.21</c:v>
                </c:pt>
                <c:pt idx="65">
                  <c:v>-6.84</c:v>
                </c:pt>
                <c:pt idx="66">
                  <c:v>11.2</c:v>
                </c:pt>
                <c:pt idx="67">
                  <c:v>14.13</c:v>
                </c:pt>
                <c:pt idx="68">
                  <c:v>11.48</c:v>
                </c:pt>
                <c:pt idx="69">
                  <c:v>0.18000000000000022</c:v>
                </c:pt>
                <c:pt idx="70">
                  <c:v>-28.05</c:v>
                </c:pt>
                <c:pt idx="71">
                  <c:v>-5.5</c:v>
                </c:pt>
                <c:pt idx="72">
                  <c:v>6.41</c:v>
                </c:pt>
                <c:pt idx="73">
                  <c:v>-3.57</c:v>
                </c:pt>
                <c:pt idx="74">
                  <c:v>-3.86</c:v>
                </c:pt>
                <c:pt idx="75">
                  <c:v>-6.07</c:v>
                </c:pt>
                <c:pt idx="76">
                  <c:v>-8.34</c:v>
                </c:pt>
                <c:pt idx="77">
                  <c:v>-11.41</c:v>
                </c:pt>
                <c:pt idx="78">
                  <c:v>-3.6</c:v>
                </c:pt>
                <c:pt idx="79">
                  <c:v>6.92</c:v>
                </c:pt>
                <c:pt idx="80">
                  <c:v>-0.67000000000000115</c:v>
                </c:pt>
                <c:pt idx="81">
                  <c:v>-4.2699999999999996</c:v>
                </c:pt>
                <c:pt idx="82">
                  <c:v>-10.7</c:v>
                </c:pt>
                <c:pt idx="83">
                  <c:v>-22.67</c:v>
                </c:pt>
                <c:pt idx="84">
                  <c:v>-7.13</c:v>
                </c:pt>
                <c:pt idx="85">
                  <c:v>5.1599999999999975</c:v>
                </c:pt>
                <c:pt idx="86">
                  <c:v>5.18</c:v>
                </c:pt>
                <c:pt idx="87">
                  <c:v>-7.79</c:v>
                </c:pt>
                <c:pt idx="88">
                  <c:v>-17.809999999999999</c:v>
                </c:pt>
                <c:pt idx="89">
                  <c:v>-12.21</c:v>
                </c:pt>
                <c:pt idx="90">
                  <c:v>-1.52</c:v>
                </c:pt>
                <c:pt idx="91">
                  <c:v>2.65</c:v>
                </c:pt>
                <c:pt idx="92">
                  <c:v>0.86000000000000065</c:v>
                </c:pt>
                <c:pt idx="93">
                  <c:v>-10.62</c:v>
                </c:pt>
                <c:pt idx="94">
                  <c:v>-24.72</c:v>
                </c:pt>
                <c:pt idx="95">
                  <c:v>-4.8199999999999985</c:v>
                </c:pt>
                <c:pt idx="96">
                  <c:v>6.6199999999999966</c:v>
                </c:pt>
                <c:pt idx="97">
                  <c:v>2.08</c:v>
                </c:pt>
                <c:pt idx="98">
                  <c:v>-4.3</c:v>
                </c:pt>
                <c:pt idx="99">
                  <c:v>-7.8599999999999985</c:v>
                </c:pt>
                <c:pt idx="100">
                  <c:v>-14.8</c:v>
                </c:pt>
                <c:pt idx="101">
                  <c:v>-17.62</c:v>
                </c:pt>
                <c:pt idx="102">
                  <c:v>-9.4600000000000026</c:v>
                </c:pt>
                <c:pt idx="103">
                  <c:v>4.29</c:v>
                </c:pt>
                <c:pt idx="104">
                  <c:v>-1.9500000000000015</c:v>
                </c:pt>
                <c:pt idx="105">
                  <c:v>-9.74</c:v>
                </c:pt>
                <c:pt idx="106">
                  <c:v>-16.829999999999988</c:v>
                </c:pt>
                <c:pt idx="107">
                  <c:v>-11.58</c:v>
                </c:pt>
                <c:pt idx="108">
                  <c:v>8.81</c:v>
                </c:pt>
                <c:pt idx="109">
                  <c:v>-1.53</c:v>
                </c:pt>
                <c:pt idx="110">
                  <c:v>-9.7900000000000009</c:v>
                </c:pt>
                <c:pt idx="111">
                  <c:v>-15.46</c:v>
                </c:pt>
                <c:pt idx="112">
                  <c:v>-14.49</c:v>
                </c:pt>
                <c:pt idx="113">
                  <c:v>5.8</c:v>
                </c:pt>
                <c:pt idx="114">
                  <c:v>2.0000000000000014E-2</c:v>
                </c:pt>
                <c:pt idx="115">
                  <c:v>-7.1199999999999966</c:v>
                </c:pt>
                <c:pt idx="116">
                  <c:v>-0.77000000000000091</c:v>
                </c:pt>
                <c:pt idx="117">
                  <c:v>-14.94</c:v>
                </c:pt>
                <c:pt idx="118">
                  <c:v>-11.01</c:v>
                </c:pt>
                <c:pt idx="119">
                  <c:v>5</c:v>
                </c:pt>
                <c:pt idx="120">
                  <c:v>-3.08</c:v>
                </c:pt>
                <c:pt idx="121">
                  <c:v>-13.68</c:v>
                </c:pt>
                <c:pt idx="122">
                  <c:v>-9.34</c:v>
                </c:pt>
                <c:pt idx="123">
                  <c:v>-2.4099999999999997</c:v>
                </c:pt>
                <c:pt idx="124">
                  <c:v>-1.32</c:v>
                </c:pt>
                <c:pt idx="125">
                  <c:v>-4.8899999999999997</c:v>
                </c:pt>
                <c:pt idx="126">
                  <c:v>-4.5999999999999996</c:v>
                </c:pt>
                <c:pt idx="127">
                  <c:v>-14.77</c:v>
                </c:pt>
                <c:pt idx="128">
                  <c:v>-8.5500000000000007</c:v>
                </c:pt>
                <c:pt idx="129">
                  <c:v>2.12</c:v>
                </c:pt>
                <c:pt idx="130">
                  <c:v>-3.16</c:v>
                </c:pt>
                <c:pt idx="131">
                  <c:v>-7.06</c:v>
                </c:pt>
                <c:pt idx="132">
                  <c:v>-19.27</c:v>
                </c:pt>
                <c:pt idx="133">
                  <c:v>-12.07</c:v>
                </c:pt>
                <c:pt idx="134">
                  <c:v>1.9800000000000015</c:v>
                </c:pt>
                <c:pt idx="135">
                  <c:v>2.36</c:v>
                </c:pt>
                <c:pt idx="136">
                  <c:v>-0.12000000000000002</c:v>
                </c:pt>
                <c:pt idx="137">
                  <c:v>-13.15</c:v>
                </c:pt>
                <c:pt idx="138">
                  <c:v>-10.870000000000006</c:v>
                </c:pt>
                <c:pt idx="139">
                  <c:v>-10.82</c:v>
                </c:pt>
                <c:pt idx="140">
                  <c:v>-10.370000000000006</c:v>
                </c:pt>
                <c:pt idx="141">
                  <c:v>4.24</c:v>
                </c:pt>
                <c:pt idx="142">
                  <c:v>-4.45</c:v>
                </c:pt>
                <c:pt idx="143">
                  <c:v>-4.4800000000000004</c:v>
                </c:pt>
                <c:pt idx="144">
                  <c:v>-5.07</c:v>
                </c:pt>
                <c:pt idx="145">
                  <c:v>-14.26</c:v>
                </c:pt>
                <c:pt idx="146">
                  <c:v>0.24000000000000021</c:v>
                </c:pt>
                <c:pt idx="147">
                  <c:v>-1.7000000000000002</c:v>
                </c:pt>
                <c:pt idx="148">
                  <c:v>-1.7200000000000002</c:v>
                </c:pt>
                <c:pt idx="149">
                  <c:v>-0.41000000000000031</c:v>
                </c:pt>
                <c:pt idx="150">
                  <c:v>-24.55</c:v>
                </c:pt>
                <c:pt idx="151">
                  <c:v>-7.88</c:v>
                </c:pt>
                <c:pt idx="152">
                  <c:v>14.99</c:v>
                </c:pt>
                <c:pt idx="153">
                  <c:v>1.1900000000000017</c:v>
                </c:pt>
                <c:pt idx="154">
                  <c:v>-5.55</c:v>
                </c:pt>
                <c:pt idx="155">
                  <c:v>-4.58</c:v>
                </c:pt>
                <c:pt idx="156">
                  <c:v>-7.1899999999999995</c:v>
                </c:pt>
                <c:pt idx="157">
                  <c:v>-8.8500000000000068</c:v>
                </c:pt>
                <c:pt idx="158">
                  <c:v>-8.11</c:v>
                </c:pt>
                <c:pt idx="159">
                  <c:v>2.2000000000000002</c:v>
                </c:pt>
                <c:pt idx="160">
                  <c:v>1.1200000000000001</c:v>
                </c:pt>
                <c:pt idx="161">
                  <c:v>-5.04</c:v>
                </c:pt>
                <c:pt idx="162">
                  <c:v>-19.07</c:v>
                </c:pt>
                <c:pt idx="163">
                  <c:v>-10.8</c:v>
                </c:pt>
                <c:pt idx="164">
                  <c:v>14.2</c:v>
                </c:pt>
                <c:pt idx="165">
                  <c:v>-4.07</c:v>
                </c:pt>
                <c:pt idx="166">
                  <c:v>-25.68</c:v>
                </c:pt>
                <c:pt idx="167">
                  <c:v>-11.39</c:v>
                </c:pt>
                <c:pt idx="168">
                  <c:v>4.3599999999999985</c:v>
                </c:pt>
                <c:pt idx="169">
                  <c:v>3.02</c:v>
                </c:pt>
                <c:pt idx="170">
                  <c:v>0.52</c:v>
                </c:pt>
                <c:pt idx="171">
                  <c:v>-4.0599999999999996</c:v>
                </c:pt>
                <c:pt idx="172">
                  <c:v>-15.76</c:v>
                </c:pt>
                <c:pt idx="173">
                  <c:v>-15.72</c:v>
                </c:pt>
                <c:pt idx="174">
                  <c:v>0.91</c:v>
                </c:pt>
                <c:pt idx="175">
                  <c:v>5.0999999999999996</c:v>
                </c:pt>
                <c:pt idx="176">
                  <c:v>3.54</c:v>
                </c:pt>
                <c:pt idx="177">
                  <c:v>-2.71</c:v>
                </c:pt>
                <c:pt idx="178">
                  <c:v>0</c:v>
                </c:pt>
              </c:numCache>
            </c:numRef>
          </c:yVal>
          <c:smooth val="1"/>
        </c:ser>
        <c:ser>
          <c:idx val="1"/>
          <c:order val="1"/>
          <c:tx>
            <c:v>1h            [RVX]= 180 ng/ml </c:v>
          </c:tx>
          <c:spPr>
            <a:ln w="69850" cmpd="sng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[1]DC_151102A_01_P1after!$A$31:$A$209</c:f>
              <c:numCache>
                <c:formatCode>General</c:formatCode>
                <c:ptCount val="179"/>
                <c:pt idx="0">
                  <c:v>0.71000000000000063</c:v>
                </c:pt>
                <c:pt idx="1">
                  <c:v>1.04</c:v>
                </c:pt>
                <c:pt idx="2">
                  <c:v>1.3800000000000001</c:v>
                </c:pt>
                <c:pt idx="3">
                  <c:v>1.7100000000000002</c:v>
                </c:pt>
                <c:pt idx="4">
                  <c:v>2.0499999999999998</c:v>
                </c:pt>
                <c:pt idx="5">
                  <c:v>2.38</c:v>
                </c:pt>
                <c:pt idx="6">
                  <c:v>2.72</c:v>
                </c:pt>
                <c:pt idx="7">
                  <c:v>3.05</c:v>
                </c:pt>
                <c:pt idx="8">
                  <c:v>3.38</c:v>
                </c:pt>
                <c:pt idx="9">
                  <c:v>3.72</c:v>
                </c:pt>
                <c:pt idx="10">
                  <c:v>4.05</c:v>
                </c:pt>
                <c:pt idx="11">
                  <c:v>4.3899999999999997</c:v>
                </c:pt>
                <c:pt idx="12">
                  <c:v>4.72</c:v>
                </c:pt>
                <c:pt idx="13">
                  <c:v>5.0599999999999996</c:v>
                </c:pt>
                <c:pt idx="14">
                  <c:v>5.39</c:v>
                </c:pt>
                <c:pt idx="15">
                  <c:v>5.72</c:v>
                </c:pt>
                <c:pt idx="16">
                  <c:v>6.06</c:v>
                </c:pt>
                <c:pt idx="17">
                  <c:v>6.39</c:v>
                </c:pt>
                <c:pt idx="18">
                  <c:v>6.73</c:v>
                </c:pt>
                <c:pt idx="19">
                  <c:v>7.06</c:v>
                </c:pt>
                <c:pt idx="20">
                  <c:v>7.4</c:v>
                </c:pt>
                <c:pt idx="21">
                  <c:v>7.73</c:v>
                </c:pt>
                <c:pt idx="22">
                  <c:v>8.07</c:v>
                </c:pt>
                <c:pt idx="23">
                  <c:v>8.4</c:v>
                </c:pt>
                <c:pt idx="24">
                  <c:v>8.73</c:v>
                </c:pt>
                <c:pt idx="25">
                  <c:v>9.07</c:v>
                </c:pt>
                <c:pt idx="26">
                  <c:v>9.4</c:v>
                </c:pt>
                <c:pt idx="27">
                  <c:v>9.74</c:v>
                </c:pt>
                <c:pt idx="28">
                  <c:v>10.07</c:v>
                </c:pt>
                <c:pt idx="29">
                  <c:v>10.41</c:v>
                </c:pt>
                <c:pt idx="30">
                  <c:v>10.74</c:v>
                </c:pt>
                <c:pt idx="31">
                  <c:v>11.07</c:v>
                </c:pt>
                <c:pt idx="32">
                  <c:v>11.41</c:v>
                </c:pt>
                <c:pt idx="33">
                  <c:v>11.74</c:v>
                </c:pt>
                <c:pt idx="34">
                  <c:v>12.08</c:v>
                </c:pt>
                <c:pt idx="35">
                  <c:v>12.41</c:v>
                </c:pt>
                <c:pt idx="36">
                  <c:v>12.75</c:v>
                </c:pt>
                <c:pt idx="37">
                  <c:v>13.08</c:v>
                </c:pt>
                <c:pt idx="38">
                  <c:v>13.42</c:v>
                </c:pt>
                <c:pt idx="39">
                  <c:v>13.75</c:v>
                </c:pt>
                <c:pt idx="40">
                  <c:v>14.08</c:v>
                </c:pt>
                <c:pt idx="41">
                  <c:v>14.42</c:v>
                </c:pt>
                <c:pt idx="42">
                  <c:v>14.75</c:v>
                </c:pt>
                <c:pt idx="43">
                  <c:v>15.09</c:v>
                </c:pt>
                <c:pt idx="44">
                  <c:v>15.42</c:v>
                </c:pt>
                <c:pt idx="45">
                  <c:v>15.76</c:v>
                </c:pt>
                <c:pt idx="46">
                  <c:v>16.09</c:v>
                </c:pt>
                <c:pt idx="47">
                  <c:v>16.420000000000002</c:v>
                </c:pt>
                <c:pt idx="48">
                  <c:v>16.760000000000002</c:v>
                </c:pt>
                <c:pt idx="49">
                  <c:v>17.09</c:v>
                </c:pt>
                <c:pt idx="50">
                  <c:v>17.43</c:v>
                </c:pt>
                <c:pt idx="51">
                  <c:v>17.760000000000002</c:v>
                </c:pt>
                <c:pt idx="52">
                  <c:v>18.100000000000001</c:v>
                </c:pt>
                <c:pt idx="53">
                  <c:v>18.43</c:v>
                </c:pt>
                <c:pt idx="54">
                  <c:v>18.77</c:v>
                </c:pt>
                <c:pt idx="55">
                  <c:v>19.100000000000001</c:v>
                </c:pt>
                <c:pt idx="56">
                  <c:v>19.43</c:v>
                </c:pt>
                <c:pt idx="57">
                  <c:v>19.77</c:v>
                </c:pt>
                <c:pt idx="58">
                  <c:v>20.100000000000001</c:v>
                </c:pt>
                <c:pt idx="59">
                  <c:v>20.439999999999987</c:v>
                </c:pt>
                <c:pt idx="60">
                  <c:v>20.77</c:v>
                </c:pt>
                <c:pt idx="61">
                  <c:v>21.110000000000028</c:v>
                </c:pt>
                <c:pt idx="62">
                  <c:v>21.439999999999987</c:v>
                </c:pt>
                <c:pt idx="63">
                  <c:v>21.779999999999987</c:v>
                </c:pt>
                <c:pt idx="64">
                  <c:v>22.110000000000028</c:v>
                </c:pt>
                <c:pt idx="65">
                  <c:v>22.439999999999987</c:v>
                </c:pt>
                <c:pt idx="66">
                  <c:v>22.779999999999987</c:v>
                </c:pt>
                <c:pt idx="67">
                  <c:v>23.110000000000028</c:v>
                </c:pt>
                <c:pt idx="68">
                  <c:v>23.45</c:v>
                </c:pt>
                <c:pt idx="69">
                  <c:v>23.779999999999987</c:v>
                </c:pt>
                <c:pt idx="70">
                  <c:v>24.12</c:v>
                </c:pt>
                <c:pt idx="71">
                  <c:v>24.45</c:v>
                </c:pt>
                <c:pt idx="72">
                  <c:v>24.779999999999987</c:v>
                </c:pt>
                <c:pt idx="73">
                  <c:v>25.12</c:v>
                </c:pt>
                <c:pt idx="74">
                  <c:v>25.45</c:v>
                </c:pt>
                <c:pt idx="75">
                  <c:v>25.79</c:v>
                </c:pt>
                <c:pt idx="76">
                  <c:v>26.12</c:v>
                </c:pt>
                <c:pt idx="77">
                  <c:v>26.459999999999987</c:v>
                </c:pt>
                <c:pt idx="78">
                  <c:v>26.79</c:v>
                </c:pt>
                <c:pt idx="79">
                  <c:v>27.130000000000027</c:v>
                </c:pt>
                <c:pt idx="80">
                  <c:v>27.459999999999987</c:v>
                </c:pt>
                <c:pt idx="81">
                  <c:v>27.79</c:v>
                </c:pt>
                <c:pt idx="82">
                  <c:v>28.130000000000027</c:v>
                </c:pt>
                <c:pt idx="83">
                  <c:v>28.459999999999987</c:v>
                </c:pt>
                <c:pt idx="84">
                  <c:v>28.8</c:v>
                </c:pt>
                <c:pt idx="85">
                  <c:v>29.130000000000027</c:v>
                </c:pt>
                <c:pt idx="86">
                  <c:v>29.47</c:v>
                </c:pt>
                <c:pt idx="87">
                  <c:v>29.8</c:v>
                </c:pt>
                <c:pt idx="88">
                  <c:v>30.130000000000027</c:v>
                </c:pt>
                <c:pt idx="89">
                  <c:v>30.47</c:v>
                </c:pt>
                <c:pt idx="90">
                  <c:v>30.8</c:v>
                </c:pt>
                <c:pt idx="91">
                  <c:v>31.14</c:v>
                </c:pt>
                <c:pt idx="92">
                  <c:v>31.47</c:v>
                </c:pt>
                <c:pt idx="93">
                  <c:v>31.810000000000027</c:v>
                </c:pt>
                <c:pt idx="94">
                  <c:v>32.14</c:v>
                </c:pt>
                <c:pt idx="95">
                  <c:v>32.480000000000004</c:v>
                </c:pt>
                <c:pt idx="96">
                  <c:v>32.81</c:v>
                </c:pt>
                <c:pt idx="97">
                  <c:v>33.14</c:v>
                </c:pt>
                <c:pt idx="98">
                  <c:v>33.480000000000004</c:v>
                </c:pt>
                <c:pt idx="99">
                  <c:v>33.81</c:v>
                </c:pt>
                <c:pt idx="100">
                  <c:v>34.15</c:v>
                </c:pt>
                <c:pt idx="101">
                  <c:v>34.480000000000004</c:v>
                </c:pt>
                <c:pt idx="102">
                  <c:v>34.82</c:v>
                </c:pt>
                <c:pt idx="103">
                  <c:v>35.15</c:v>
                </c:pt>
                <c:pt idx="104">
                  <c:v>35.480000000000004</c:v>
                </c:pt>
                <c:pt idx="105">
                  <c:v>35.82</c:v>
                </c:pt>
                <c:pt idx="106">
                  <c:v>36.15</c:v>
                </c:pt>
                <c:pt idx="107">
                  <c:v>36.49</c:v>
                </c:pt>
                <c:pt idx="108">
                  <c:v>36.82</c:v>
                </c:pt>
                <c:pt idx="109">
                  <c:v>37.160000000000011</c:v>
                </c:pt>
                <c:pt idx="110">
                  <c:v>37.49</c:v>
                </c:pt>
                <c:pt idx="111">
                  <c:v>37.83</c:v>
                </c:pt>
                <c:pt idx="112">
                  <c:v>38.160000000000011</c:v>
                </c:pt>
                <c:pt idx="113">
                  <c:v>38.49</c:v>
                </c:pt>
                <c:pt idx="114">
                  <c:v>38.83</c:v>
                </c:pt>
                <c:pt idx="115">
                  <c:v>39.160000000000011</c:v>
                </c:pt>
                <c:pt idx="116">
                  <c:v>39.5</c:v>
                </c:pt>
                <c:pt idx="117">
                  <c:v>39.83</c:v>
                </c:pt>
                <c:pt idx="118">
                  <c:v>40.17</c:v>
                </c:pt>
                <c:pt idx="119">
                  <c:v>40.5</c:v>
                </c:pt>
                <c:pt idx="120">
                  <c:v>40.83</c:v>
                </c:pt>
                <c:pt idx="121">
                  <c:v>41.17</c:v>
                </c:pt>
                <c:pt idx="122">
                  <c:v>41.5</c:v>
                </c:pt>
                <c:pt idx="123">
                  <c:v>41.84</c:v>
                </c:pt>
                <c:pt idx="124">
                  <c:v>42.17</c:v>
                </c:pt>
                <c:pt idx="125">
                  <c:v>42.51</c:v>
                </c:pt>
                <c:pt idx="126">
                  <c:v>42.84</c:v>
                </c:pt>
                <c:pt idx="127">
                  <c:v>43.18</c:v>
                </c:pt>
                <c:pt idx="128">
                  <c:v>43.51</c:v>
                </c:pt>
                <c:pt idx="129">
                  <c:v>43.84</c:v>
                </c:pt>
                <c:pt idx="130">
                  <c:v>44.18</c:v>
                </c:pt>
                <c:pt idx="131">
                  <c:v>44.51</c:v>
                </c:pt>
                <c:pt idx="132">
                  <c:v>44.85</c:v>
                </c:pt>
                <c:pt idx="133">
                  <c:v>45.18</c:v>
                </c:pt>
                <c:pt idx="134">
                  <c:v>45.52</c:v>
                </c:pt>
                <c:pt idx="135">
                  <c:v>45.85</c:v>
                </c:pt>
                <c:pt idx="136">
                  <c:v>46.18</c:v>
                </c:pt>
                <c:pt idx="137">
                  <c:v>46.52</c:v>
                </c:pt>
                <c:pt idx="138">
                  <c:v>46.85</c:v>
                </c:pt>
                <c:pt idx="139">
                  <c:v>47.190000000000012</c:v>
                </c:pt>
                <c:pt idx="140">
                  <c:v>47.52</c:v>
                </c:pt>
                <c:pt idx="141">
                  <c:v>47.86</c:v>
                </c:pt>
                <c:pt idx="142">
                  <c:v>48.190000000000012</c:v>
                </c:pt>
                <c:pt idx="143">
                  <c:v>48.53</c:v>
                </c:pt>
                <c:pt idx="144">
                  <c:v>48.86</c:v>
                </c:pt>
                <c:pt idx="145">
                  <c:v>49.190000000000012</c:v>
                </c:pt>
                <c:pt idx="146">
                  <c:v>49.53</c:v>
                </c:pt>
                <c:pt idx="147">
                  <c:v>49.86</c:v>
                </c:pt>
                <c:pt idx="148">
                  <c:v>50.2</c:v>
                </c:pt>
                <c:pt idx="149">
                  <c:v>50.53</c:v>
                </c:pt>
                <c:pt idx="150">
                  <c:v>50.87</c:v>
                </c:pt>
                <c:pt idx="151">
                  <c:v>51.2</c:v>
                </c:pt>
                <c:pt idx="152">
                  <c:v>51.53</c:v>
                </c:pt>
                <c:pt idx="153">
                  <c:v>51.87</c:v>
                </c:pt>
                <c:pt idx="154">
                  <c:v>52.2</c:v>
                </c:pt>
                <c:pt idx="155">
                  <c:v>52.54</c:v>
                </c:pt>
                <c:pt idx="156">
                  <c:v>52.87</c:v>
                </c:pt>
                <c:pt idx="157">
                  <c:v>53.21</c:v>
                </c:pt>
                <c:pt idx="158">
                  <c:v>53.54</c:v>
                </c:pt>
                <c:pt idx="159">
                  <c:v>53.88</c:v>
                </c:pt>
                <c:pt idx="160">
                  <c:v>54.21</c:v>
                </c:pt>
                <c:pt idx="161">
                  <c:v>54.54</c:v>
                </c:pt>
                <c:pt idx="162">
                  <c:v>54.88</c:v>
                </c:pt>
                <c:pt idx="163">
                  <c:v>55.21</c:v>
                </c:pt>
                <c:pt idx="164">
                  <c:v>55.55</c:v>
                </c:pt>
                <c:pt idx="165">
                  <c:v>55.88</c:v>
                </c:pt>
                <c:pt idx="166">
                  <c:v>56.220000000000013</c:v>
                </c:pt>
                <c:pt idx="167">
                  <c:v>56.55</c:v>
                </c:pt>
                <c:pt idx="168">
                  <c:v>56.88</c:v>
                </c:pt>
                <c:pt idx="169">
                  <c:v>57.220000000000013</c:v>
                </c:pt>
                <c:pt idx="170">
                  <c:v>57.55</c:v>
                </c:pt>
                <c:pt idx="171">
                  <c:v>57.89</c:v>
                </c:pt>
                <c:pt idx="172">
                  <c:v>58.220000000000013</c:v>
                </c:pt>
                <c:pt idx="173">
                  <c:v>58.56</c:v>
                </c:pt>
                <c:pt idx="174">
                  <c:v>58.89</c:v>
                </c:pt>
                <c:pt idx="175">
                  <c:v>59.230000000000011</c:v>
                </c:pt>
                <c:pt idx="176">
                  <c:v>59.56</c:v>
                </c:pt>
                <c:pt idx="177">
                  <c:v>59.89</c:v>
                </c:pt>
                <c:pt idx="178">
                  <c:v>60.230000000000011</c:v>
                </c:pt>
              </c:numCache>
            </c:numRef>
          </c:xVal>
          <c:yVal>
            <c:numRef>
              <c:f>[1]DC_151102A_01_P1after!$C$31:$C$209</c:f>
              <c:numCache>
                <c:formatCode>General</c:formatCode>
                <c:ptCount val="179"/>
                <c:pt idx="0">
                  <c:v>9.0000000000000038E-2</c:v>
                </c:pt>
                <c:pt idx="1">
                  <c:v>0.17</c:v>
                </c:pt>
                <c:pt idx="2">
                  <c:v>0.26</c:v>
                </c:pt>
                <c:pt idx="3">
                  <c:v>-9.0000000000000038E-2</c:v>
                </c:pt>
                <c:pt idx="4">
                  <c:v>-1.05</c:v>
                </c:pt>
                <c:pt idx="5">
                  <c:v>-9.0000000000000038E-2</c:v>
                </c:pt>
                <c:pt idx="6">
                  <c:v>1.9200000000000015</c:v>
                </c:pt>
                <c:pt idx="7">
                  <c:v>3.58</c:v>
                </c:pt>
                <c:pt idx="8">
                  <c:v>6.72</c:v>
                </c:pt>
                <c:pt idx="9">
                  <c:v>11.870000000000006</c:v>
                </c:pt>
                <c:pt idx="10">
                  <c:v>20.27</c:v>
                </c:pt>
                <c:pt idx="11">
                  <c:v>33.07</c:v>
                </c:pt>
                <c:pt idx="12">
                  <c:v>50.260000000000012</c:v>
                </c:pt>
                <c:pt idx="13">
                  <c:v>70.42</c:v>
                </c:pt>
                <c:pt idx="14">
                  <c:v>90.82</c:v>
                </c:pt>
                <c:pt idx="15">
                  <c:v>109.14999999999999</c:v>
                </c:pt>
                <c:pt idx="16">
                  <c:v>123.86</c:v>
                </c:pt>
                <c:pt idx="17">
                  <c:v>135.38000000000022</c:v>
                </c:pt>
                <c:pt idx="18">
                  <c:v>145.72999999999999</c:v>
                </c:pt>
                <c:pt idx="19">
                  <c:v>153.57</c:v>
                </c:pt>
                <c:pt idx="20">
                  <c:v>157.44</c:v>
                </c:pt>
                <c:pt idx="21">
                  <c:v>159.47999999999999</c:v>
                </c:pt>
                <c:pt idx="22">
                  <c:v>164.03</c:v>
                </c:pt>
                <c:pt idx="23">
                  <c:v>167.51</c:v>
                </c:pt>
                <c:pt idx="24">
                  <c:v>168.06</c:v>
                </c:pt>
                <c:pt idx="25">
                  <c:v>169.42000000000004</c:v>
                </c:pt>
                <c:pt idx="26">
                  <c:v>168</c:v>
                </c:pt>
                <c:pt idx="27">
                  <c:v>164.73999999999998</c:v>
                </c:pt>
                <c:pt idx="28">
                  <c:v>164.91</c:v>
                </c:pt>
                <c:pt idx="29">
                  <c:v>164.23</c:v>
                </c:pt>
                <c:pt idx="30">
                  <c:v>162.4</c:v>
                </c:pt>
                <c:pt idx="31">
                  <c:v>162.19</c:v>
                </c:pt>
                <c:pt idx="32">
                  <c:v>158.43</c:v>
                </c:pt>
                <c:pt idx="33">
                  <c:v>152.72999999999999</c:v>
                </c:pt>
                <c:pt idx="34">
                  <c:v>151.05000000000001</c:v>
                </c:pt>
                <c:pt idx="35">
                  <c:v>152.44</c:v>
                </c:pt>
                <c:pt idx="36">
                  <c:v>149.84</c:v>
                </c:pt>
                <c:pt idx="37">
                  <c:v>146.04</c:v>
                </c:pt>
                <c:pt idx="38">
                  <c:v>145.94</c:v>
                </c:pt>
                <c:pt idx="39">
                  <c:v>137.44999999999999</c:v>
                </c:pt>
                <c:pt idx="40">
                  <c:v>132.75</c:v>
                </c:pt>
                <c:pt idx="41">
                  <c:v>134.03</c:v>
                </c:pt>
                <c:pt idx="42">
                  <c:v>132.53</c:v>
                </c:pt>
                <c:pt idx="43">
                  <c:v>127.31</c:v>
                </c:pt>
                <c:pt idx="44">
                  <c:v>120.88</c:v>
                </c:pt>
                <c:pt idx="45">
                  <c:v>111.94000000000011</c:v>
                </c:pt>
                <c:pt idx="46">
                  <c:v>104.16999999999999</c:v>
                </c:pt>
                <c:pt idx="47">
                  <c:v>111.17999999999998</c:v>
                </c:pt>
                <c:pt idx="48">
                  <c:v>104.61</c:v>
                </c:pt>
                <c:pt idx="49">
                  <c:v>96.69</c:v>
                </c:pt>
                <c:pt idx="50">
                  <c:v>94.72</c:v>
                </c:pt>
                <c:pt idx="51">
                  <c:v>82.679999999999978</c:v>
                </c:pt>
                <c:pt idx="52">
                  <c:v>82.36</c:v>
                </c:pt>
                <c:pt idx="53">
                  <c:v>83.11</c:v>
                </c:pt>
                <c:pt idx="54">
                  <c:v>79.290000000000006</c:v>
                </c:pt>
                <c:pt idx="55">
                  <c:v>74.22</c:v>
                </c:pt>
                <c:pt idx="56">
                  <c:v>67.72</c:v>
                </c:pt>
                <c:pt idx="57">
                  <c:v>60.34</c:v>
                </c:pt>
                <c:pt idx="58">
                  <c:v>51.25</c:v>
                </c:pt>
                <c:pt idx="59">
                  <c:v>52.15</c:v>
                </c:pt>
                <c:pt idx="60">
                  <c:v>56.720000000000013</c:v>
                </c:pt>
                <c:pt idx="61">
                  <c:v>53.75</c:v>
                </c:pt>
                <c:pt idx="62">
                  <c:v>48.260000000000012</c:v>
                </c:pt>
                <c:pt idx="63">
                  <c:v>43.83</c:v>
                </c:pt>
                <c:pt idx="64">
                  <c:v>32.700000000000003</c:v>
                </c:pt>
                <c:pt idx="65">
                  <c:v>29.45</c:v>
                </c:pt>
                <c:pt idx="66">
                  <c:v>41.2</c:v>
                </c:pt>
                <c:pt idx="67">
                  <c:v>40.75</c:v>
                </c:pt>
                <c:pt idx="68">
                  <c:v>30.84</c:v>
                </c:pt>
                <c:pt idx="69">
                  <c:v>29.07</c:v>
                </c:pt>
                <c:pt idx="70">
                  <c:v>22.68</c:v>
                </c:pt>
                <c:pt idx="71">
                  <c:v>17.959999999999987</c:v>
                </c:pt>
                <c:pt idx="72">
                  <c:v>26.05</c:v>
                </c:pt>
                <c:pt idx="73">
                  <c:v>29.87</c:v>
                </c:pt>
                <c:pt idx="74">
                  <c:v>20.09</c:v>
                </c:pt>
                <c:pt idx="75">
                  <c:v>16.82</c:v>
                </c:pt>
                <c:pt idx="76">
                  <c:v>6.4700000000000024</c:v>
                </c:pt>
                <c:pt idx="77">
                  <c:v>9.5500000000000007</c:v>
                </c:pt>
                <c:pt idx="78">
                  <c:v>20.62</c:v>
                </c:pt>
                <c:pt idx="79">
                  <c:v>17.559999999999999</c:v>
                </c:pt>
                <c:pt idx="80">
                  <c:v>17.23</c:v>
                </c:pt>
                <c:pt idx="81">
                  <c:v>13.04</c:v>
                </c:pt>
                <c:pt idx="82">
                  <c:v>12.05</c:v>
                </c:pt>
                <c:pt idx="83">
                  <c:v>2.2999999999999998</c:v>
                </c:pt>
                <c:pt idx="84">
                  <c:v>3.57</c:v>
                </c:pt>
                <c:pt idx="85">
                  <c:v>11.24</c:v>
                </c:pt>
                <c:pt idx="86">
                  <c:v>16.479999999999986</c:v>
                </c:pt>
                <c:pt idx="87">
                  <c:v>15.01</c:v>
                </c:pt>
                <c:pt idx="88">
                  <c:v>-7.4300000000000024</c:v>
                </c:pt>
                <c:pt idx="89">
                  <c:v>-2.12</c:v>
                </c:pt>
                <c:pt idx="90">
                  <c:v>13.24</c:v>
                </c:pt>
                <c:pt idx="91">
                  <c:v>6.08</c:v>
                </c:pt>
                <c:pt idx="92">
                  <c:v>4.83</c:v>
                </c:pt>
                <c:pt idx="93">
                  <c:v>12.42</c:v>
                </c:pt>
                <c:pt idx="94">
                  <c:v>4.58</c:v>
                </c:pt>
                <c:pt idx="95">
                  <c:v>-8.76</c:v>
                </c:pt>
                <c:pt idx="96">
                  <c:v>3.32</c:v>
                </c:pt>
                <c:pt idx="97">
                  <c:v>10.78</c:v>
                </c:pt>
                <c:pt idx="98">
                  <c:v>7.42</c:v>
                </c:pt>
                <c:pt idx="99">
                  <c:v>2.8299999999999987</c:v>
                </c:pt>
                <c:pt idx="100">
                  <c:v>-0.15000000000000022</c:v>
                </c:pt>
                <c:pt idx="101">
                  <c:v>-6.33</c:v>
                </c:pt>
                <c:pt idx="102">
                  <c:v>-7.39</c:v>
                </c:pt>
                <c:pt idx="103">
                  <c:v>7.28</c:v>
                </c:pt>
                <c:pt idx="104">
                  <c:v>10.5</c:v>
                </c:pt>
                <c:pt idx="105">
                  <c:v>4.87</c:v>
                </c:pt>
                <c:pt idx="106">
                  <c:v>-4.3499999999999996</c:v>
                </c:pt>
                <c:pt idx="107">
                  <c:v>-7.78</c:v>
                </c:pt>
                <c:pt idx="108">
                  <c:v>0.94000000000000061</c:v>
                </c:pt>
                <c:pt idx="109">
                  <c:v>5.53</c:v>
                </c:pt>
                <c:pt idx="110">
                  <c:v>6.02</c:v>
                </c:pt>
                <c:pt idx="111">
                  <c:v>4.07</c:v>
                </c:pt>
                <c:pt idx="112">
                  <c:v>-11.78</c:v>
                </c:pt>
                <c:pt idx="113">
                  <c:v>-12.34</c:v>
                </c:pt>
                <c:pt idx="114">
                  <c:v>6.1</c:v>
                </c:pt>
                <c:pt idx="115">
                  <c:v>5.42</c:v>
                </c:pt>
                <c:pt idx="116">
                  <c:v>4.9000000000000004</c:v>
                </c:pt>
                <c:pt idx="117">
                  <c:v>2.69</c:v>
                </c:pt>
                <c:pt idx="118">
                  <c:v>-9.23</c:v>
                </c:pt>
                <c:pt idx="119">
                  <c:v>-6.44</c:v>
                </c:pt>
                <c:pt idx="120">
                  <c:v>1.56</c:v>
                </c:pt>
                <c:pt idx="121">
                  <c:v>3.4299999999999997</c:v>
                </c:pt>
                <c:pt idx="122">
                  <c:v>2.74</c:v>
                </c:pt>
                <c:pt idx="123">
                  <c:v>-8.07</c:v>
                </c:pt>
                <c:pt idx="124">
                  <c:v>-12.2</c:v>
                </c:pt>
                <c:pt idx="125">
                  <c:v>0.65000000000000113</c:v>
                </c:pt>
                <c:pt idx="126">
                  <c:v>5.3199999999999985</c:v>
                </c:pt>
                <c:pt idx="127">
                  <c:v>3.7</c:v>
                </c:pt>
                <c:pt idx="128">
                  <c:v>-9.91</c:v>
                </c:pt>
                <c:pt idx="129">
                  <c:v>-4.99</c:v>
                </c:pt>
                <c:pt idx="130">
                  <c:v>9.64</c:v>
                </c:pt>
                <c:pt idx="131">
                  <c:v>-1.04</c:v>
                </c:pt>
                <c:pt idx="132">
                  <c:v>-0.4</c:v>
                </c:pt>
                <c:pt idx="133">
                  <c:v>-10.43</c:v>
                </c:pt>
                <c:pt idx="134">
                  <c:v>-12.92</c:v>
                </c:pt>
                <c:pt idx="135">
                  <c:v>4.2699999999999996</c:v>
                </c:pt>
                <c:pt idx="136">
                  <c:v>4.6599999999999975</c:v>
                </c:pt>
                <c:pt idx="137">
                  <c:v>2.63</c:v>
                </c:pt>
                <c:pt idx="138">
                  <c:v>0.82000000000000062</c:v>
                </c:pt>
                <c:pt idx="139">
                  <c:v>-6.89</c:v>
                </c:pt>
                <c:pt idx="140">
                  <c:v>-8.49</c:v>
                </c:pt>
                <c:pt idx="141">
                  <c:v>-3.57</c:v>
                </c:pt>
                <c:pt idx="142">
                  <c:v>4.29</c:v>
                </c:pt>
                <c:pt idx="143">
                  <c:v>2.3299999999999987</c:v>
                </c:pt>
                <c:pt idx="144">
                  <c:v>-6.4700000000000024</c:v>
                </c:pt>
                <c:pt idx="145">
                  <c:v>-9.620000000000001</c:v>
                </c:pt>
                <c:pt idx="146">
                  <c:v>-7.3599999999999985</c:v>
                </c:pt>
                <c:pt idx="147">
                  <c:v>10.06</c:v>
                </c:pt>
                <c:pt idx="148">
                  <c:v>8.25</c:v>
                </c:pt>
                <c:pt idx="149">
                  <c:v>-4.1499999999999995</c:v>
                </c:pt>
                <c:pt idx="150">
                  <c:v>-6.2700000000000014</c:v>
                </c:pt>
                <c:pt idx="151">
                  <c:v>-15.350000000000014</c:v>
                </c:pt>
                <c:pt idx="152">
                  <c:v>0.23</c:v>
                </c:pt>
                <c:pt idx="153">
                  <c:v>9.4600000000000026</c:v>
                </c:pt>
                <c:pt idx="154">
                  <c:v>-2.4699999999999998</c:v>
                </c:pt>
                <c:pt idx="155">
                  <c:v>-5.1099999999999985</c:v>
                </c:pt>
                <c:pt idx="156">
                  <c:v>-5.28</c:v>
                </c:pt>
                <c:pt idx="157">
                  <c:v>-10.99</c:v>
                </c:pt>
                <c:pt idx="158">
                  <c:v>2.13</c:v>
                </c:pt>
                <c:pt idx="159">
                  <c:v>8.120000000000001</c:v>
                </c:pt>
                <c:pt idx="160">
                  <c:v>-2.23</c:v>
                </c:pt>
                <c:pt idx="161">
                  <c:v>1.1299999999999979</c:v>
                </c:pt>
                <c:pt idx="162">
                  <c:v>-6.03</c:v>
                </c:pt>
                <c:pt idx="163">
                  <c:v>-17.09</c:v>
                </c:pt>
                <c:pt idx="164">
                  <c:v>4.6099999999999985</c:v>
                </c:pt>
                <c:pt idx="165">
                  <c:v>13.84</c:v>
                </c:pt>
                <c:pt idx="166">
                  <c:v>-9.0400000000000009</c:v>
                </c:pt>
                <c:pt idx="167">
                  <c:v>-10.28</c:v>
                </c:pt>
                <c:pt idx="168">
                  <c:v>-3.14</c:v>
                </c:pt>
                <c:pt idx="169">
                  <c:v>3.29</c:v>
                </c:pt>
                <c:pt idx="170">
                  <c:v>6.24</c:v>
                </c:pt>
                <c:pt idx="171">
                  <c:v>-3.8299999999999987</c:v>
                </c:pt>
                <c:pt idx="172">
                  <c:v>-1.1499999999999981</c:v>
                </c:pt>
                <c:pt idx="173">
                  <c:v>-5.6199999999999966</c:v>
                </c:pt>
                <c:pt idx="174">
                  <c:v>-5.58</c:v>
                </c:pt>
                <c:pt idx="175">
                  <c:v>1.34</c:v>
                </c:pt>
                <c:pt idx="176">
                  <c:v>2.08</c:v>
                </c:pt>
                <c:pt idx="177">
                  <c:v>-0.91</c:v>
                </c:pt>
              </c:numCache>
            </c:numRef>
          </c:yVal>
          <c:smooth val="1"/>
        </c:ser>
        <c:ser>
          <c:idx val="4"/>
          <c:order val="2"/>
          <c:tx>
            <c:v>4h            [RVX]= 86 ng/ml </c:v>
          </c:tx>
          <c:spPr>
            <a:ln w="69850" cmpd="sng">
              <a:solidFill>
                <a:srgbClr val="0070C0"/>
              </a:solidFill>
              <a:prstDash val="solid"/>
            </a:ln>
          </c:spPr>
          <c:marker>
            <c:symbol val="none"/>
          </c:marker>
          <c:xVal>
            <c:numRef>
              <c:f>[1]DC_151102A_01_P1after!$A$31:$A$209</c:f>
              <c:numCache>
                <c:formatCode>General</c:formatCode>
                <c:ptCount val="179"/>
                <c:pt idx="0">
                  <c:v>0.71000000000000063</c:v>
                </c:pt>
                <c:pt idx="1">
                  <c:v>1.04</c:v>
                </c:pt>
                <c:pt idx="2">
                  <c:v>1.3800000000000001</c:v>
                </c:pt>
                <c:pt idx="3">
                  <c:v>1.7100000000000002</c:v>
                </c:pt>
                <c:pt idx="4">
                  <c:v>2.0499999999999998</c:v>
                </c:pt>
                <c:pt idx="5">
                  <c:v>2.38</c:v>
                </c:pt>
                <c:pt idx="6">
                  <c:v>2.72</c:v>
                </c:pt>
                <c:pt idx="7">
                  <c:v>3.05</c:v>
                </c:pt>
                <c:pt idx="8">
                  <c:v>3.38</c:v>
                </c:pt>
                <c:pt idx="9">
                  <c:v>3.72</c:v>
                </c:pt>
                <c:pt idx="10">
                  <c:v>4.05</c:v>
                </c:pt>
                <c:pt idx="11">
                  <c:v>4.3899999999999997</c:v>
                </c:pt>
                <c:pt idx="12">
                  <c:v>4.72</c:v>
                </c:pt>
                <c:pt idx="13">
                  <c:v>5.0599999999999996</c:v>
                </c:pt>
                <c:pt idx="14">
                  <c:v>5.39</c:v>
                </c:pt>
                <c:pt idx="15">
                  <c:v>5.72</c:v>
                </c:pt>
                <c:pt idx="16">
                  <c:v>6.06</c:v>
                </c:pt>
                <c:pt idx="17">
                  <c:v>6.39</c:v>
                </c:pt>
                <c:pt idx="18">
                  <c:v>6.73</c:v>
                </c:pt>
                <c:pt idx="19">
                  <c:v>7.06</c:v>
                </c:pt>
                <c:pt idx="20">
                  <c:v>7.4</c:v>
                </c:pt>
                <c:pt idx="21">
                  <c:v>7.73</c:v>
                </c:pt>
                <c:pt idx="22">
                  <c:v>8.07</c:v>
                </c:pt>
                <c:pt idx="23">
                  <c:v>8.4</c:v>
                </c:pt>
                <c:pt idx="24">
                  <c:v>8.73</c:v>
                </c:pt>
                <c:pt idx="25">
                  <c:v>9.07</c:v>
                </c:pt>
                <c:pt idx="26">
                  <c:v>9.4</c:v>
                </c:pt>
                <c:pt idx="27">
                  <c:v>9.74</c:v>
                </c:pt>
                <c:pt idx="28">
                  <c:v>10.07</c:v>
                </c:pt>
                <c:pt idx="29">
                  <c:v>10.41</c:v>
                </c:pt>
                <c:pt idx="30">
                  <c:v>10.74</c:v>
                </c:pt>
                <c:pt idx="31">
                  <c:v>11.07</c:v>
                </c:pt>
                <c:pt idx="32">
                  <c:v>11.41</c:v>
                </c:pt>
                <c:pt idx="33">
                  <c:v>11.74</c:v>
                </c:pt>
                <c:pt idx="34">
                  <c:v>12.08</c:v>
                </c:pt>
                <c:pt idx="35">
                  <c:v>12.41</c:v>
                </c:pt>
                <c:pt idx="36">
                  <c:v>12.75</c:v>
                </c:pt>
                <c:pt idx="37">
                  <c:v>13.08</c:v>
                </c:pt>
                <c:pt idx="38">
                  <c:v>13.42</c:v>
                </c:pt>
                <c:pt idx="39">
                  <c:v>13.75</c:v>
                </c:pt>
                <c:pt idx="40">
                  <c:v>14.08</c:v>
                </c:pt>
                <c:pt idx="41">
                  <c:v>14.42</c:v>
                </c:pt>
                <c:pt idx="42">
                  <c:v>14.75</c:v>
                </c:pt>
                <c:pt idx="43">
                  <c:v>15.09</c:v>
                </c:pt>
                <c:pt idx="44">
                  <c:v>15.42</c:v>
                </c:pt>
                <c:pt idx="45">
                  <c:v>15.76</c:v>
                </c:pt>
                <c:pt idx="46">
                  <c:v>16.09</c:v>
                </c:pt>
                <c:pt idx="47">
                  <c:v>16.420000000000002</c:v>
                </c:pt>
                <c:pt idx="48">
                  <c:v>16.760000000000002</c:v>
                </c:pt>
                <c:pt idx="49">
                  <c:v>17.09</c:v>
                </c:pt>
                <c:pt idx="50">
                  <c:v>17.43</c:v>
                </c:pt>
                <c:pt idx="51">
                  <c:v>17.760000000000002</c:v>
                </c:pt>
                <c:pt idx="52">
                  <c:v>18.100000000000001</c:v>
                </c:pt>
                <c:pt idx="53">
                  <c:v>18.43</c:v>
                </c:pt>
                <c:pt idx="54">
                  <c:v>18.77</c:v>
                </c:pt>
                <c:pt idx="55">
                  <c:v>19.100000000000001</c:v>
                </c:pt>
                <c:pt idx="56">
                  <c:v>19.43</c:v>
                </c:pt>
                <c:pt idx="57">
                  <c:v>19.77</c:v>
                </c:pt>
                <c:pt idx="58">
                  <c:v>20.100000000000001</c:v>
                </c:pt>
                <c:pt idx="59">
                  <c:v>20.439999999999987</c:v>
                </c:pt>
                <c:pt idx="60">
                  <c:v>20.77</c:v>
                </c:pt>
                <c:pt idx="61">
                  <c:v>21.110000000000028</c:v>
                </c:pt>
                <c:pt idx="62">
                  <c:v>21.439999999999987</c:v>
                </c:pt>
                <c:pt idx="63">
                  <c:v>21.779999999999987</c:v>
                </c:pt>
                <c:pt idx="64">
                  <c:v>22.110000000000028</c:v>
                </c:pt>
                <c:pt idx="65">
                  <c:v>22.439999999999987</c:v>
                </c:pt>
                <c:pt idx="66">
                  <c:v>22.779999999999987</c:v>
                </c:pt>
                <c:pt idx="67">
                  <c:v>23.110000000000028</c:v>
                </c:pt>
                <c:pt idx="68">
                  <c:v>23.45</c:v>
                </c:pt>
                <c:pt idx="69">
                  <c:v>23.779999999999987</c:v>
                </c:pt>
                <c:pt idx="70">
                  <c:v>24.12</c:v>
                </c:pt>
                <c:pt idx="71">
                  <c:v>24.45</c:v>
                </c:pt>
                <c:pt idx="72">
                  <c:v>24.779999999999987</c:v>
                </c:pt>
                <c:pt idx="73">
                  <c:v>25.12</c:v>
                </c:pt>
                <c:pt idx="74">
                  <c:v>25.45</c:v>
                </c:pt>
                <c:pt idx="75">
                  <c:v>25.79</c:v>
                </c:pt>
                <c:pt idx="76">
                  <c:v>26.12</c:v>
                </c:pt>
                <c:pt idx="77">
                  <c:v>26.459999999999987</c:v>
                </c:pt>
                <c:pt idx="78">
                  <c:v>26.79</c:v>
                </c:pt>
                <c:pt idx="79">
                  <c:v>27.130000000000027</c:v>
                </c:pt>
                <c:pt idx="80">
                  <c:v>27.459999999999987</c:v>
                </c:pt>
                <c:pt idx="81">
                  <c:v>27.79</c:v>
                </c:pt>
                <c:pt idx="82">
                  <c:v>28.130000000000027</c:v>
                </c:pt>
                <c:pt idx="83">
                  <c:v>28.459999999999987</c:v>
                </c:pt>
                <c:pt idx="84">
                  <c:v>28.8</c:v>
                </c:pt>
                <c:pt idx="85">
                  <c:v>29.130000000000027</c:v>
                </c:pt>
                <c:pt idx="86">
                  <c:v>29.47</c:v>
                </c:pt>
                <c:pt idx="87">
                  <c:v>29.8</c:v>
                </c:pt>
                <c:pt idx="88">
                  <c:v>30.130000000000027</c:v>
                </c:pt>
                <c:pt idx="89">
                  <c:v>30.47</c:v>
                </c:pt>
                <c:pt idx="90">
                  <c:v>30.8</c:v>
                </c:pt>
                <c:pt idx="91">
                  <c:v>31.14</c:v>
                </c:pt>
                <c:pt idx="92">
                  <c:v>31.47</c:v>
                </c:pt>
                <c:pt idx="93">
                  <c:v>31.810000000000027</c:v>
                </c:pt>
                <c:pt idx="94">
                  <c:v>32.14</c:v>
                </c:pt>
                <c:pt idx="95">
                  <c:v>32.480000000000004</c:v>
                </c:pt>
                <c:pt idx="96">
                  <c:v>32.81</c:v>
                </c:pt>
                <c:pt idx="97">
                  <c:v>33.14</c:v>
                </c:pt>
                <c:pt idx="98">
                  <c:v>33.480000000000004</c:v>
                </c:pt>
                <c:pt idx="99">
                  <c:v>33.81</c:v>
                </c:pt>
                <c:pt idx="100">
                  <c:v>34.15</c:v>
                </c:pt>
                <c:pt idx="101">
                  <c:v>34.480000000000004</c:v>
                </c:pt>
                <c:pt idx="102">
                  <c:v>34.82</c:v>
                </c:pt>
                <c:pt idx="103">
                  <c:v>35.15</c:v>
                </c:pt>
                <c:pt idx="104">
                  <c:v>35.480000000000004</c:v>
                </c:pt>
                <c:pt idx="105">
                  <c:v>35.82</c:v>
                </c:pt>
                <c:pt idx="106">
                  <c:v>36.15</c:v>
                </c:pt>
                <c:pt idx="107">
                  <c:v>36.49</c:v>
                </c:pt>
                <c:pt idx="108">
                  <c:v>36.82</c:v>
                </c:pt>
                <c:pt idx="109">
                  <c:v>37.160000000000011</c:v>
                </c:pt>
                <c:pt idx="110">
                  <c:v>37.49</c:v>
                </c:pt>
                <c:pt idx="111">
                  <c:v>37.83</c:v>
                </c:pt>
                <c:pt idx="112">
                  <c:v>38.160000000000011</c:v>
                </c:pt>
                <c:pt idx="113">
                  <c:v>38.49</c:v>
                </c:pt>
                <c:pt idx="114">
                  <c:v>38.83</c:v>
                </c:pt>
                <c:pt idx="115">
                  <c:v>39.160000000000011</c:v>
                </c:pt>
                <c:pt idx="116">
                  <c:v>39.5</c:v>
                </c:pt>
                <c:pt idx="117">
                  <c:v>39.83</c:v>
                </c:pt>
                <c:pt idx="118">
                  <c:v>40.17</c:v>
                </c:pt>
                <c:pt idx="119">
                  <c:v>40.5</c:v>
                </c:pt>
                <c:pt idx="120">
                  <c:v>40.83</c:v>
                </c:pt>
                <c:pt idx="121">
                  <c:v>41.17</c:v>
                </c:pt>
                <c:pt idx="122">
                  <c:v>41.5</c:v>
                </c:pt>
                <c:pt idx="123">
                  <c:v>41.84</c:v>
                </c:pt>
                <c:pt idx="124">
                  <c:v>42.17</c:v>
                </c:pt>
                <c:pt idx="125">
                  <c:v>42.51</c:v>
                </c:pt>
                <c:pt idx="126">
                  <c:v>42.84</c:v>
                </c:pt>
                <c:pt idx="127">
                  <c:v>43.18</c:v>
                </c:pt>
                <c:pt idx="128">
                  <c:v>43.51</c:v>
                </c:pt>
                <c:pt idx="129">
                  <c:v>43.84</c:v>
                </c:pt>
                <c:pt idx="130">
                  <c:v>44.18</c:v>
                </c:pt>
                <c:pt idx="131">
                  <c:v>44.51</c:v>
                </c:pt>
                <c:pt idx="132">
                  <c:v>44.85</c:v>
                </c:pt>
                <c:pt idx="133">
                  <c:v>45.18</c:v>
                </c:pt>
                <c:pt idx="134">
                  <c:v>45.52</c:v>
                </c:pt>
                <c:pt idx="135">
                  <c:v>45.85</c:v>
                </c:pt>
                <c:pt idx="136">
                  <c:v>46.18</c:v>
                </c:pt>
                <c:pt idx="137">
                  <c:v>46.52</c:v>
                </c:pt>
                <c:pt idx="138">
                  <c:v>46.85</c:v>
                </c:pt>
                <c:pt idx="139">
                  <c:v>47.190000000000012</c:v>
                </c:pt>
                <c:pt idx="140">
                  <c:v>47.52</c:v>
                </c:pt>
                <c:pt idx="141">
                  <c:v>47.86</c:v>
                </c:pt>
                <c:pt idx="142">
                  <c:v>48.190000000000012</c:v>
                </c:pt>
                <c:pt idx="143">
                  <c:v>48.53</c:v>
                </c:pt>
                <c:pt idx="144">
                  <c:v>48.86</c:v>
                </c:pt>
                <c:pt idx="145">
                  <c:v>49.190000000000012</c:v>
                </c:pt>
                <c:pt idx="146">
                  <c:v>49.53</c:v>
                </c:pt>
                <c:pt idx="147">
                  <c:v>49.86</c:v>
                </c:pt>
                <c:pt idx="148">
                  <c:v>50.2</c:v>
                </c:pt>
                <c:pt idx="149">
                  <c:v>50.53</c:v>
                </c:pt>
                <c:pt idx="150">
                  <c:v>50.87</c:v>
                </c:pt>
                <c:pt idx="151">
                  <c:v>51.2</c:v>
                </c:pt>
                <c:pt idx="152">
                  <c:v>51.53</c:v>
                </c:pt>
                <c:pt idx="153">
                  <c:v>51.87</c:v>
                </c:pt>
                <c:pt idx="154">
                  <c:v>52.2</c:v>
                </c:pt>
                <c:pt idx="155">
                  <c:v>52.54</c:v>
                </c:pt>
                <c:pt idx="156">
                  <c:v>52.87</c:v>
                </c:pt>
                <c:pt idx="157">
                  <c:v>53.21</c:v>
                </c:pt>
                <c:pt idx="158">
                  <c:v>53.54</c:v>
                </c:pt>
                <c:pt idx="159">
                  <c:v>53.88</c:v>
                </c:pt>
                <c:pt idx="160">
                  <c:v>54.21</c:v>
                </c:pt>
                <c:pt idx="161">
                  <c:v>54.54</c:v>
                </c:pt>
                <c:pt idx="162">
                  <c:v>54.88</c:v>
                </c:pt>
                <c:pt idx="163">
                  <c:v>55.21</c:v>
                </c:pt>
                <c:pt idx="164">
                  <c:v>55.55</c:v>
                </c:pt>
                <c:pt idx="165">
                  <c:v>55.88</c:v>
                </c:pt>
                <c:pt idx="166">
                  <c:v>56.220000000000013</c:v>
                </c:pt>
                <c:pt idx="167">
                  <c:v>56.55</c:v>
                </c:pt>
                <c:pt idx="168">
                  <c:v>56.88</c:v>
                </c:pt>
                <c:pt idx="169">
                  <c:v>57.220000000000013</c:v>
                </c:pt>
                <c:pt idx="170">
                  <c:v>57.55</c:v>
                </c:pt>
                <c:pt idx="171">
                  <c:v>57.89</c:v>
                </c:pt>
                <c:pt idx="172">
                  <c:v>58.220000000000013</c:v>
                </c:pt>
                <c:pt idx="173">
                  <c:v>58.56</c:v>
                </c:pt>
                <c:pt idx="174">
                  <c:v>58.89</c:v>
                </c:pt>
                <c:pt idx="175">
                  <c:v>59.230000000000011</c:v>
                </c:pt>
                <c:pt idx="176">
                  <c:v>59.56</c:v>
                </c:pt>
                <c:pt idx="177">
                  <c:v>59.89</c:v>
                </c:pt>
                <c:pt idx="178">
                  <c:v>60.230000000000011</c:v>
                </c:pt>
              </c:numCache>
            </c:numRef>
          </c:xVal>
          <c:yVal>
            <c:numRef>
              <c:f>[1]DC_151102A_01_P1after!$F$31:$F$209</c:f>
              <c:numCache>
                <c:formatCode>General</c:formatCode>
                <c:ptCount val="179"/>
                <c:pt idx="0">
                  <c:v>0.25</c:v>
                </c:pt>
                <c:pt idx="1">
                  <c:v>0.25</c:v>
                </c:pt>
                <c:pt idx="2">
                  <c:v>-0.25</c:v>
                </c:pt>
                <c:pt idx="3">
                  <c:v>-0.59000000000000008</c:v>
                </c:pt>
                <c:pt idx="4">
                  <c:v>1.42</c:v>
                </c:pt>
                <c:pt idx="5">
                  <c:v>6.1899999999999995</c:v>
                </c:pt>
                <c:pt idx="6">
                  <c:v>14.73</c:v>
                </c:pt>
                <c:pt idx="7">
                  <c:v>31.1</c:v>
                </c:pt>
                <c:pt idx="8">
                  <c:v>58.5</c:v>
                </c:pt>
                <c:pt idx="9">
                  <c:v>96.78</c:v>
                </c:pt>
                <c:pt idx="10">
                  <c:v>140.34</c:v>
                </c:pt>
                <c:pt idx="11">
                  <c:v>181.8</c:v>
                </c:pt>
                <c:pt idx="12">
                  <c:v>217.22</c:v>
                </c:pt>
                <c:pt idx="13">
                  <c:v>246.02</c:v>
                </c:pt>
                <c:pt idx="14">
                  <c:v>266.83</c:v>
                </c:pt>
                <c:pt idx="15">
                  <c:v>280.75</c:v>
                </c:pt>
                <c:pt idx="16">
                  <c:v>288.57</c:v>
                </c:pt>
                <c:pt idx="17">
                  <c:v>286.83999999999969</c:v>
                </c:pt>
                <c:pt idx="18">
                  <c:v>282.52</c:v>
                </c:pt>
                <c:pt idx="19">
                  <c:v>279.19</c:v>
                </c:pt>
                <c:pt idx="20">
                  <c:v>268.87</c:v>
                </c:pt>
                <c:pt idx="21">
                  <c:v>254.18</c:v>
                </c:pt>
                <c:pt idx="22">
                  <c:v>239.45000000000007</c:v>
                </c:pt>
                <c:pt idx="23">
                  <c:v>222.7</c:v>
                </c:pt>
                <c:pt idx="24">
                  <c:v>209.60999999999999</c:v>
                </c:pt>
                <c:pt idx="25">
                  <c:v>198.52</c:v>
                </c:pt>
                <c:pt idx="26">
                  <c:v>180.5</c:v>
                </c:pt>
                <c:pt idx="27">
                  <c:v>160.15</c:v>
                </c:pt>
                <c:pt idx="28">
                  <c:v>152.76</c:v>
                </c:pt>
                <c:pt idx="29">
                  <c:v>140.32000000000022</c:v>
                </c:pt>
                <c:pt idx="30">
                  <c:v>128.37</c:v>
                </c:pt>
                <c:pt idx="31">
                  <c:v>125.83</c:v>
                </c:pt>
                <c:pt idx="32">
                  <c:v>114.4</c:v>
                </c:pt>
                <c:pt idx="33">
                  <c:v>100.59</c:v>
                </c:pt>
                <c:pt idx="34">
                  <c:v>88.4</c:v>
                </c:pt>
                <c:pt idx="35">
                  <c:v>82.58</c:v>
                </c:pt>
                <c:pt idx="36">
                  <c:v>82.55</c:v>
                </c:pt>
                <c:pt idx="37">
                  <c:v>81.849999999999994</c:v>
                </c:pt>
                <c:pt idx="38">
                  <c:v>71.97</c:v>
                </c:pt>
                <c:pt idx="39">
                  <c:v>61.56</c:v>
                </c:pt>
                <c:pt idx="40">
                  <c:v>52.7</c:v>
                </c:pt>
                <c:pt idx="41">
                  <c:v>47.48</c:v>
                </c:pt>
                <c:pt idx="42">
                  <c:v>56.290000000000013</c:v>
                </c:pt>
                <c:pt idx="43">
                  <c:v>54.25</c:v>
                </c:pt>
                <c:pt idx="44">
                  <c:v>42.48</c:v>
                </c:pt>
                <c:pt idx="45">
                  <c:v>38.51</c:v>
                </c:pt>
                <c:pt idx="46">
                  <c:v>30.459999999999987</c:v>
                </c:pt>
                <c:pt idx="47">
                  <c:v>26.56</c:v>
                </c:pt>
                <c:pt idx="48">
                  <c:v>33.44</c:v>
                </c:pt>
                <c:pt idx="49">
                  <c:v>35.980000000000004</c:v>
                </c:pt>
                <c:pt idx="50">
                  <c:v>32.050000000000004</c:v>
                </c:pt>
                <c:pt idx="51">
                  <c:v>27.130000000000027</c:v>
                </c:pt>
                <c:pt idx="52">
                  <c:v>13.27</c:v>
                </c:pt>
                <c:pt idx="53">
                  <c:v>8.4700000000000006</c:v>
                </c:pt>
                <c:pt idx="54">
                  <c:v>22.830000000000005</c:v>
                </c:pt>
                <c:pt idx="55">
                  <c:v>25.99</c:v>
                </c:pt>
                <c:pt idx="56">
                  <c:v>19.05</c:v>
                </c:pt>
                <c:pt idx="57">
                  <c:v>11.28</c:v>
                </c:pt>
                <c:pt idx="58">
                  <c:v>12.39</c:v>
                </c:pt>
                <c:pt idx="59">
                  <c:v>9.9700000000000006</c:v>
                </c:pt>
                <c:pt idx="60">
                  <c:v>12.16</c:v>
                </c:pt>
                <c:pt idx="61">
                  <c:v>11.05</c:v>
                </c:pt>
                <c:pt idx="62">
                  <c:v>4.55</c:v>
                </c:pt>
                <c:pt idx="63">
                  <c:v>10.43</c:v>
                </c:pt>
                <c:pt idx="64">
                  <c:v>11.1</c:v>
                </c:pt>
                <c:pt idx="65">
                  <c:v>-1.91</c:v>
                </c:pt>
                <c:pt idx="66">
                  <c:v>-4</c:v>
                </c:pt>
                <c:pt idx="67">
                  <c:v>7.13</c:v>
                </c:pt>
                <c:pt idx="68">
                  <c:v>11.43</c:v>
                </c:pt>
                <c:pt idx="69">
                  <c:v>11.09</c:v>
                </c:pt>
                <c:pt idx="70">
                  <c:v>-1.8</c:v>
                </c:pt>
                <c:pt idx="71">
                  <c:v>-1.1599999999999981</c:v>
                </c:pt>
                <c:pt idx="72">
                  <c:v>-0.59000000000000008</c:v>
                </c:pt>
                <c:pt idx="73">
                  <c:v>0.73000000000000065</c:v>
                </c:pt>
                <c:pt idx="74">
                  <c:v>1.49</c:v>
                </c:pt>
                <c:pt idx="75">
                  <c:v>0.25</c:v>
                </c:pt>
                <c:pt idx="76">
                  <c:v>1.8900000000000001</c:v>
                </c:pt>
                <c:pt idx="77">
                  <c:v>-6.9700000000000024</c:v>
                </c:pt>
                <c:pt idx="78">
                  <c:v>-7.4700000000000024</c:v>
                </c:pt>
                <c:pt idx="79">
                  <c:v>2.13</c:v>
                </c:pt>
                <c:pt idx="80">
                  <c:v>12.26</c:v>
                </c:pt>
                <c:pt idx="81">
                  <c:v>4.3899999999999997</c:v>
                </c:pt>
                <c:pt idx="82">
                  <c:v>-5.41</c:v>
                </c:pt>
                <c:pt idx="83">
                  <c:v>-9.11</c:v>
                </c:pt>
                <c:pt idx="84">
                  <c:v>-10.9</c:v>
                </c:pt>
                <c:pt idx="85">
                  <c:v>-2.2599999999999998</c:v>
                </c:pt>
                <c:pt idx="86">
                  <c:v>2.98</c:v>
                </c:pt>
                <c:pt idx="87">
                  <c:v>3.08</c:v>
                </c:pt>
                <c:pt idx="88">
                  <c:v>-4.26</c:v>
                </c:pt>
                <c:pt idx="89">
                  <c:v>-6.81</c:v>
                </c:pt>
                <c:pt idx="90">
                  <c:v>-12.370000000000006</c:v>
                </c:pt>
                <c:pt idx="91">
                  <c:v>-4.92</c:v>
                </c:pt>
                <c:pt idx="92">
                  <c:v>7.94</c:v>
                </c:pt>
                <c:pt idx="93">
                  <c:v>2.57</c:v>
                </c:pt>
                <c:pt idx="94">
                  <c:v>-7.99</c:v>
                </c:pt>
                <c:pt idx="95">
                  <c:v>-16.89</c:v>
                </c:pt>
                <c:pt idx="96">
                  <c:v>-7.48</c:v>
                </c:pt>
                <c:pt idx="97">
                  <c:v>2.06</c:v>
                </c:pt>
                <c:pt idx="98">
                  <c:v>1.44</c:v>
                </c:pt>
                <c:pt idx="99">
                  <c:v>-0.630000000000001</c:v>
                </c:pt>
                <c:pt idx="100">
                  <c:v>-1.47</c:v>
                </c:pt>
                <c:pt idx="101">
                  <c:v>-2.8699999999999997</c:v>
                </c:pt>
                <c:pt idx="102">
                  <c:v>-10.9</c:v>
                </c:pt>
                <c:pt idx="103">
                  <c:v>-10.870000000000006</c:v>
                </c:pt>
                <c:pt idx="104">
                  <c:v>4.21</c:v>
                </c:pt>
                <c:pt idx="105">
                  <c:v>2.8</c:v>
                </c:pt>
                <c:pt idx="106">
                  <c:v>-6.18</c:v>
                </c:pt>
                <c:pt idx="107">
                  <c:v>-10.33</c:v>
                </c:pt>
                <c:pt idx="108">
                  <c:v>-11.19</c:v>
                </c:pt>
                <c:pt idx="109">
                  <c:v>-4.4000000000000004</c:v>
                </c:pt>
                <c:pt idx="110">
                  <c:v>0.26</c:v>
                </c:pt>
                <c:pt idx="111">
                  <c:v>1.54</c:v>
                </c:pt>
                <c:pt idx="112">
                  <c:v>-4.8499999999999996</c:v>
                </c:pt>
                <c:pt idx="113">
                  <c:v>-13.96</c:v>
                </c:pt>
                <c:pt idx="114">
                  <c:v>-10.09</c:v>
                </c:pt>
                <c:pt idx="115">
                  <c:v>-1.1399999999999979</c:v>
                </c:pt>
                <c:pt idx="116">
                  <c:v>2.1800000000000002</c:v>
                </c:pt>
                <c:pt idx="117">
                  <c:v>2.88</c:v>
                </c:pt>
                <c:pt idx="118">
                  <c:v>-3.55</c:v>
                </c:pt>
                <c:pt idx="119">
                  <c:v>-12.39</c:v>
                </c:pt>
                <c:pt idx="120">
                  <c:v>-7.48</c:v>
                </c:pt>
                <c:pt idx="121">
                  <c:v>1.1399999999999979</c:v>
                </c:pt>
                <c:pt idx="122">
                  <c:v>2.34</c:v>
                </c:pt>
                <c:pt idx="123">
                  <c:v>-6.5</c:v>
                </c:pt>
                <c:pt idx="124">
                  <c:v>-10.48</c:v>
                </c:pt>
                <c:pt idx="125">
                  <c:v>-8.9500000000000028</c:v>
                </c:pt>
                <c:pt idx="126">
                  <c:v>-4.1599999999999975</c:v>
                </c:pt>
                <c:pt idx="127">
                  <c:v>-0.89000000000000012</c:v>
                </c:pt>
                <c:pt idx="128">
                  <c:v>-5.1499999999999995</c:v>
                </c:pt>
                <c:pt idx="129">
                  <c:v>-7.44</c:v>
                </c:pt>
                <c:pt idx="130">
                  <c:v>-1.82</c:v>
                </c:pt>
                <c:pt idx="131">
                  <c:v>0.62000000000000088</c:v>
                </c:pt>
                <c:pt idx="132">
                  <c:v>-6.6</c:v>
                </c:pt>
                <c:pt idx="133">
                  <c:v>-3.18</c:v>
                </c:pt>
                <c:pt idx="134">
                  <c:v>-6.1599999999999975</c:v>
                </c:pt>
                <c:pt idx="135">
                  <c:v>-15.11</c:v>
                </c:pt>
                <c:pt idx="136">
                  <c:v>-0.95000000000000062</c:v>
                </c:pt>
                <c:pt idx="137">
                  <c:v>5.52</c:v>
                </c:pt>
                <c:pt idx="138">
                  <c:v>-3.18</c:v>
                </c:pt>
                <c:pt idx="139">
                  <c:v>-6.23</c:v>
                </c:pt>
                <c:pt idx="140">
                  <c:v>-13.32</c:v>
                </c:pt>
                <c:pt idx="141">
                  <c:v>-12.64</c:v>
                </c:pt>
                <c:pt idx="142">
                  <c:v>8.0000000000000057E-2</c:v>
                </c:pt>
                <c:pt idx="143">
                  <c:v>4.59</c:v>
                </c:pt>
                <c:pt idx="144">
                  <c:v>-4.2699999999999996</c:v>
                </c:pt>
                <c:pt idx="145">
                  <c:v>-3.7</c:v>
                </c:pt>
                <c:pt idx="146">
                  <c:v>-3.48</c:v>
                </c:pt>
                <c:pt idx="147">
                  <c:v>-4.7</c:v>
                </c:pt>
                <c:pt idx="148">
                  <c:v>-4.38</c:v>
                </c:pt>
                <c:pt idx="149">
                  <c:v>-3.27</c:v>
                </c:pt>
                <c:pt idx="150">
                  <c:v>-4.1899999999999995</c:v>
                </c:pt>
                <c:pt idx="151">
                  <c:v>-9.09</c:v>
                </c:pt>
                <c:pt idx="152">
                  <c:v>-10.31</c:v>
                </c:pt>
                <c:pt idx="153">
                  <c:v>-4.4400000000000004</c:v>
                </c:pt>
                <c:pt idx="154">
                  <c:v>2.13</c:v>
                </c:pt>
                <c:pt idx="155">
                  <c:v>2.29</c:v>
                </c:pt>
                <c:pt idx="156">
                  <c:v>-3.38</c:v>
                </c:pt>
                <c:pt idx="157">
                  <c:v>-8.31</c:v>
                </c:pt>
                <c:pt idx="158">
                  <c:v>-4.6399999999999997</c:v>
                </c:pt>
                <c:pt idx="159">
                  <c:v>-6.48</c:v>
                </c:pt>
                <c:pt idx="160">
                  <c:v>-6.02</c:v>
                </c:pt>
                <c:pt idx="161">
                  <c:v>-0.28000000000000008</c:v>
                </c:pt>
                <c:pt idx="162">
                  <c:v>2.4</c:v>
                </c:pt>
                <c:pt idx="163">
                  <c:v>-5.57</c:v>
                </c:pt>
                <c:pt idx="164">
                  <c:v>-15.860000000000014</c:v>
                </c:pt>
                <c:pt idx="165">
                  <c:v>0.42000000000000032</c:v>
                </c:pt>
                <c:pt idx="166">
                  <c:v>5.59</c:v>
                </c:pt>
                <c:pt idx="167">
                  <c:v>-5.95</c:v>
                </c:pt>
                <c:pt idx="168">
                  <c:v>-12.13</c:v>
                </c:pt>
                <c:pt idx="169">
                  <c:v>-12.22</c:v>
                </c:pt>
                <c:pt idx="170">
                  <c:v>0.36000000000000032</c:v>
                </c:pt>
                <c:pt idx="171">
                  <c:v>-0.21000000000000021</c:v>
                </c:pt>
                <c:pt idx="172">
                  <c:v>-0.97000000000000053</c:v>
                </c:pt>
                <c:pt idx="173">
                  <c:v>-0.42000000000000032</c:v>
                </c:pt>
                <c:pt idx="174">
                  <c:v>-10.51</c:v>
                </c:pt>
                <c:pt idx="175">
                  <c:v>-5.85</c:v>
                </c:pt>
                <c:pt idx="176">
                  <c:v>3.15</c:v>
                </c:pt>
                <c:pt idx="177">
                  <c:v>-1.9600000000000015</c:v>
                </c:pt>
                <c:pt idx="178">
                  <c:v>-5.6099999999999985</c:v>
                </c:pt>
              </c:numCache>
            </c:numRef>
          </c:yVal>
          <c:smooth val="1"/>
        </c:ser>
        <c:ser>
          <c:idx val="5"/>
          <c:order val="3"/>
          <c:tx>
            <c:v>8h            [RVX]= 22 ng/ml </c:v>
          </c:tx>
          <c:spPr>
            <a:ln w="6985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[1]DC_151102A_01_P1after!$A$31:$A$209</c:f>
              <c:numCache>
                <c:formatCode>General</c:formatCode>
                <c:ptCount val="179"/>
                <c:pt idx="0">
                  <c:v>0.71000000000000063</c:v>
                </c:pt>
                <c:pt idx="1">
                  <c:v>1.04</c:v>
                </c:pt>
                <c:pt idx="2">
                  <c:v>1.3800000000000001</c:v>
                </c:pt>
                <c:pt idx="3">
                  <c:v>1.7100000000000002</c:v>
                </c:pt>
                <c:pt idx="4">
                  <c:v>2.0499999999999998</c:v>
                </c:pt>
                <c:pt idx="5">
                  <c:v>2.38</c:v>
                </c:pt>
                <c:pt idx="6">
                  <c:v>2.72</c:v>
                </c:pt>
                <c:pt idx="7">
                  <c:v>3.05</c:v>
                </c:pt>
                <c:pt idx="8">
                  <c:v>3.38</c:v>
                </c:pt>
                <c:pt idx="9">
                  <c:v>3.72</c:v>
                </c:pt>
                <c:pt idx="10">
                  <c:v>4.05</c:v>
                </c:pt>
                <c:pt idx="11">
                  <c:v>4.3899999999999997</c:v>
                </c:pt>
                <c:pt idx="12">
                  <c:v>4.72</c:v>
                </c:pt>
                <c:pt idx="13">
                  <c:v>5.0599999999999996</c:v>
                </c:pt>
                <c:pt idx="14">
                  <c:v>5.39</c:v>
                </c:pt>
                <c:pt idx="15">
                  <c:v>5.72</c:v>
                </c:pt>
                <c:pt idx="16">
                  <c:v>6.06</c:v>
                </c:pt>
                <c:pt idx="17">
                  <c:v>6.39</c:v>
                </c:pt>
                <c:pt idx="18">
                  <c:v>6.73</c:v>
                </c:pt>
                <c:pt idx="19">
                  <c:v>7.06</c:v>
                </c:pt>
                <c:pt idx="20">
                  <c:v>7.4</c:v>
                </c:pt>
                <c:pt idx="21">
                  <c:v>7.73</c:v>
                </c:pt>
                <c:pt idx="22">
                  <c:v>8.07</c:v>
                </c:pt>
                <c:pt idx="23">
                  <c:v>8.4</c:v>
                </c:pt>
                <c:pt idx="24">
                  <c:v>8.73</c:v>
                </c:pt>
                <c:pt idx="25">
                  <c:v>9.07</c:v>
                </c:pt>
                <c:pt idx="26">
                  <c:v>9.4</c:v>
                </c:pt>
                <c:pt idx="27">
                  <c:v>9.74</c:v>
                </c:pt>
                <c:pt idx="28">
                  <c:v>10.07</c:v>
                </c:pt>
                <c:pt idx="29">
                  <c:v>10.41</c:v>
                </c:pt>
                <c:pt idx="30">
                  <c:v>10.74</c:v>
                </c:pt>
                <c:pt idx="31">
                  <c:v>11.07</c:v>
                </c:pt>
                <c:pt idx="32">
                  <c:v>11.41</c:v>
                </c:pt>
                <c:pt idx="33">
                  <c:v>11.74</c:v>
                </c:pt>
                <c:pt idx="34">
                  <c:v>12.08</c:v>
                </c:pt>
                <c:pt idx="35">
                  <c:v>12.41</c:v>
                </c:pt>
                <c:pt idx="36">
                  <c:v>12.75</c:v>
                </c:pt>
                <c:pt idx="37">
                  <c:v>13.08</c:v>
                </c:pt>
                <c:pt idx="38">
                  <c:v>13.42</c:v>
                </c:pt>
                <c:pt idx="39">
                  <c:v>13.75</c:v>
                </c:pt>
                <c:pt idx="40">
                  <c:v>14.08</c:v>
                </c:pt>
                <c:pt idx="41">
                  <c:v>14.42</c:v>
                </c:pt>
                <c:pt idx="42">
                  <c:v>14.75</c:v>
                </c:pt>
                <c:pt idx="43">
                  <c:v>15.09</c:v>
                </c:pt>
                <c:pt idx="44">
                  <c:v>15.42</c:v>
                </c:pt>
                <c:pt idx="45">
                  <c:v>15.76</c:v>
                </c:pt>
                <c:pt idx="46">
                  <c:v>16.09</c:v>
                </c:pt>
                <c:pt idx="47">
                  <c:v>16.420000000000002</c:v>
                </c:pt>
                <c:pt idx="48">
                  <c:v>16.760000000000002</c:v>
                </c:pt>
                <c:pt idx="49">
                  <c:v>17.09</c:v>
                </c:pt>
                <c:pt idx="50">
                  <c:v>17.43</c:v>
                </c:pt>
                <c:pt idx="51">
                  <c:v>17.760000000000002</c:v>
                </c:pt>
                <c:pt idx="52">
                  <c:v>18.100000000000001</c:v>
                </c:pt>
                <c:pt idx="53">
                  <c:v>18.43</c:v>
                </c:pt>
                <c:pt idx="54">
                  <c:v>18.77</c:v>
                </c:pt>
                <c:pt idx="55">
                  <c:v>19.100000000000001</c:v>
                </c:pt>
                <c:pt idx="56">
                  <c:v>19.43</c:v>
                </c:pt>
                <c:pt idx="57">
                  <c:v>19.77</c:v>
                </c:pt>
                <c:pt idx="58">
                  <c:v>20.100000000000001</c:v>
                </c:pt>
                <c:pt idx="59">
                  <c:v>20.439999999999987</c:v>
                </c:pt>
                <c:pt idx="60">
                  <c:v>20.77</c:v>
                </c:pt>
                <c:pt idx="61">
                  <c:v>21.110000000000028</c:v>
                </c:pt>
                <c:pt idx="62">
                  <c:v>21.439999999999987</c:v>
                </c:pt>
                <c:pt idx="63">
                  <c:v>21.779999999999987</c:v>
                </c:pt>
                <c:pt idx="64">
                  <c:v>22.110000000000028</c:v>
                </c:pt>
                <c:pt idx="65">
                  <c:v>22.439999999999987</c:v>
                </c:pt>
                <c:pt idx="66">
                  <c:v>22.779999999999987</c:v>
                </c:pt>
                <c:pt idx="67">
                  <c:v>23.110000000000028</c:v>
                </c:pt>
                <c:pt idx="68">
                  <c:v>23.45</c:v>
                </c:pt>
                <c:pt idx="69">
                  <c:v>23.779999999999987</c:v>
                </c:pt>
                <c:pt idx="70">
                  <c:v>24.12</c:v>
                </c:pt>
                <c:pt idx="71">
                  <c:v>24.45</c:v>
                </c:pt>
                <c:pt idx="72">
                  <c:v>24.779999999999987</c:v>
                </c:pt>
                <c:pt idx="73">
                  <c:v>25.12</c:v>
                </c:pt>
                <c:pt idx="74">
                  <c:v>25.45</c:v>
                </c:pt>
                <c:pt idx="75">
                  <c:v>25.79</c:v>
                </c:pt>
                <c:pt idx="76">
                  <c:v>26.12</c:v>
                </c:pt>
                <c:pt idx="77">
                  <c:v>26.459999999999987</c:v>
                </c:pt>
                <c:pt idx="78">
                  <c:v>26.79</c:v>
                </c:pt>
                <c:pt idx="79">
                  <c:v>27.130000000000027</c:v>
                </c:pt>
                <c:pt idx="80">
                  <c:v>27.459999999999987</c:v>
                </c:pt>
                <c:pt idx="81">
                  <c:v>27.79</c:v>
                </c:pt>
                <c:pt idx="82">
                  <c:v>28.130000000000027</c:v>
                </c:pt>
                <c:pt idx="83">
                  <c:v>28.459999999999987</c:v>
                </c:pt>
                <c:pt idx="84">
                  <c:v>28.8</c:v>
                </c:pt>
                <c:pt idx="85">
                  <c:v>29.130000000000027</c:v>
                </c:pt>
                <c:pt idx="86">
                  <c:v>29.47</c:v>
                </c:pt>
                <c:pt idx="87">
                  <c:v>29.8</c:v>
                </c:pt>
                <c:pt idx="88">
                  <c:v>30.130000000000027</c:v>
                </c:pt>
                <c:pt idx="89">
                  <c:v>30.47</c:v>
                </c:pt>
                <c:pt idx="90">
                  <c:v>30.8</c:v>
                </c:pt>
                <c:pt idx="91">
                  <c:v>31.14</c:v>
                </c:pt>
                <c:pt idx="92">
                  <c:v>31.47</c:v>
                </c:pt>
                <c:pt idx="93">
                  <c:v>31.810000000000027</c:v>
                </c:pt>
                <c:pt idx="94">
                  <c:v>32.14</c:v>
                </c:pt>
                <c:pt idx="95">
                  <c:v>32.480000000000004</c:v>
                </c:pt>
                <c:pt idx="96">
                  <c:v>32.81</c:v>
                </c:pt>
                <c:pt idx="97">
                  <c:v>33.14</c:v>
                </c:pt>
                <c:pt idx="98">
                  <c:v>33.480000000000004</c:v>
                </c:pt>
                <c:pt idx="99">
                  <c:v>33.81</c:v>
                </c:pt>
                <c:pt idx="100">
                  <c:v>34.15</c:v>
                </c:pt>
                <c:pt idx="101">
                  <c:v>34.480000000000004</c:v>
                </c:pt>
                <c:pt idx="102">
                  <c:v>34.82</c:v>
                </c:pt>
                <c:pt idx="103">
                  <c:v>35.15</c:v>
                </c:pt>
                <c:pt idx="104">
                  <c:v>35.480000000000004</c:v>
                </c:pt>
                <c:pt idx="105">
                  <c:v>35.82</c:v>
                </c:pt>
                <c:pt idx="106">
                  <c:v>36.15</c:v>
                </c:pt>
                <c:pt idx="107">
                  <c:v>36.49</c:v>
                </c:pt>
                <c:pt idx="108">
                  <c:v>36.82</c:v>
                </c:pt>
                <c:pt idx="109">
                  <c:v>37.160000000000011</c:v>
                </c:pt>
                <c:pt idx="110">
                  <c:v>37.49</c:v>
                </c:pt>
                <c:pt idx="111">
                  <c:v>37.83</c:v>
                </c:pt>
                <c:pt idx="112">
                  <c:v>38.160000000000011</c:v>
                </c:pt>
                <c:pt idx="113">
                  <c:v>38.49</c:v>
                </c:pt>
                <c:pt idx="114">
                  <c:v>38.83</c:v>
                </c:pt>
                <c:pt idx="115">
                  <c:v>39.160000000000011</c:v>
                </c:pt>
                <c:pt idx="116">
                  <c:v>39.5</c:v>
                </c:pt>
                <c:pt idx="117">
                  <c:v>39.83</c:v>
                </c:pt>
                <c:pt idx="118">
                  <c:v>40.17</c:v>
                </c:pt>
                <c:pt idx="119">
                  <c:v>40.5</c:v>
                </c:pt>
                <c:pt idx="120">
                  <c:v>40.83</c:v>
                </c:pt>
                <c:pt idx="121">
                  <c:v>41.17</c:v>
                </c:pt>
                <c:pt idx="122">
                  <c:v>41.5</c:v>
                </c:pt>
                <c:pt idx="123">
                  <c:v>41.84</c:v>
                </c:pt>
                <c:pt idx="124">
                  <c:v>42.17</c:v>
                </c:pt>
                <c:pt idx="125">
                  <c:v>42.51</c:v>
                </c:pt>
                <c:pt idx="126">
                  <c:v>42.84</c:v>
                </c:pt>
                <c:pt idx="127">
                  <c:v>43.18</c:v>
                </c:pt>
                <c:pt idx="128">
                  <c:v>43.51</c:v>
                </c:pt>
                <c:pt idx="129">
                  <c:v>43.84</c:v>
                </c:pt>
                <c:pt idx="130">
                  <c:v>44.18</c:v>
                </c:pt>
                <c:pt idx="131">
                  <c:v>44.51</c:v>
                </c:pt>
                <c:pt idx="132">
                  <c:v>44.85</c:v>
                </c:pt>
                <c:pt idx="133">
                  <c:v>45.18</c:v>
                </c:pt>
                <c:pt idx="134">
                  <c:v>45.52</c:v>
                </c:pt>
                <c:pt idx="135">
                  <c:v>45.85</c:v>
                </c:pt>
                <c:pt idx="136">
                  <c:v>46.18</c:v>
                </c:pt>
                <c:pt idx="137">
                  <c:v>46.52</c:v>
                </c:pt>
                <c:pt idx="138">
                  <c:v>46.85</c:v>
                </c:pt>
                <c:pt idx="139">
                  <c:v>47.190000000000012</c:v>
                </c:pt>
                <c:pt idx="140">
                  <c:v>47.52</c:v>
                </c:pt>
                <c:pt idx="141">
                  <c:v>47.86</c:v>
                </c:pt>
                <c:pt idx="142">
                  <c:v>48.190000000000012</c:v>
                </c:pt>
                <c:pt idx="143">
                  <c:v>48.53</c:v>
                </c:pt>
                <c:pt idx="144">
                  <c:v>48.86</c:v>
                </c:pt>
                <c:pt idx="145">
                  <c:v>49.190000000000012</c:v>
                </c:pt>
                <c:pt idx="146">
                  <c:v>49.53</c:v>
                </c:pt>
                <c:pt idx="147">
                  <c:v>49.86</c:v>
                </c:pt>
                <c:pt idx="148">
                  <c:v>50.2</c:v>
                </c:pt>
                <c:pt idx="149">
                  <c:v>50.53</c:v>
                </c:pt>
                <c:pt idx="150">
                  <c:v>50.87</c:v>
                </c:pt>
                <c:pt idx="151">
                  <c:v>51.2</c:v>
                </c:pt>
                <c:pt idx="152">
                  <c:v>51.53</c:v>
                </c:pt>
                <c:pt idx="153">
                  <c:v>51.87</c:v>
                </c:pt>
                <c:pt idx="154">
                  <c:v>52.2</c:v>
                </c:pt>
                <c:pt idx="155">
                  <c:v>52.54</c:v>
                </c:pt>
                <c:pt idx="156">
                  <c:v>52.87</c:v>
                </c:pt>
                <c:pt idx="157">
                  <c:v>53.21</c:v>
                </c:pt>
                <c:pt idx="158">
                  <c:v>53.54</c:v>
                </c:pt>
                <c:pt idx="159">
                  <c:v>53.88</c:v>
                </c:pt>
                <c:pt idx="160">
                  <c:v>54.21</c:v>
                </c:pt>
                <c:pt idx="161">
                  <c:v>54.54</c:v>
                </c:pt>
                <c:pt idx="162">
                  <c:v>54.88</c:v>
                </c:pt>
                <c:pt idx="163">
                  <c:v>55.21</c:v>
                </c:pt>
                <c:pt idx="164">
                  <c:v>55.55</c:v>
                </c:pt>
                <c:pt idx="165">
                  <c:v>55.88</c:v>
                </c:pt>
                <c:pt idx="166">
                  <c:v>56.220000000000013</c:v>
                </c:pt>
                <c:pt idx="167">
                  <c:v>56.55</c:v>
                </c:pt>
                <c:pt idx="168">
                  <c:v>56.88</c:v>
                </c:pt>
                <c:pt idx="169">
                  <c:v>57.220000000000013</c:v>
                </c:pt>
                <c:pt idx="170">
                  <c:v>57.55</c:v>
                </c:pt>
                <c:pt idx="171">
                  <c:v>57.89</c:v>
                </c:pt>
                <c:pt idx="172">
                  <c:v>58.220000000000013</c:v>
                </c:pt>
                <c:pt idx="173">
                  <c:v>58.56</c:v>
                </c:pt>
                <c:pt idx="174">
                  <c:v>58.89</c:v>
                </c:pt>
                <c:pt idx="175">
                  <c:v>59.230000000000011</c:v>
                </c:pt>
                <c:pt idx="176">
                  <c:v>59.56</c:v>
                </c:pt>
                <c:pt idx="177">
                  <c:v>59.89</c:v>
                </c:pt>
                <c:pt idx="178">
                  <c:v>60.230000000000011</c:v>
                </c:pt>
              </c:numCache>
            </c:numRef>
          </c:xVal>
          <c:yVal>
            <c:numRef>
              <c:f>[1]DC_151102A_01_P1after!$H$31:$H$209</c:f>
              <c:numCache>
                <c:formatCode>General</c:formatCode>
                <c:ptCount val="179"/>
                <c:pt idx="0">
                  <c:v>8.0000000000000057E-2</c:v>
                </c:pt>
                <c:pt idx="1">
                  <c:v>0.31000000000000044</c:v>
                </c:pt>
                <c:pt idx="2">
                  <c:v>-0.94000000000000061</c:v>
                </c:pt>
                <c:pt idx="3">
                  <c:v>0.47000000000000008</c:v>
                </c:pt>
                <c:pt idx="4">
                  <c:v>6.33</c:v>
                </c:pt>
                <c:pt idx="5">
                  <c:v>16.260000000000002</c:v>
                </c:pt>
                <c:pt idx="6">
                  <c:v>35.790000000000013</c:v>
                </c:pt>
                <c:pt idx="7">
                  <c:v>69.679999999999978</c:v>
                </c:pt>
                <c:pt idx="8">
                  <c:v>118.14</c:v>
                </c:pt>
                <c:pt idx="9">
                  <c:v>174.73999999999998</c:v>
                </c:pt>
                <c:pt idx="10">
                  <c:v>230.91</c:v>
                </c:pt>
                <c:pt idx="11">
                  <c:v>279.67</c:v>
                </c:pt>
                <c:pt idx="12">
                  <c:v>317.22999999999956</c:v>
                </c:pt>
                <c:pt idx="13">
                  <c:v>343.96999999999969</c:v>
                </c:pt>
                <c:pt idx="14">
                  <c:v>354.66</c:v>
                </c:pt>
                <c:pt idx="15">
                  <c:v>349.16</c:v>
                </c:pt>
                <c:pt idx="16">
                  <c:v>331.3</c:v>
                </c:pt>
                <c:pt idx="17">
                  <c:v>309.91000000000003</c:v>
                </c:pt>
                <c:pt idx="18">
                  <c:v>287.64000000000038</c:v>
                </c:pt>
                <c:pt idx="19">
                  <c:v>263.61</c:v>
                </c:pt>
                <c:pt idx="20">
                  <c:v>242.04</c:v>
                </c:pt>
                <c:pt idx="21">
                  <c:v>219.54</c:v>
                </c:pt>
                <c:pt idx="22">
                  <c:v>193.72</c:v>
                </c:pt>
                <c:pt idx="23">
                  <c:v>177.05</c:v>
                </c:pt>
                <c:pt idx="24">
                  <c:v>165.60999999999999</c:v>
                </c:pt>
                <c:pt idx="25">
                  <c:v>154.66999999999999</c:v>
                </c:pt>
                <c:pt idx="26">
                  <c:v>139.1</c:v>
                </c:pt>
                <c:pt idx="27">
                  <c:v>135.54</c:v>
                </c:pt>
                <c:pt idx="28">
                  <c:v>126.05</c:v>
                </c:pt>
                <c:pt idx="29">
                  <c:v>107.26</c:v>
                </c:pt>
                <c:pt idx="30">
                  <c:v>100.09</c:v>
                </c:pt>
                <c:pt idx="31">
                  <c:v>96.910000000000025</c:v>
                </c:pt>
                <c:pt idx="32">
                  <c:v>90.179999999999978</c:v>
                </c:pt>
                <c:pt idx="33">
                  <c:v>82.01</c:v>
                </c:pt>
                <c:pt idx="34">
                  <c:v>75.069999999999993</c:v>
                </c:pt>
                <c:pt idx="35">
                  <c:v>69.14</c:v>
                </c:pt>
                <c:pt idx="36">
                  <c:v>67.78</c:v>
                </c:pt>
                <c:pt idx="37">
                  <c:v>61.33</c:v>
                </c:pt>
                <c:pt idx="38">
                  <c:v>56.75</c:v>
                </c:pt>
                <c:pt idx="39">
                  <c:v>57.95</c:v>
                </c:pt>
                <c:pt idx="40">
                  <c:v>42.38</c:v>
                </c:pt>
                <c:pt idx="41">
                  <c:v>37.760000000000012</c:v>
                </c:pt>
                <c:pt idx="42">
                  <c:v>45.98</c:v>
                </c:pt>
                <c:pt idx="43">
                  <c:v>40.200000000000003</c:v>
                </c:pt>
                <c:pt idx="44">
                  <c:v>38.36</c:v>
                </c:pt>
                <c:pt idx="45">
                  <c:v>29.6</c:v>
                </c:pt>
                <c:pt idx="46">
                  <c:v>21.53</c:v>
                </c:pt>
                <c:pt idx="47">
                  <c:v>20.85</c:v>
                </c:pt>
                <c:pt idx="48">
                  <c:v>38.44</c:v>
                </c:pt>
                <c:pt idx="49">
                  <c:v>30.2</c:v>
                </c:pt>
                <c:pt idx="50">
                  <c:v>23.36</c:v>
                </c:pt>
                <c:pt idx="51">
                  <c:v>27.14</c:v>
                </c:pt>
                <c:pt idx="52">
                  <c:v>13.27</c:v>
                </c:pt>
                <c:pt idx="53">
                  <c:v>11.08</c:v>
                </c:pt>
                <c:pt idx="54">
                  <c:v>15.32</c:v>
                </c:pt>
                <c:pt idx="55">
                  <c:v>17.979999999999986</c:v>
                </c:pt>
                <c:pt idx="56">
                  <c:v>20.87</c:v>
                </c:pt>
                <c:pt idx="57">
                  <c:v>16.420000000000002</c:v>
                </c:pt>
                <c:pt idx="58">
                  <c:v>9.26</c:v>
                </c:pt>
                <c:pt idx="59">
                  <c:v>-0.5</c:v>
                </c:pt>
                <c:pt idx="60">
                  <c:v>-0.18000000000000022</c:v>
                </c:pt>
                <c:pt idx="61">
                  <c:v>14.63</c:v>
                </c:pt>
                <c:pt idx="62">
                  <c:v>14.23</c:v>
                </c:pt>
                <c:pt idx="63">
                  <c:v>9.3000000000000007</c:v>
                </c:pt>
                <c:pt idx="64">
                  <c:v>7.6599999999999975</c:v>
                </c:pt>
                <c:pt idx="65">
                  <c:v>7.7700000000000014</c:v>
                </c:pt>
                <c:pt idx="66">
                  <c:v>-1.26</c:v>
                </c:pt>
                <c:pt idx="67">
                  <c:v>1.07</c:v>
                </c:pt>
                <c:pt idx="68">
                  <c:v>13.64</c:v>
                </c:pt>
                <c:pt idx="69">
                  <c:v>6.48</c:v>
                </c:pt>
                <c:pt idx="70">
                  <c:v>-1.6500000000000001</c:v>
                </c:pt>
                <c:pt idx="71">
                  <c:v>0.29000000000000031</c:v>
                </c:pt>
                <c:pt idx="72">
                  <c:v>0.37000000000000038</c:v>
                </c:pt>
                <c:pt idx="73">
                  <c:v>11.870000000000006</c:v>
                </c:pt>
                <c:pt idx="74">
                  <c:v>10.56</c:v>
                </c:pt>
                <c:pt idx="75">
                  <c:v>-4.6899999999999995</c:v>
                </c:pt>
                <c:pt idx="76">
                  <c:v>-3.2</c:v>
                </c:pt>
                <c:pt idx="77">
                  <c:v>-8.14</c:v>
                </c:pt>
                <c:pt idx="78">
                  <c:v>-6.8</c:v>
                </c:pt>
                <c:pt idx="79">
                  <c:v>4.6099999999999985</c:v>
                </c:pt>
                <c:pt idx="80">
                  <c:v>-3.3899999999999997</c:v>
                </c:pt>
                <c:pt idx="81">
                  <c:v>3.21</c:v>
                </c:pt>
                <c:pt idx="82">
                  <c:v>10.44</c:v>
                </c:pt>
                <c:pt idx="83">
                  <c:v>1.57</c:v>
                </c:pt>
                <c:pt idx="84">
                  <c:v>-3.16</c:v>
                </c:pt>
                <c:pt idx="85">
                  <c:v>-5.59</c:v>
                </c:pt>
                <c:pt idx="86">
                  <c:v>4.67</c:v>
                </c:pt>
                <c:pt idx="87">
                  <c:v>1.1000000000000001</c:v>
                </c:pt>
                <c:pt idx="88">
                  <c:v>-4.25</c:v>
                </c:pt>
                <c:pt idx="89">
                  <c:v>-3.51</c:v>
                </c:pt>
                <c:pt idx="90">
                  <c:v>-2.9099999999999997</c:v>
                </c:pt>
                <c:pt idx="91">
                  <c:v>-0.94000000000000061</c:v>
                </c:pt>
                <c:pt idx="92">
                  <c:v>4.0199999999999996</c:v>
                </c:pt>
                <c:pt idx="93">
                  <c:v>3.77</c:v>
                </c:pt>
                <c:pt idx="94">
                  <c:v>-1.7000000000000002</c:v>
                </c:pt>
                <c:pt idx="95">
                  <c:v>-1.58</c:v>
                </c:pt>
                <c:pt idx="96">
                  <c:v>-10.49</c:v>
                </c:pt>
                <c:pt idx="97">
                  <c:v>-6.8</c:v>
                </c:pt>
                <c:pt idx="98">
                  <c:v>6.78</c:v>
                </c:pt>
                <c:pt idx="99">
                  <c:v>6.92</c:v>
                </c:pt>
                <c:pt idx="100">
                  <c:v>-4.3</c:v>
                </c:pt>
                <c:pt idx="101">
                  <c:v>-7.6</c:v>
                </c:pt>
                <c:pt idx="102">
                  <c:v>-1.57</c:v>
                </c:pt>
                <c:pt idx="103">
                  <c:v>-8.61</c:v>
                </c:pt>
                <c:pt idx="104">
                  <c:v>-3.8</c:v>
                </c:pt>
                <c:pt idx="105">
                  <c:v>3.38</c:v>
                </c:pt>
                <c:pt idx="106">
                  <c:v>-1.58</c:v>
                </c:pt>
                <c:pt idx="107">
                  <c:v>-1.6900000000000017</c:v>
                </c:pt>
                <c:pt idx="108">
                  <c:v>-4.28</c:v>
                </c:pt>
                <c:pt idx="109">
                  <c:v>-3.34</c:v>
                </c:pt>
                <c:pt idx="110">
                  <c:v>0.72000000000000064</c:v>
                </c:pt>
                <c:pt idx="111">
                  <c:v>4.5</c:v>
                </c:pt>
                <c:pt idx="112">
                  <c:v>-0.73000000000000065</c:v>
                </c:pt>
                <c:pt idx="113">
                  <c:v>-10.94</c:v>
                </c:pt>
                <c:pt idx="114">
                  <c:v>-11.29</c:v>
                </c:pt>
                <c:pt idx="115">
                  <c:v>-4.96</c:v>
                </c:pt>
                <c:pt idx="116">
                  <c:v>2.54</c:v>
                </c:pt>
                <c:pt idx="117">
                  <c:v>6.6199999999999966</c:v>
                </c:pt>
                <c:pt idx="118">
                  <c:v>4.84</c:v>
                </c:pt>
                <c:pt idx="119">
                  <c:v>-3.65</c:v>
                </c:pt>
                <c:pt idx="120">
                  <c:v>-9.57</c:v>
                </c:pt>
                <c:pt idx="121">
                  <c:v>-0.86000000000000065</c:v>
                </c:pt>
                <c:pt idx="122">
                  <c:v>1.9900000000000015</c:v>
                </c:pt>
                <c:pt idx="123">
                  <c:v>-0.98</c:v>
                </c:pt>
                <c:pt idx="124">
                  <c:v>-8</c:v>
                </c:pt>
                <c:pt idx="125">
                  <c:v>-11.94</c:v>
                </c:pt>
                <c:pt idx="126">
                  <c:v>1.31</c:v>
                </c:pt>
                <c:pt idx="127">
                  <c:v>11.01</c:v>
                </c:pt>
                <c:pt idx="128">
                  <c:v>-21.07</c:v>
                </c:pt>
                <c:pt idx="129">
                  <c:v>-8.33</c:v>
                </c:pt>
                <c:pt idx="130">
                  <c:v>13.58</c:v>
                </c:pt>
                <c:pt idx="131">
                  <c:v>0.62000000000000088</c:v>
                </c:pt>
                <c:pt idx="132">
                  <c:v>3.4299999999999997</c:v>
                </c:pt>
                <c:pt idx="133">
                  <c:v>1.21</c:v>
                </c:pt>
                <c:pt idx="134">
                  <c:v>-2.8099999999999987</c:v>
                </c:pt>
                <c:pt idx="135">
                  <c:v>-11.58</c:v>
                </c:pt>
                <c:pt idx="136">
                  <c:v>-10.6</c:v>
                </c:pt>
                <c:pt idx="137">
                  <c:v>6.64</c:v>
                </c:pt>
                <c:pt idx="138">
                  <c:v>13.4</c:v>
                </c:pt>
                <c:pt idx="139">
                  <c:v>-3.68</c:v>
                </c:pt>
                <c:pt idx="140">
                  <c:v>-11.09</c:v>
                </c:pt>
                <c:pt idx="141">
                  <c:v>-13.360000000000014</c:v>
                </c:pt>
                <c:pt idx="142">
                  <c:v>-4.7699999999999996</c:v>
                </c:pt>
                <c:pt idx="143">
                  <c:v>9.4700000000000006</c:v>
                </c:pt>
                <c:pt idx="144">
                  <c:v>2.72</c:v>
                </c:pt>
                <c:pt idx="145">
                  <c:v>-1.57</c:v>
                </c:pt>
                <c:pt idx="146">
                  <c:v>-5.8199999999999985</c:v>
                </c:pt>
                <c:pt idx="147">
                  <c:v>-9.61</c:v>
                </c:pt>
                <c:pt idx="148">
                  <c:v>2.2000000000000002</c:v>
                </c:pt>
                <c:pt idx="149">
                  <c:v>2.9699999999999998</c:v>
                </c:pt>
                <c:pt idx="150">
                  <c:v>6.2700000000000014</c:v>
                </c:pt>
                <c:pt idx="151">
                  <c:v>-0.37000000000000038</c:v>
                </c:pt>
                <c:pt idx="152">
                  <c:v>-11.96</c:v>
                </c:pt>
                <c:pt idx="153">
                  <c:v>-10.74</c:v>
                </c:pt>
                <c:pt idx="154">
                  <c:v>0.1</c:v>
                </c:pt>
                <c:pt idx="155">
                  <c:v>15.16</c:v>
                </c:pt>
                <c:pt idx="156">
                  <c:v>-1.45</c:v>
                </c:pt>
                <c:pt idx="157">
                  <c:v>-6.13</c:v>
                </c:pt>
                <c:pt idx="158">
                  <c:v>-8.08</c:v>
                </c:pt>
                <c:pt idx="159">
                  <c:v>-10.79</c:v>
                </c:pt>
                <c:pt idx="160">
                  <c:v>-1.6300000000000001</c:v>
                </c:pt>
                <c:pt idx="161">
                  <c:v>5.0999999999999996</c:v>
                </c:pt>
                <c:pt idx="162">
                  <c:v>6.1499999999999995</c:v>
                </c:pt>
                <c:pt idx="163">
                  <c:v>4.4000000000000004</c:v>
                </c:pt>
                <c:pt idx="164">
                  <c:v>-8.02</c:v>
                </c:pt>
                <c:pt idx="165">
                  <c:v>-11.8</c:v>
                </c:pt>
                <c:pt idx="166">
                  <c:v>8.15</c:v>
                </c:pt>
                <c:pt idx="167">
                  <c:v>1.9500000000000015</c:v>
                </c:pt>
                <c:pt idx="168">
                  <c:v>-0.34000000000000008</c:v>
                </c:pt>
                <c:pt idx="169">
                  <c:v>-2.4299999999999997</c:v>
                </c:pt>
                <c:pt idx="170">
                  <c:v>-0.71000000000000063</c:v>
                </c:pt>
                <c:pt idx="171">
                  <c:v>0.67000000000000115</c:v>
                </c:pt>
                <c:pt idx="172">
                  <c:v>-6.01</c:v>
                </c:pt>
                <c:pt idx="173">
                  <c:v>1.22</c:v>
                </c:pt>
                <c:pt idx="174">
                  <c:v>-2.2200000000000002</c:v>
                </c:pt>
                <c:pt idx="175">
                  <c:v>-7.8199999999999985</c:v>
                </c:pt>
                <c:pt idx="176">
                  <c:v>6.79</c:v>
                </c:pt>
                <c:pt idx="177">
                  <c:v>7.55</c:v>
                </c:pt>
              </c:numCache>
            </c:numRef>
          </c:yVal>
          <c:smooth val="1"/>
        </c:ser>
        <c:ser>
          <c:idx val="7"/>
          <c:order val="4"/>
          <c:tx>
            <c:v>24h          [RVX]= 16 ng/ml </c:v>
          </c:tx>
          <c:spPr>
            <a:ln w="69850" cmpd="sng">
              <a:solidFill>
                <a:srgbClr val="7030A0"/>
              </a:solidFill>
              <a:prstDash val="dash"/>
            </a:ln>
          </c:spPr>
          <c:marker>
            <c:symbol val="none"/>
          </c:marker>
          <c:dPt>
            <c:idx val="6"/>
            <c:bubble3D val="0"/>
            <c:spPr>
              <a:ln w="69850" cmpd="sng">
                <a:solidFill>
                  <a:srgbClr val="7030A0"/>
                </a:solidFill>
                <a:prstDash val="solid"/>
              </a:ln>
            </c:spPr>
          </c:dPt>
          <c:dPt>
            <c:idx val="7"/>
            <c:bubble3D val="0"/>
            <c:spPr>
              <a:ln w="69850" cmpd="sng">
                <a:solidFill>
                  <a:srgbClr val="7030A0"/>
                </a:solidFill>
                <a:prstDash val="solid"/>
              </a:ln>
            </c:spPr>
          </c:dPt>
          <c:dPt>
            <c:idx val="8"/>
            <c:bubble3D val="0"/>
            <c:spPr>
              <a:ln w="69850" cmpd="sng">
                <a:solidFill>
                  <a:srgbClr val="7030A0"/>
                </a:solidFill>
                <a:prstDash val="solid"/>
              </a:ln>
            </c:spPr>
          </c:dPt>
          <c:dPt>
            <c:idx val="9"/>
            <c:bubble3D val="0"/>
            <c:spPr>
              <a:ln w="69850" cmpd="sng">
                <a:solidFill>
                  <a:srgbClr val="7030A0"/>
                </a:solidFill>
                <a:prstDash val="solid"/>
              </a:ln>
            </c:spPr>
          </c:dPt>
          <c:dPt>
            <c:idx val="10"/>
            <c:bubble3D val="0"/>
            <c:spPr>
              <a:ln w="69850" cmpd="sng">
                <a:solidFill>
                  <a:srgbClr val="7030A0"/>
                </a:solidFill>
                <a:prstDash val="solid"/>
              </a:ln>
            </c:spPr>
          </c:dPt>
          <c:dPt>
            <c:idx val="12"/>
            <c:bubble3D val="0"/>
            <c:spPr>
              <a:ln w="69850" cmpd="sng">
                <a:solidFill>
                  <a:srgbClr val="7030A0"/>
                </a:solidFill>
                <a:prstDash val="solid"/>
              </a:ln>
            </c:spPr>
          </c:dPt>
          <c:dPt>
            <c:idx val="13"/>
            <c:bubble3D val="0"/>
            <c:spPr>
              <a:ln w="69850" cmpd="sng">
                <a:solidFill>
                  <a:srgbClr val="7030A0"/>
                </a:solidFill>
                <a:prstDash val="solid"/>
              </a:ln>
            </c:spPr>
          </c:dPt>
          <c:dPt>
            <c:idx val="14"/>
            <c:bubble3D val="0"/>
            <c:spPr>
              <a:ln w="69850" cmpd="sng">
                <a:solidFill>
                  <a:srgbClr val="7030A0"/>
                </a:solidFill>
                <a:prstDash val="solid"/>
              </a:ln>
            </c:spPr>
          </c:dPt>
          <c:dPt>
            <c:idx val="15"/>
            <c:bubble3D val="0"/>
            <c:spPr>
              <a:ln w="69850" cmpd="sng">
                <a:solidFill>
                  <a:srgbClr val="7030A0"/>
                </a:solidFill>
                <a:prstDash val="solid"/>
              </a:ln>
            </c:spPr>
          </c:dPt>
          <c:dPt>
            <c:idx val="17"/>
            <c:bubble3D val="0"/>
            <c:spPr>
              <a:ln w="69850" cmpd="sng">
                <a:solidFill>
                  <a:srgbClr val="7030A0"/>
                </a:solidFill>
                <a:prstDash val="solid"/>
              </a:ln>
            </c:spPr>
          </c:dPt>
          <c:dPt>
            <c:idx val="22"/>
            <c:bubble3D val="0"/>
            <c:spPr>
              <a:ln w="69850" cmpd="sng">
                <a:solidFill>
                  <a:srgbClr val="7030A0"/>
                </a:solidFill>
                <a:prstDash val="solid"/>
              </a:ln>
            </c:spPr>
          </c:dPt>
          <c:dPt>
            <c:idx val="24"/>
            <c:bubble3D val="0"/>
            <c:spPr>
              <a:ln w="69850" cmpd="sng">
                <a:solidFill>
                  <a:srgbClr val="7030A0"/>
                </a:solidFill>
                <a:prstDash val="solid"/>
              </a:ln>
            </c:spPr>
          </c:dPt>
          <c:dPt>
            <c:idx val="28"/>
            <c:bubble3D val="0"/>
            <c:spPr>
              <a:ln w="69850" cmpd="sng">
                <a:solidFill>
                  <a:srgbClr val="7030A0"/>
                </a:solidFill>
                <a:prstDash val="solid"/>
              </a:ln>
            </c:spPr>
          </c:dPt>
          <c:dPt>
            <c:idx val="29"/>
            <c:bubble3D val="0"/>
            <c:spPr>
              <a:ln w="69850" cmpd="sng">
                <a:solidFill>
                  <a:srgbClr val="7030A0"/>
                </a:solidFill>
                <a:prstDash val="solid"/>
              </a:ln>
            </c:spPr>
          </c:dPt>
          <c:dPt>
            <c:idx val="34"/>
            <c:bubble3D val="0"/>
            <c:spPr>
              <a:ln w="69850" cmpd="sng">
                <a:solidFill>
                  <a:srgbClr val="7030A0"/>
                </a:solidFill>
                <a:prstDash val="solid"/>
              </a:ln>
            </c:spPr>
          </c:dPt>
          <c:dPt>
            <c:idx val="36"/>
            <c:bubble3D val="0"/>
            <c:spPr>
              <a:ln w="69850" cmpd="sng">
                <a:solidFill>
                  <a:srgbClr val="7030A0"/>
                </a:solidFill>
                <a:prstDash val="solid"/>
              </a:ln>
            </c:spPr>
          </c:dPt>
          <c:dPt>
            <c:idx val="37"/>
            <c:bubble3D val="0"/>
            <c:spPr>
              <a:ln w="69850" cmpd="sng">
                <a:solidFill>
                  <a:srgbClr val="7030A0"/>
                </a:solidFill>
                <a:prstDash val="solid"/>
              </a:ln>
            </c:spPr>
          </c:dPt>
          <c:dPt>
            <c:idx val="42"/>
            <c:bubble3D val="0"/>
            <c:spPr>
              <a:ln w="69850" cmpd="sng">
                <a:solidFill>
                  <a:srgbClr val="7030A0"/>
                </a:solidFill>
                <a:prstDash val="solid"/>
              </a:ln>
            </c:spPr>
          </c:dPt>
          <c:dPt>
            <c:idx val="44"/>
            <c:bubble3D val="0"/>
            <c:spPr>
              <a:ln w="69850" cmpd="sng">
                <a:solidFill>
                  <a:srgbClr val="7030A0"/>
                </a:solidFill>
                <a:prstDash val="solid"/>
              </a:ln>
            </c:spPr>
          </c:dPt>
          <c:dPt>
            <c:idx val="46"/>
            <c:bubble3D val="0"/>
            <c:spPr>
              <a:ln w="69850" cmpd="sng">
                <a:solidFill>
                  <a:srgbClr val="7030A0"/>
                </a:solidFill>
                <a:prstDash val="solid"/>
              </a:ln>
            </c:spPr>
          </c:dPt>
          <c:xVal>
            <c:numRef>
              <c:f>[1]DC_151102A_01_P1after!$A$31:$A$209</c:f>
              <c:numCache>
                <c:formatCode>General</c:formatCode>
                <c:ptCount val="179"/>
                <c:pt idx="0">
                  <c:v>0.71000000000000063</c:v>
                </c:pt>
                <c:pt idx="1">
                  <c:v>1.04</c:v>
                </c:pt>
                <c:pt idx="2">
                  <c:v>1.3800000000000001</c:v>
                </c:pt>
                <c:pt idx="3">
                  <c:v>1.7100000000000002</c:v>
                </c:pt>
                <c:pt idx="4">
                  <c:v>2.0499999999999998</c:v>
                </c:pt>
                <c:pt idx="5">
                  <c:v>2.38</c:v>
                </c:pt>
                <c:pt idx="6">
                  <c:v>2.72</c:v>
                </c:pt>
                <c:pt idx="7">
                  <c:v>3.05</c:v>
                </c:pt>
                <c:pt idx="8">
                  <c:v>3.38</c:v>
                </c:pt>
                <c:pt idx="9">
                  <c:v>3.72</c:v>
                </c:pt>
                <c:pt idx="10">
                  <c:v>4.05</c:v>
                </c:pt>
                <c:pt idx="11">
                  <c:v>4.3899999999999997</c:v>
                </c:pt>
                <c:pt idx="12">
                  <c:v>4.72</c:v>
                </c:pt>
                <c:pt idx="13">
                  <c:v>5.0599999999999996</c:v>
                </c:pt>
                <c:pt idx="14">
                  <c:v>5.39</c:v>
                </c:pt>
                <c:pt idx="15">
                  <c:v>5.72</c:v>
                </c:pt>
                <c:pt idx="16">
                  <c:v>6.06</c:v>
                </c:pt>
                <c:pt idx="17">
                  <c:v>6.39</c:v>
                </c:pt>
                <c:pt idx="18">
                  <c:v>6.73</c:v>
                </c:pt>
                <c:pt idx="19">
                  <c:v>7.06</c:v>
                </c:pt>
                <c:pt idx="20">
                  <c:v>7.4</c:v>
                </c:pt>
                <c:pt idx="21">
                  <c:v>7.73</c:v>
                </c:pt>
                <c:pt idx="22">
                  <c:v>8.07</c:v>
                </c:pt>
                <c:pt idx="23">
                  <c:v>8.4</c:v>
                </c:pt>
                <c:pt idx="24">
                  <c:v>8.73</c:v>
                </c:pt>
                <c:pt idx="25">
                  <c:v>9.07</c:v>
                </c:pt>
                <c:pt idx="26">
                  <c:v>9.4</c:v>
                </c:pt>
                <c:pt idx="27">
                  <c:v>9.74</c:v>
                </c:pt>
                <c:pt idx="28">
                  <c:v>10.07</c:v>
                </c:pt>
                <c:pt idx="29">
                  <c:v>10.41</c:v>
                </c:pt>
                <c:pt idx="30">
                  <c:v>10.74</c:v>
                </c:pt>
                <c:pt idx="31">
                  <c:v>11.07</c:v>
                </c:pt>
                <c:pt idx="32">
                  <c:v>11.41</c:v>
                </c:pt>
                <c:pt idx="33">
                  <c:v>11.74</c:v>
                </c:pt>
                <c:pt idx="34">
                  <c:v>12.08</c:v>
                </c:pt>
                <c:pt idx="35">
                  <c:v>12.41</c:v>
                </c:pt>
                <c:pt idx="36">
                  <c:v>12.75</c:v>
                </c:pt>
                <c:pt idx="37">
                  <c:v>13.08</c:v>
                </c:pt>
                <c:pt idx="38">
                  <c:v>13.42</c:v>
                </c:pt>
                <c:pt idx="39">
                  <c:v>13.75</c:v>
                </c:pt>
                <c:pt idx="40">
                  <c:v>14.08</c:v>
                </c:pt>
                <c:pt idx="41">
                  <c:v>14.42</c:v>
                </c:pt>
                <c:pt idx="42">
                  <c:v>14.75</c:v>
                </c:pt>
                <c:pt idx="43">
                  <c:v>15.09</c:v>
                </c:pt>
                <c:pt idx="44">
                  <c:v>15.42</c:v>
                </c:pt>
                <c:pt idx="45">
                  <c:v>15.76</c:v>
                </c:pt>
                <c:pt idx="46">
                  <c:v>16.09</c:v>
                </c:pt>
                <c:pt idx="47">
                  <c:v>16.420000000000002</c:v>
                </c:pt>
                <c:pt idx="48">
                  <c:v>16.760000000000002</c:v>
                </c:pt>
                <c:pt idx="49">
                  <c:v>17.09</c:v>
                </c:pt>
                <c:pt idx="50">
                  <c:v>17.43</c:v>
                </c:pt>
                <c:pt idx="51">
                  <c:v>17.760000000000002</c:v>
                </c:pt>
                <c:pt idx="52">
                  <c:v>18.100000000000001</c:v>
                </c:pt>
                <c:pt idx="53">
                  <c:v>18.43</c:v>
                </c:pt>
                <c:pt idx="54">
                  <c:v>18.77</c:v>
                </c:pt>
                <c:pt idx="55">
                  <c:v>19.100000000000001</c:v>
                </c:pt>
                <c:pt idx="56">
                  <c:v>19.43</c:v>
                </c:pt>
                <c:pt idx="57">
                  <c:v>19.77</c:v>
                </c:pt>
                <c:pt idx="58">
                  <c:v>20.100000000000001</c:v>
                </c:pt>
                <c:pt idx="59">
                  <c:v>20.439999999999987</c:v>
                </c:pt>
                <c:pt idx="60">
                  <c:v>20.77</c:v>
                </c:pt>
                <c:pt idx="61">
                  <c:v>21.110000000000028</c:v>
                </c:pt>
                <c:pt idx="62">
                  <c:v>21.439999999999987</c:v>
                </c:pt>
                <c:pt idx="63">
                  <c:v>21.779999999999987</c:v>
                </c:pt>
                <c:pt idx="64">
                  <c:v>22.110000000000028</c:v>
                </c:pt>
                <c:pt idx="65">
                  <c:v>22.439999999999987</c:v>
                </c:pt>
                <c:pt idx="66">
                  <c:v>22.779999999999987</c:v>
                </c:pt>
                <c:pt idx="67">
                  <c:v>23.110000000000028</c:v>
                </c:pt>
                <c:pt idx="68">
                  <c:v>23.45</c:v>
                </c:pt>
                <c:pt idx="69">
                  <c:v>23.779999999999987</c:v>
                </c:pt>
                <c:pt idx="70">
                  <c:v>24.12</c:v>
                </c:pt>
                <c:pt idx="71">
                  <c:v>24.45</c:v>
                </c:pt>
                <c:pt idx="72">
                  <c:v>24.779999999999987</c:v>
                </c:pt>
                <c:pt idx="73">
                  <c:v>25.12</c:v>
                </c:pt>
                <c:pt idx="74">
                  <c:v>25.45</c:v>
                </c:pt>
                <c:pt idx="75">
                  <c:v>25.79</c:v>
                </c:pt>
                <c:pt idx="76">
                  <c:v>26.12</c:v>
                </c:pt>
                <c:pt idx="77">
                  <c:v>26.459999999999987</c:v>
                </c:pt>
                <c:pt idx="78">
                  <c:v>26.79</c:v>
                </c:pt>
                <c:pt idx="79">
                  <c:v>27.130000000000027</c:v>
                </c:pt>
                <c:pt idx="80">
                  <c:v>27.459999999999987</c:v>
                </c:pt>
                <c:pt idx="81">
                  <c:v>27.79</c:v>
                </c:pt>
                <c:pt idx="82">
                  <c:v>28.130000000000027</c:v>
                </c:pt>
                <c:pt idx="83">
                  <c:v>28.459999999999987</c:v>
                </c:pt>
                <c:pt idx="84">
                  <c:v>28.8</c:v>
                </c:pt>
                <c:pt idx="85">
                  <c:v>29.130000000000027</c:v>
                </c:pt>
                <c:pt idx="86">
                  <c:v>29.47</c:v>
                </c:pt>
                <c:pt idx="87">
                  <c:v>29.8</c:v>
                </c:pt>
                <c:pt idx="88">
                  <c:v>30.130000000000027</c:v>
                </c:pt>
                <c:pt idx="89">
                  <c:v>30.47</c:v>
                </c:pt>
                <c:pt idx="90">
                  <c:v>30.8</c:v>
                </c:pt>
                <c:pt idx="91">
                  <c:v>31.14</c:v>
                </c:pt>
                <c:pt idx="92">
                  <c:v>31.47</c:v>
                </c:pt>
                <c:pt idx="93">
                  <c:v>31.810000000000027</c:v>
                </c:pt>
                <c:pt idx="94">
                  <c:v>32.14</c:v>
                </c:pt>
                <c:pt idx="95">
                  <c:v>32.480000000000004</c:v>
                </c:pt>
                <c:pt idx="96">
                  <c:v>32.81</c:v>
                </c:pt>
                <c:pt idx="97">
                  <c:v>33.14</c:v>
                </c:pt>
                <c:pt idx="98">
                  <c:v>33.480000000000004</c:v>
                </c:pt>
                <c:pt idx="99">
                  <c:v>33.81</c:v>
                </c:pt>
                <c:pt idx="100">
                  <c:v>34.15</c:v>
                </c:pt>
                <c:pt idx="101">
                  <c:v>34.480000000000004</c:v>
                </c:pt>
                <c:pt idx="102">
                  <c:v>34.82</c:v>
                </c:pt>
                <c:pt idx="103">
                  <c:v>35.15</c:v>
                </c:pt>
                <c:pt idx="104">
                  <c:v>35.480000000000004</c:v>
                </c:pt>
                <c:pt idx="105">
                  <c:v>35.82</c:v>
                </c:pt>
                <c:pt idx="106">
                  <c:v>36.15</c:v>
                </c:pt>
                <c:pt idx="107">
                  <c:v>36.49</c:v>
                </c:pt>
                <c:pt idx="108">
                  <c:v>36.82</c:v>
                </c:pt>
                <c:pt idx="109">
                  <c:v>37.160000000000011</c:v>
                </c:pt>
                <c:pt idx="110">
                  <c:v>37.49</c:v>
                </c:pt>
                <c:pt idx="111">
                  <c:v>37.83</c:v>
                </c:pt>
                <c:pt idx="112">
                  <c:v>38.160000000000011</c:v>
                </c:pt>
                <c:pt idx="113">
                  <c:v>38.49</c:v>
                </c:pt>
                <c:pt idx="114">
                  <c:v>38.83</c:v>
                </c:pt>
                <c:pt idx="115">
                  <c:v>39.160000000000011</c:v>
                </c:pt>
                <c:pt idx="116">
                  <c:v>39.5</c:v>
                </c:pt>
                <c:pt idx="117">
                  <c:v>39.83</c:v>
                </c:pt>
                <c:pt idx="118">
                  <c:v>40.17</c:v>
                </c:pt>
                <c:pt idx="119">
                  <c:v>40.5</c:v>
                </c:pt>
                <c:pt idx="120">
                  <c:v>40.83</c:v>
                </c:pt>
                <c:pt idx="121">
                  <c:v>41.17</c:v>
                </c:pt>
                <c:pt idx="122">
                  <c:v>41.5</c:v>
                </c:pt>
                <c:pt idx="123">
                  <c:v>41.84</c:v>
                </c:pt>
                <c:pt idx="124">
                  <c:v>42.17</c:v>
                </c:pt>
                <c:pt idx="125">
                  <c:v>42.51</c:v>
                </c:pt>
                <c:pt idx="126">
                  <c:v>42.84</c:v>
                </c:pt>
                <c:pt idx="127">
                  <c:v>43.18</c:v>
                </c:pt>
                <c:pt idx="128">
                  <c:v>43.51</c:v>
                </c:pt>
                <c:pt idx="129">
                  <c:v>43.84</c:v>
                </c:pt>
                <c:pt idx="130">
                  <c:v>44.18</c:v>
                </c:pt>
                <c:pt idx="131">
                  <c:v>44.51</c:v>
                </c:pt>
                <c:pt idx="132">
                  <c:v>44.85</c:v>
                </c:pt>
                <c:pt idx="133">
                  <c:v>45.18</c:v>
                </c:pt>
                <c:pt idx="134">
                  <c:v>45.52</c:v>
                </c:pt>
                <c:pt idx="135">
                  <c:v>45.85</c:v>
                </c:pt>
                <c:pt idx="136">
                  <c:v>46.18</c:v>
                </c:pt>
                <c:pt idx="137">
                  <c:v>46.52</c:v>
                </c:pt>
                <c:pt idx="138">
                  <c:v>46.85</c:v>
                </c:pt>
                <c:pt idx="139">
                  <c:v>47.190000000000012</c:v>
                </c:pt>
                <c:pt idx="140">
                  <c:v>47.52</c:v>
                </c:pt>
                <c:pt idx="141">
                  <c:v>47.86</c:v>
                </c:pt>
                <c:pt idx="142">
                  <c:v>48.190000000000012</c:v>
                </c:pt>
                <c:pt idx="143">
                  <c:v>48.53</c:v>
                </c:pt>
                <c:pt idx="144">
                  <c:v>48.86</c:v>
                </c:pt>
                <c:pt idx="145">
                  <c:v>49.190000000000012</c:v>
                </c:pt>
                <c:pt idx="146">
                  <c:v>49.53</c:v>
                </c:pt>
                <c:pt idx="147">
                  <c:v>49.86</c:v>
                </c:pt>
                <c:pt idx="148">
                  <c:v>50.2</c:v>
                </c:pt>
                <c:pt idx="149">
                  <c:v>50.53</c:v>
                </c:pt>
                <c:pt idx="150">
                  <c:v>50.87</c:v>
                </c:pt>
                <c:pt idx="151">
                  <c:v>51.2</c:v>
                </c:pt>
                <c:pt idx="152">
                  <c:v>51.53</c:v>
                </c:pt>
                <c:pt idx="153">
                  <c:v>51.87</c:v>
                </c:pt>
                <c:pt idx="154">
                  <c:v>52.2</c:v>
                </c:pt>
                <c:pt idx="155">
                  <c:v>52.54</c:v>
                </c:pt>
                <c:pt idx="156">
                  <c:v>52.87</c:v>
                </c:pt>
                <c:pt idx="157">
                  <c:v>53.21</c:v>
                </c:pt>
                <c:pt idx="158">
                  <c:v>53.54</c:v>
                </c:pt>
                <c:pt idx="159">
                  <c:v>53.88</c:v>
                </c:pt>
                <c:pt idx="160">
                  <c:v>54.21</c:v>
                </c:pt>
                <c:pt idx="161">
                  <c:v>54.54</c:v>
                </c:pt>
                <c:pt idx="162">
                  <c:v>54.88</c:v>
                </c:pt>
                <c:pt idx="163">
                  <c:v>55.21</c:v>
                </c:pt>
                <c:pt idx="164">
                  <c:v>55.55</c:v>
                </c:pt>
                <c:pt idx="165">
                  <c:v>55.88</c:v>
                </c:pt>
                <c:pt idx="166">
                  <c:v>56.220000000000013</c:v>
                </c:pt>
                <c:pt idx="167">
                  <c:v>56.55</c:v>
                </c:pt>
                <c:pt idx="168">
                  <c:v>56.88</c:v>
                </c:pt>
                <c:pt idx="169">
                  <c:v>57.220000000000013</c:v>
                </c:pt>
                <c:pt idx="170">
                  <c:v>57.55</c:v>
                </c:pt>
                <c:pt idx="171">
                  <c:v>57.89</c:v>
                </c:pt>
                <c:pt idx="172">
                  <c:v>58.220000000000013</c:v>
                </c:pt>
                <c:pt idx="173">
                  <c:v>58.56</c:v>
                </c:pt>
                <c:pt idx="174">
                  <c:v>58.89</c:v>
                </c:pt>
                <c:pt idx="175">
                  <c:v>59.230000000000011</c:v>
                </c:pt>
                <c:pt idx="176">
                  <c:v>59.56</c:v>
                </c:pt>
                <c:pt idx="177">
                  <c:v>59.89</c:v>
                </c:pt>
                <c:pt idx="178">
                  <c:v>60.230000000000011</c:v>
                </c:pt>
              </c:numCache>
            </c:numRef>
          </c:xVal>
          <c:yVal>
            <c:numRef>
              <c:f>[1]DC_151102A_01_P1after!$J$31:$J$209</c:f>
              <c:numCache>
                <c:formatCode>General</c:formatCode>
                <c:ptCount val="179"/>
                <c:pt idx="0">
                  <c:v>0</c:v>
                </c:pt>
                <c:pt idx="1">
                  <c:v>8.0000000000000057E-2</c:v>
                </c:pt>
                <c:pt idx="2">
                  <c:v>-0.16000000000000003</c:v>
                </c:pt>
                <c:pt idx="3">
                  <c:v>4.5199999999999996</c:v>
                </c:pt>
                <c:pt idx="4">
                  <c:v>19.3</c:v>
                </c:pt>
                <c:pt idx="5">
                  <c:v>49.89</c:v>
                </c:pt>
                <c:pt idx="6">
                  <c:v>107.66999999999999</c:v>
                </c:pt>
                <c:pt idx="7">
                  <c:v>196.39000000000001</c:v>
                </c:pt>
                <c:pt idx="8">
                  <c:v>304.66000000000008</c:v>
                </c:pt>
                <c:pt idx="9">
                  <c:v>405.21999999999969</c:v>
                </c:pt>
                <c:pt idx="10">
                  <c:v>465.88</c:v>
                </c:pt>
                <c:pt idx="11">
                  <c:v>466.78999999999957</c:v>
                </c:pt>
                <c:pt idx="12">
                  <c:v>418.28999999999957</c:v>
                </c:pt>
                <c:pt idx="13">
                  <c:v>375.09</c:v>
                </c:pt>
                <c:pt idx="14">
                  <c:v>340.62</c:v>
                </c:pt>
                <c:pt idx="15">
                  <c:v>299.87</c:v>
                </c:pt>
                <c:pt idx="16">
                  <c:v>269</c:v>
                </c:pt>
                <c:pt idx="17">
                  <c:v>240.13</c:v>
                </c:pt>
                <c:pt idx="18">
                  <c:v>214.58</c:v>
                </c:pt>
                <c:pt idx="19">
                  <c:v>192.08</c:v>
                </c:pt>
                <c:pt idx="20">
                  <c:v>175.18</c:v>
                </c:pt>
                <c:pt idx="21">
                  <c:v>161.30000000000001</c:v>
                </c:pt>
                <c:pt idx="22">
                  <c:v>145.60999999999999</c:v>
                </c:pt>
                <c:pt idx="23">
                  <c:v>128.06</c:v>
                </c:pt>
                <c:pt idx="24">
                  <c:v>115.69</c:v>
                </c:pt>
                <c:pt idx="25">
                  <c:v>103.89</c:v>
                </c:pt>
                <c:pt idx="26">
                  <c:v>94.490000000000023</c:v>
                </c:pt>
                <c:pt idx="27">
                  <c:v>92.16</c:v>
                </c:pt>
                <c:pt idx="28">
                  <c:v>82.73</c:v>
                </c:pt>
                <c:pt idx="29">
                  <c:v>64.19</c:v>
                </c:pt>
                <c:pt idx="30">
                  <c:v>55.95</c:v>
                </c:pt>
                <c:pt idx="31">
                  <c:v>61.89</c:v>
                </c:pt>
                <c:pt idx="32">
                  <c:v>65.510000000000005</c:v>
                </c:pt>
                <c:pt idx="33">
                  <c:v>51.86</c:v>
                </c:pt>
                <c:pt idx="34">
                  <c:v>39.590000000000003</c:v>
                </c:pt>
                <c:pt idx="35">
                  <c:v>40.450000000000003</c:v>
                </c:pt>
                <c:pt idx="36">
                  <c:v>31.43</c:v>
                </c:pt>
                <c:pt idx="37">
                  <c:v>32.730000000000011</c:v>
                </c:pt>
                <c:pt idx="38">
                  <c:v>39.230000000000011</c:v>
                </c:pt>
                <c:pt idx="39">
                  <c:v>34.270000000000003</c:v>
                </c:pt>
                <c:pt idx="40">
                  <c:v>23.939999999999987</c:v>
                </c:pt>
                <c:pt idx="41">
                  <c:v>14.98</c:v>
                </c:pt>
                <c:pt idx="42">
                  <c:v>17.79</c:v>
                </c:pt>
                <c:pt idx="43">
                  <c:v>20.170000000000005</c:v>
                </c:pt>
                <c:pt idx="44">
                  <c:v>23.75</c:v>
                </c:pt>
                <c:pt idx="45">
                  <c:v>22.54</c:v>
                </c:pt>
                <c:pt idx="46">
                  <c:v>14</c:v>
                </c:pt>
                <c:pt idx="47">
                  <c:v>4.1099999999999985</c:v>
                </c:pt>
                <c:pt idx="48">
                  <c:v>3.3099999999999987</c:v>
                </c:pt>
                <c:pt idx="49">
                  <c:v>10.33</c:v>
                </c:pt>
                <c:pt idx="50">
                  <c:v>17.5</c:v>
                </c:pt>
                <c:pt idx="51">
                  <c:v>11.66</c:v>
                </c:pt>
                <c:pt idx="52">
                  <c:v>7.31</c:v>
                </c:pt>
                <c:pt idx="53">
                  <c:v>2.65</c:v>
                </c:pt>
                <c:pt idx="54">
                  <c:v>-0.64000000000000101</c:v>
                </c:pt>
                <c:pt idx="55">
                  <c:v>5.63</c:v>
                </c:pt>
                <c:pt idx="56">
                  <c:v>5.17</c:v>
                </c:pt>
                <c:pt idx="57">
                  <c:v>9.7900000000000009</c:v>
                </c:pt>
                <c:pt idx="58">
                  <c:v>3.9699999999999998</c:v>
                </c:pt>
                <c:pt idx="59">
                  <c:v>0.25</c:v>
                </c:pt>
                <c:pt idx="60">
                  <c:v>0.15000000000000022</c:v>
                </c:pt>
                <c:pt idx="61">
                  <c:v>2.4699999999999998</c:v>
                </c:pt>
                <c:pt idx="62">
                  <c:v>1.24</c:v>
                </c:pt>
                <c:pt idx="63">
                  <c:v>-1.01</c:v>
                </c:pt>
                <c:pt idx="64">
                  <c:v>5.79</c:v>
                </c:pt>
                <c:pt idx="65">
                  <c:v>5.1899999999999995</c:v>
                </c:pt>
                <c:pt idx="66">
                  <c:v>-7.38</c:v>
                </c:pt>
                <c:pt idx="67">
                  <c:v>-8.23</c:v>
                </c:pt>
                <c:pt idx="68">
                  <c:v>-6.88</c:v>
                </c:pt>
                <c:pt idx="69">
                  <c:v>-1.1200000000000001</c:v>
                </c:pt>
                <c:pt idx="70">
                  <c:v>4.34</c:v>
                </c:pt>
                <c:pt idx="71">
                  <c:v>-1.51</c:v>
                </c:pt>
                <c:pt idx="72">
                  <c:v>-2.3699999999999997</c:v>
                </c:pt>
                <c:pt idx="73">
                  <c:v>-5.25</c:v>
                </c:pt>
                <c:pt idx="74">
                  <c:v>-1.86</c:v>
                </c:pt>
                <c:pt idx="75">
                  <c:v>3.77</c:v>
                </c:pt>
                <c:pt idx="76">
                  <c:v>1.6300000000000001</c:v>
                </c:pt>
                <c:pt idx="77">
                  <c:v>-5.31</c:v>
                </c:pt>
                <c:pt idx="78">
                  <c:v>-7.46</c:v>
                </c:pt>
                <c:pt idx="79">
                  <c:v>-7.24</c:v>
                </c:pt>
                <c:pt idx="80">
                  <c:v>-5.71</c:v>
                </c:pt>
                <c:pt idx="81">
                  <c:v>-3.04</c:v>
                </c:pt>
                <c:pt idx="82">
                  <c:v>0.47000000000000008</c:v>
                </c:pt>
                <c:pt idx="83">
                  <c:v>-1.22</c:v>
                </c:pt>
                <c:pt idx="84">
                  <c:v>-2.17</c:v>
                </c:pt>
                <c:pt idx="85">
                  <c:v>-5.4300000000000024</c:v>
                </c:pt>
                <c:pt idx="86">
                  <c:v>-7.4700000000000024</c:v>
                </c:pt>
                <c:pt idx="87">
                  <c:v>4.71</c:v>
                </c:pt>
                <c:pt idx="88">
                  <c:v>-1.81</c:v>
                </c:pt>
                <c:pt idx="89">
                  <c:v>-6.51</c:v>
                </c:pt>
                <c:pt idx="90">
                  <c:v>-6.55</c:v>
                </c:pt>
                <c:pt idx="91">
                  <c:v>-13.12</c:v>
                </c:pt>
                <c:pt idx="92">
                  <c:v>0.24000000000000021</c:v>
                </c:pt>
                <c:pt idx="93">
                  <c:v>4.01</c:v>
                </c:pt>
                <c:pt idx="94">
                  <c:v>0.83000000000000063</c:v>
                </c:pt>
                <c:pt idx="95">
                  <c:v>-5.22</c:v>
                </c:pt>
                <c:pt idx="96">
                  <c:v>-12.28</c:v>
                </c:pt>
                <c:pt idx="97">
                  <c:v>-9.6300000000000008</c:v>
                </c:pt>
                <c:pt idx="98">
                  <c:v>-8.8500000000000068</c:v>
                </c:pt>
                <c:pt idx="99">
                  <c:v>-0.58000000000000018</c:v>
                </c:pt>
                <c:pt idx="100">
                  <c:v>5.78</c:v>
                </c:pt>
                <c:pt idx="101">
                  <c:v>-0.2</c:v>
                </c:pt>
                <c:pt idx="102">
                  <c:v>-6.7700000000000014</c:v>
                </c:pt>
                <c:pt idx="103">
                  <c:v>-9.120000000000001</c:v>
                </c:pt>
                <c:pt idx="104">
                  <c:v>-7.2</c:v>
                </c:pt>
                <c:pt idx="105">
                  <c:v>1.05</c:v>
                </c:pt>
                <c:pt idx="106">
                  <c:v>-2.09</c:v>
                </c:pt>
                <c:pt idx="107">
                  <c:v>-0.2</c:v>
                </c:pt>
                <c:pt idx="108">
                  <c:v>-1.56</c:v>
                </c:pt>
                <c:pt idx="109">
                  <c:v>-16.2</c:v>
                </c:pt>
                <c:pt idx="110">
                  <c:v>-3.64</c:v>
                </c:pt>
                <c:pt idx="111">
                  <c:v>8.4</c:v>
                </c:pt>
                <c:pt idx="112">
                  <c:v>0.23</c:v>
                </c:pt>
                <c:pt idx="113">
                  <c:v>-8.58</c:v>
                </c:pt>
                <c:pt idx="114">
                  <c:v>-10.65</c:v>
                </c:pt>
                <c:pt idx="115">
                  <c:v>-7.22</c:v>
                </c:pt>
                <c:pt idx="116">
                  <c:v>-5.1199999999999966</c:v>
                </c:pt>
                <c:pt idx="117">
                  <c:v>-1.9</c:v>
                </c:pt>
                <c:pt idx="118">
                  <c:v>4.92</c:v>
                </c:pt>
                <c:pt idx="119">
                  <c:v>-2.88</c:v>
                </c:pt>
                <c:pt idx="120">
                  <c:v>-6.22</c:v>
                </c:pt>
                <c:pt idx="121">
                  <c:v>-6.4300000000000024</c:v>
                </c:pt>
                <c:pt idx="122">
                  <c:v>-3.63</c:v>
                </c:pt>
                <c:pt idx="123">
                  <c:v>3.2</c:v>
                </c:pt>
                <c:pt idx="124">
                  <c:v>-1.23</c:v>
                </c:pt>
                <c:pt idx="125">
                  <c:v>-10.39</c:v>
                </c:pt>
                <c:pt idx="126">
                  <c:v>-9.06</c:v>
                </c:pt>
                <c:pt idx="127">
                  <c:v>6.8199999999999985</c:v>
                </c:pt>
                <c:pt idx="128">
                  <c:v>3.34</c:v>
                </c:pt>
                <c:pt idx="129">
                  <c:v>-8.57</c:v>
                </c:pt>
                <c:pt idx="130">
                  <c:v>-12.1</c:v>
                </c:pt>
                <c:pt idx="131">
                  <c:v>-4.4700000000000024</c:v>
                </c:pt>
                <c:pt idx="132">
                  <c:v>-3.4</c:v>
                </c:pt>
                <c:pt idx="133">
                  <c:v>-0.69000000000000072</c:v>
                </c:pt>
                <c:pt idx="134">
                  <c:v>4.49</c:v>
                </c:pt>
                <c:pt idx="135">
                  <c:v>-7.1499999999999995</c:v>
                </c:pt>
                <c:pt idx="136">
                  <c:v>-13.7</c:v>
                </c:pt>
                <c:pt idx="137">
                  <c:v>-9.26</c:v>
                </c:pt>
                <c:pt idx="138">
                  <c:v>1.7800000000000002</c:v>
                </c:pt>
                <c:pt idx="139">
                  <c:v>8.3000000000000007</c:v>
                </c:pt>
                <c:pt idx="140">
                  <c:v>-1.04</c:v>
                </c:pt>
                <c:pt idx="141">
                  <c:v>-13.23</c:v>
                </c:pt>
                <c:pt idx="142">
                  <c:v>-10.7</c:v>
                </c:pt>
                <c:pt idx="143">
                  <c:v>1.54</c:v>
                </c:pt>
                <c:pt idx="144">
                  <c:v>3.71</c:v>
                </c:pt>
                <c:pt idx="145">
                  <c:v>-2.0000000000000014E-2</c:v>
                </c:pt>
                <c:pt idx="146">
                  <c:v>-2.19</c:v>
                </c:pt>
                <c:pt idx="147">
                  <c:v>-7.8</c:v>
                </c:pt>
                <c:pt idx="148">
                  <c:v>-11.58</c:v>
                </c:pt>
                <c:pt idx="149">
                  <c:v>-3.5</c:v>
                </c:pt>
                <c:pt idx="150">
                  <c:v>4.21</c:v>
                </c:pt>
                <c:pt idx="151">
                  <c:v>1.54</c:v>
                </c:pt>
                <c:pt idx="152">
                  <c:v>-2.2799999999999998</c:v>
                </c:pt>
                <c:pt idx="153">
                  <c:v>-7</c:v>
                </c:pt>
                <c:pt idx="154">
                  <c:v>-8.5300000000000011</c:v>
                </c:pt>
                <c:pt idx="155">
                  <c:v>-0.56999999999999995</c:v>
                </c:pt>
                <c:pt idx="156">
                  <c:v>1.81</c:v>
                </c:pt>
                <c:pt idx="157">
                  <c:v>-2.5099999999999998</c:v>
                </c:pt>
                <c:pt idx="158">
                  <c:v>-7.04</c:v>
                </c:pt>
                <c:pt idx="159">
                  <c:v>-5.48</c:v>
                </c:pt>
                <c:pt idx="160">
                  <c:v>-4.99</c:v>
                </c:pt>
                <c:pt idx="161">
                  <c:v>-6.22</c:v>
                </c:pt>
                <c:pt idx="162">
                  <c:v>4.6199999999999966</c:v>
                </c:pt>
                <c:pt idx="163">
                  <c:v>5.3199999999999985</c:v>
                </c:pt>
                <c:pt idx="164">
                  <c:v>-8.3800000000000008</c:v>
                </c:pt>
                <c:pt idx="165">
                  <c:v>-12.33</c:v>
                </c:pt>
                <c:pt idx="166">
                  <c:v>-1.1100000000000001</c:v>
                </c:pt>
                <c:pt idx="167">
                  <c:v>4.8099999999999996</c:v>
                </c:pt>
                <c:pt idx="168">
                  <c:v>1.1399999999999979</c:v>
                </c:pt>
                <c:pt idx="169">
                  <c:v>-8.4600000000000026</c:v>
                </c:pt>
                <c:pt idx="170">
                  <c:v>-9.98</c:v>
                </c:pt>
                <c:pt idx="171">
                  <c:v>0.51</c:v>
                </c:pt>
                <c:pt idx="172">
                  <c:v>2.4899999999999998</c:v>
                </c:pt>
                <c:pt idx="173">
                  <c:v>2.79</c:v>
                </c:pt>
                <c:pt idx="174">
                  <c:v>-6.1199999999999966</c:v>
                </c:pt>
                <c:pt idx="175">
                  <c:v>-13.15</c:v>
                </c:pt>
                <c:pt idx="176">
                  <c:v>-6.8599999999999985</c:v>
                </c:pt>
                <c:pt idx="177">
                  <c:v>0.45</c:v>
                </c:pt>
                <c:pt idx="178">
                  <c:v>4.9300000000000024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20060624"/>
        <c:axId val="1120049200"/>
      </c:scatterChart>
      <c:valAx>
        <c:axId val="1120060624"/>
        <c:scaling>
          <c:orientation val="minMax"/>
          <c:max val="50"/>
        </c:scaling>
        <c:delete val="0"/>
        <c:axPos val="b"/>
        <c:title>
          <c:tx>
            <c:rich>
              <a:bodyPr/>
              <a:lstStyle/>
              <a:p>
                <a:pPr>
                  <a:defRPr sz="2800">
                    <a:latin typeface="Arial" pitchFamily="34" charset="0"/>
                    <a:cs typeface="Arial" pitchFamily="34" charset="0"/>
                  </a:defRPr>
                </a:pPr>
                <a:r>
                  <a:rPr lang="en-US" sz="2800" dirty="0">
                    <a:latin typeface="Arial" pitchFamily="34" charset="0"/>
                    <a:cs typeface="Arial" pitchFamily="34" charset="0"/>
                  </a:rPr>
                  <a:t>Time (min)</a:t>
                </a:r>
              </a:p>
            </c:rich>
          </c:tx>
          <c:layout>
            <c:manualLayout>
              <c:xMode val="edge"/>
              <c:yMode val="edge"/>
              <c:x val="0.7629665376686543"/>
              <c:y val="0.9195708903754767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txPr>
          <a:bodyPr/>
          <a:lstStyle/>
          <a:p>
            <a:pPr>
              <a:defRPr sz="2400" b="1">
                <a:latin typeface="Univers"/>
                <a:cs typeface="Arial" pitchFamily="34" charset="0"/>
              </a:defRPr>
            </a:pPr>
            <a:endParaRPr lang="de-DE"/>
          </a:p>
        </c:txPr>
        <c:crossAx val="1120049200"/>
        <c:crosses val="autoZero"/>
        <c:crossBetween val="midCat"/>
      </c:valAx>
      <c:valAx>
        <c:axId val="1120049200"/>
        <c:scaling>
          <c:orientation val="minMax"/>
          <c:max val="6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905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2400" b="1">
                <a:latin typeface="Univers"/>
                <a:cs typeface="Arial" pitchFamily="34" charset="0"/>
              </a:defRPr>
            </a:pPr>
            <a:endParaRPr lang="de-DE"/>
          </a:p>
        </c:txPr>
        <c:crossAx val="1120060624"/>
        <c:crosses val="autoZero"/>
        <c:crossBetween val="midCat"/>
      </c:valAx>
      <c:spPr>
        <a:solidFill>
          <a:schemeClr val="bg1"/>
        </a:solidFill>
        <a:ln w="19050">
          <a:solidFill>
            <a:schemeClr val="accent6"/>
          </a:solidFill>
        </a:ln>
        <a:effectLst>
          <a:outerShdw blurRad="177800" dist="177800" dir="2700000" sx="101000" sy="101000" algn="tl" rotWithShape="0">
            <a:schemeClr val="accent6">
              <a:alpha val="40000"/>
            </a:schemeClr>
          </a:outerShdw>
        </a:effectLst>
      </c:spPr>
    </c:plotArea>
    <c:legend>
      <c:legendPos val="r"/>
      <c:layout>
        <c:manualLayout>
          <c:xMode val="edge"/>
          <c:yMode val="edge"/>
          <c:x val="0.54724137518670768"/>
          <c:y val="0.15866635916858174"/>
          <c:w val="0.3720168910401524"/>
          <c:h val="0.37409836393448442"/>
        </c:manualLayout>
      </c:layout>
      <c:overlay val="0"/>
      <c:txPr>
        <a:bodyPr/>
        <a:lstStyle/>
        <a:p>
          <a:pPr>
            <a:defRPr sz="2000" b="1">
              <a:latin typeface="Arial" pitchFamily="34" charset="0"/>
              <a:cs typeface="Arial" pitchFamily="34" charset="0"/>
            </a:defRPr>
          </a:pPr>
          <a:endParaRPr lang="de-DE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922096869116646"/>
          <c:y val="4.6222512189732716E-2"/>
          <c:w val="0.67532530169320548"/>
          <c:h val="0.67352645315071213"/>
        </c:manualLayout>
      </c:layout>
      <c:scatterChart>
        <c:scatterStyle val="lineMarker"/>
        <c:varyColors val="0"/>
        <c:ser>
          <c:idx val="0"/>
          <c:order val="0"/>
          <c:tx>
            <c:v>baseline [RVX]=10 ng/ml</c:v>
          </c:tx>
          <c:spPr>
            <a:ln w="69850">
              <a:solidFill>
                <a:prstClr val="black"/>
              </a:solidFill>
              <a:prstDash val="solid"/>
            </a:ln>
          </c:spPr>
          <c:marker>
            <c:symbol val="none"/>
          </c:marker>
          <c:xVal>
            <c:numRef>
              <c:f>[2]DC_151102A_01_P1before!$A$31:$A$208</c:f>
              <c:numCache>
                <c:formatCode>General</c:formatCode>
                <c:ptCount val="178"/>
                <c:pt idx="0">
                  <c:v>1</c:v>
                </c:pt>
                <c:pt idx="1">
                  <c:v>1.33</c:v>
                </c:pt>
                <c:pt idx="2">
                  <c:v>1.6700000000000002</c:v>
                </c:pt>
                <c:pt idx="3">
                  <c:v>2</c:v>
                </c:pt>
                <c:pt idx="4">
                  <c:v>2.3299999999999996</c:v>
                </c:pt>
                <c:pt idx="5">
                  <c:v>2.67</c:v>
                </c:pt>
                <c:pt idx="6">
                  <c:v>3</c:v>
                </c:pt>
                <c:pt idx="7">
                  <c:v>3.3299999999999996</c:v>
                </c:pt>
                <c:pt idx="8">
                  <c:v>3.67</c:v>
                </c:pt>
                <c:pt idx="9">
                  <c:v>4</c:v>
                </c:pt>
                <c:pt idx="10">
                  <c:v>4.33</c:v>
                </c:pt>
                <c:pt idx="11">
                  <c:v>4.67</c:v>
                </c:pt>
                <c:pt idx="12">
                  <c:v>5</c:v>
                </c:pt>
                <c:pt idx="13">
                  <c:v>5.33</c:v>
                </c:pt>
                <c:pt idx="14">
                  <c:v>5.67</c:v>
                </c:pt>
                <c:pt idx="15">
                  <c:v>6</c:v>
                </c:pt>
                <c:pt idx="16">
                  <c:v>6.33</c:v>
                </c:pt>
                <c:pt idx="17">
                  <c:v>6.67</c:v>
                </c:pt>
                <c:pt idx="18">
                  <c:v>7</c:v>
                </c:pt>
                <c:pt idx="19">
                  <c:v>7.33</c:v>
                </c:pt>
                <c:pt idx="20">
                  <c:v>7.67</c:v>
                </c:pt>
                <c:pt idx="21">
                  <c:v>8</c:v>
                </c:pt>
                <c:pt idx="22">
                  <c:v>8.33</c:v>
                </c:pt>
                <c:pt idx="23">
                  <c:v>8.67</c:v>
                </c:pt>
                <c:pt idx="24">
                  <c:v>9</c:v>
                </c:pt>
                <c:pt idx="25">
                  <c:v>9.33</c:v>
                </c:pt>
                <c:pt idx="26">
                  <c:v>9.67</c:v>
                </c:pt>
                <c:pt idx="27">
                  <c:v>10</c:v>
                </c:pt>
                <c:pt idx="28">
                  <c:v>10.33</c:v>
                </c:pt>
                <c:pt idx="29">
                  <c:v>10.67</c:v>
                </c:pt>
                <c:pt idx="30">
                  <c:v>11</c:v>
                </c:pt>
                <c:pt idx="31">
                  <c:v>11.33</c:v>
                </c:pt>
                <c:pt idx="32">
                  <c:v>11.67</c:v>
                </c:pt>
                <c:pt idx="33">
                  <c:v>12</c:v>
                </c:pt>
                <c:pt idx="34">
                  <c:v>12.33</c:v>
                </c:pt>
                <c:pt idx="35">
                  <c:v>12.67</c:v>
                </c:pt>
                <c:pt idx="36">
                  <c:v>13</c:v>
                </c:pt>
                <c:pt idx="37">
                  <c:v>13.33</c:v>
                </c:pt>
                <c:pt idx="38">
                  <c:v>13.67</c:v>
                </c:pt>
                <c:pt idx="39">
                  <c:v>14</c:v>
                </c:pt>
                <c:pt idx="40">
                  <c:v>14.33</c:v>
                </c:pt>
                <c:pt idx="41">
                  <c:v>14.67</c:v>
                </c:pt>
                <c:pt idx="42">
                  <c:v>15</c:v>
                </c:pt>
                <c:pt idx="43">
                  <c:v>15.33</c:v>
                </c:pt>
                <c:pt idx="44">
                  <c:v>15.67</c:v>
                </c:pt>
                <c:pt idx="45">
                  <c:v>16</c:v>
                </c:pt>
                <c:pt idx="46">
                  <c:v>16.329999999999995</c:v>
                </c:pt>
                <c:pt idx="47">
                  <c:v>16.670000000000005</c:v>
                </c:pt>
                <c:pt idx="48">
                  <c:v>17</c:v>
                </c:pt>
                <c:pt idx="49">
                  <c:v>17.329999999999995</c:v>
                </c:pt>
                <c:pt idx="50">
                  <c:v>17.670000000000005</c:v>
                </c:pt>
                <c:pt idx="51">
                  <c:v>18</c:v>
                </c:pt>
                <c:pt idx="52">
                  <c:v>18.329999999999995</c:v>
                </c:pt>
                <c:pt idx="53">
                  <c:v>18.670000000000005</c:v>
                </c:pt>
                <c:pt idx="54">
                  <c:v>19</c:v>
                </c:pt>
                <c:pt idx="55">
                  <c:v>19.329999999999995</c:v>
                </c:pt>
                <c:pt idx="56">
                  <c:v>19.670000000000005</c:v>
                </c:pt>
                <c:pt idx="57">
                  <c:v>20</c:v>
                </c:pt>
                <c:pt idx="58">
                  <c:v>20.329999999999995</c:v>
                </c:pt>
                <c:pt idx="59">
                  <c:v>20.67</c:v>
                </c:pt>
                <c:pt idx="60">
                  <c:v>21</c:v>
                </c:pt>
                <c:pt idx="61">
                  <c:v>21.330000000000002</c:v>
                </c:pt>
                <c:pt idx="62">
                  <c:v>21.67</c:v>
                </c:pt>
                <c:pt idx="63">
                  <c:v>22</c:v>
                </c:pt>
                <c:pt idx="64">
                  <c:v>22.330000000000002</c:v>
                </c:pt>
                <c:pt idx="65">
                  <c:v>22.67</c:v>
                </c:pt>
                <c:pt idx="66">
                  <c:v>23</c:v>
                </c:pt>
                <c:pt idx="67">
                  <c:v>23.330000000000002</c:v>
                </c:pt>
                <c:pt idx="68">
                  <c:v>23.67</c:v>
                </c:pt>
                <c:pt idx="69">
                  <c:v>24</c:v>
                </c:pt>
                <c:pt idx="70">
                  <c:v>24.330000000000002</c:v>
                </c:pt>
                <c:pt idx="71">
                  <c:v>24.67</c:v>
                </c:pt>
                <c:pt idx="72">
                  <c:v>25</c:v>
                </c:pt>
                <c:pt idx="73">
                  <c:v>25.330000000000002</c:v>
                </c:pt>
                <c:pt idx="74">
                  <c:v>25.67</c:v>
                </c:pt>
                <c:pt idx="75">
                  <c:v>26</c:v>
                </c:pt>
                <c:pt idx="76">
                  <c:v>26.330000000000002</c:v>
                </c:pt>
                <c:pt idx="77">
                  <c:v>26.67</c:v>
                </c:pt>
                <c:pt idx="78">
                  <c:v>27</c:v>
                </c:pt>
                <c:pt idx="79">
                  <c:v>27.330000000000002</c:v>
                </c:pt>
                <c:pt idx="80">
                  <c:v>27.67</c:v>
                </c:pt>
                <c:pt idx="81">
                  <c:v>28</c:v>
                </c:pt>
                <c:pt idx="82">
                  <c:v>28.330000000000002</c:v>
                </c:pt>
                <c:pt idx="83">
                  <c:v>28.67</c:v>
                </c:pt>
                <c:pt idx="84">
                  <c:v>29</c:v>
                </c:pt>
                <c:pt idx="85">
                  <c:v>29.330000000000002</c:v>
                </c:pt>
                <c:pt idx="86">
                  <c:v>29.67</c:v>
                </c:pt>
                <c:pt idx="87">
                  <c:v>30</c:v>
                </c:pt>
                <c:pt idx="88">
                  <c:v>30.330000000000002</c:v>
                </c:pt>
                <c:pt idx="89">
                  <c:v>30.67</c:v>
                </c:pt>
                <c:pt idx="90">
                  <c:v>31</c:v>
                </c:pt>
                <c:pt idx="91">
                  <c:v>31.330000000000002</c:v>
                </c:pt>
                <c:pt idx="92">
                  <c:v>31.67</c:v>
                </c:pt>
                <c:pt idx="93">
                  <c:v>32</c:v>
                </c:pt>
                <c:pt idx="94">
                  <c:v>32.33</c:v>
                </c:pt>
                <c:pt idx="95">
                  <c:v>32.67</c:v>
                </c:pt>
                <c:pt idx="96">
                  <c:v>33</c:v>
                </c:pt>
                <c:pt idx="97">
                  <c:v>33.33</c:v>
                </c:pt>
                <c:pt idx="98">
                  <c:v>33.67</c:v>
                </c:pt>
                <c:pt idx="99">
                  <c:v>34</c:v>
                </c:pt>
                <c:pt idx="100">
                  <c:v>34.33</c:v>
                </c:pt>
                <c:pt idx="101">
                  <c:v>34.67</c:v>
                </c:pt>
                <c:pt idx="102">
                  <c:v>35</c:v>
                </c:pt>
                <c:pt idx="103">
                  <c:v>35.33</c:v>
                </c:pt>
                <c:pt idx="104">
                  <c:v>35.67</c:v>
                </c:pt>
                <c:pt idx="105">
                  <c:v>36</c:v>
                </c:pt>
                <c:pt idx="106">
                  <c:v>36.33</c:v>
                </c:pt>
                <c:pt idx="107">
                  <c:v>36.67</c:v>
                </c:pt>
                <c:pt idx="108">
                  <c:v>37</c:v>
                </c:pt>
                <c:pt idx="109">
                  <c:v>37.33</c:v>
                </c:pt>
                <c:pt idx="110">
                  <c:v>37.67</c:v>
                </c:pt>
                <c:pt idx="111">
                  <c:v>38</c:v>
                </c:pt>
                <c:pt idx="112">
                  <c:v>38.33</c:v>
                </c:pt>
                <c:pt idx="113">
                  <c:v>38.67</c:v>
                </c:pt>
                <c:pt idx="114">
                  <c:v>39</c:v>
                </c:pt>
                <c:pt idx="115">
                  <c:v>39.33</c:v>
                </c:pt>
                <c:pt idx="116">
                  <c:v>39.67</c:v>
                </c:pt>
                <c:pt idx="117">
                  <c:v>40</c:v>
                </c:pt>
                <c:pt idx="118">
                  <c:v>40.33</c:v>
                </c:pt>
                <c:pt idx="119">
                  <c:v>40.67</c:v>
                </c:pt>
                <c:pt idx="120">
                  <c:v>41</c:v>
                </c:pt>
                <c:pt idx="121">
                  <c:v>41.33</c:v>
                </c:pt>
                <c:pt idx="122">
                  <c:v>41.67</c:v>
                </c:pt>
                <c:pt idx="123">
                  <c:v>42</c:v>
                </c:pt>
                <c:pt idx="124">
                  <c:v>42.33</c:v>
                </c:pt>
                <c:pt idx="125">
                  <c:v>42.67</c:v>
                </c:pt>
                <c:pt idx="126">
                  <c:v>43</c:v>
                </c:pt>
                <c:pt idx="127">
                  <c:v>43.33</c:v>
                </c:pt>
                <c:pt idx="128">
                  <c:v>43.67</c:v>
                </c:pt>
                <c:pt idx="129">
                  <c:v>44</c:v>
                </c:pt>
                <c:pt idx="130">
                  <c:v>44.33</c:v>
                </c:pt>
                <c:pt idx="131">
                  <c:v>44.67</c:v>
                </c:pt>
                <c:pt idx="132">
                  <c:v>45</c:v>
                </c:pt>
                <c:pt idx="133">
                  <c:v>45.33</c:v>
                </c:pt>
                <c:pt idx="134">
                  <c:v>45.67</c:v>
                </c:pt>
                <c:pt idx="135">
                  <c:v>46</c:v>
                </c:pt>
                <c:pt idx="136">
                  <c:v>46.33</c:v>
                </c:pt>
                <c:pt idx="137">
                  <c:v>46.67</c:v>
                </c:pt>
                <c:pt idx="138">
                  <c:v>47</c:v>
                </c:pt>
                <c:pt idx="139">
                  <c:v>47.33</c:v>
                </c:pt>
                <c:pt idx="140">
                  <c:v>47.67</c:v>
                </c:pt>
                <c:pt idx="141">
                  <c:v>48</c:v>
                </c:pt>
                <c:pt idx="142">
                  <c:v>48.33</c:v>
                </c:pt>
                <c:pt idx="143">
                  <c:v>48.67</c:v>
                </c:pt>
                <c:pt idx="144">
                  <c:v>49</c:v>
                </c:pt>
                <c:pt idx="145">
                  <c:v>49.33</c:v>
                </c:pt>
                <c:pt idx="146">
                  <c:v>49.67</c:v>
                </c:pt>
                <c:pt idx="147">
                  <c:v>50</c:v>
                </c:pt>
                <c:pt idx="148">
                  <c:v>50.33</c:v>
                </c:pt>
                <c:pt idx="149">
                  <c:v>50.67</c:v>
                </c:pt>
                <c:pt idx="150">
                  <c:v>51</c:v>
                </c:pt>
                <c:pt idx="151">
                  <c:v>51.33</c:v>
                </c:pt>
                <c:pt idx="152">
                  <c:v>51.67</c:v>
                </c:pt>
                <c:pt idx="153">
                  <c:v>52</c:v>
                </c:pt>
                <c:pt idx="154">
                  <c:v>52.33</c:v>
                </c:pt>
                <c:pt idx="155">
                  <c:v>52.67</c:v>
                </c:pt>
                <c:pt idx="156">
                  <c:v>53</c:v>
                </c:pt>
                <c:pt idx="157">
                  <c:v>53.33</c:v>
                </c:pt>
                <c:pt idx="158">
                  <c:v>53.67</c:v>
                </c:pt>
                <c:pt idx="159">
                  <c:v>54</c:v>
                </c:pt>
                <c:pt idx="160">
                  <c:v>54.33</c:v>
                </c:pt>
                <c:pt idx="161">
                  <c:v>54.67</c:v>
                </c:pt>
                <c:pt idx="162">
                  <c:v>55</c:v>
                </c:pt>
                <c:pt idx="163">
                  <c:v>55.33</c:v>
                </c:pt>
                <c:pt idx="164">
                  <c:v>55.67</c:v>
                </c:pt>
                <c:pt idx="165">
                  <c:v>56</c:v>
                </c:pt>
                <c:pt idx="166">
                  <c:v>56.33</c:v>
                </c:pt>
                <c:pt idx="167">
                  <c:v>56.67</c:v>
                </c:pt>
                <c:pt idx="168">
                  <c:v>57</c:v>
                </c:pt>
                <c:pt idx="169">
                  <c:v>57.33</c:v>
                </c:pt>
                <c:pt idx="170">
                  <c:v>57.67</c:v>
                </c:pt>
                <c:pt idx="171">
                  <c:v>58</c:v>
                </c:pt>
                <c:pt idx="172">
                  <c:v>58.33</c:v>
                </c:pt>
                <c:pt idx="173">
                  <c:v>58.67</c:v>
                </c:pt>
                <c:pt idx="174">
                  <c:v>59</c:v>
                </c:pt>
                <c:pt idx="175">
                  <c:v>59.33</c:v>
                </c:pt>
                <c:pt idx="176">
                  <c:v>59.67</c:v>
                </c:pt>
                <c:pt idx="177">
                  <c:v>60</c:v>
                </c:pt>
              </c:numCache>
            </c:numRef>
          </c:xVal>
          <c:yVal>
            <c:numRef>
              <c:f>[2]DC_151102A_01_P1before!$B$31:$B$208</c:f>
              <c:numCache>
                <c:formatCode>General</c:formatCode>
                <c:ptCount val="178"/>
                <c:pt idx="0">
                  <c:v>-0.82000000000000006</c:v>
                </c:pt>
                <c:pt idx="1">
                  <c:v>3.4499999999999997</c:v>
                </c:pt>
                <c:pt idx="2">
                  <c:v>19.170000000000005</c:v>
                </c:pt>
                <c:pt idx="3">
                  <c:v>50.5</c:v>
                </c:pt>
                <c:pt idx="4">
                  <c:v>104.39</c:v>
                </c:pt>
                <c:pt idx="5">
                  <c:v>181.94</c:v>
                </c:pt>
                <c:pt idx="6">
                  <c:v>273.77</c:v>
                </c:pt>
                <c:pt idx="7">
                  <c:v>359.36</c:v>
                </c:pt>
                <c:pt idx="8">
                  <c:v>411.71</c:v>
                </c:pt>
                <c:pt idx="9">
                  <c:v>414.01</c:v>
                </c:pt>
                <c:pt idx="10">
                  <c:v>376.81</c:v>
                </c:pt>
                <c:pt idx="11">
                  <c:v>335.9</c:v>
                </c:pt>
                <c:pt idx="12">
                  <c:v>307.35000000000002</c:v>
                </c:pt>
                <c:pt idx="13">
                  <c:v>276.47000000000003</c:v>
                </c:pt>
                <c:pt idx="14">
                  <c:v>244.6</c:v>
                </c:pt>
                <c:pt idx="15">
                  <c:v>219.94</c:v>
                </c:pt>
                <c:pt idx="16">
                  <c:v>192.70999999999998</c:v>
                </c:pt>
                <c:pt idx="17">
                  <c:v>173.7</c:v>
                </c:pt>
                <c:pt idx="18">
                  <c:v>170.35000000000002</c:v>
                </c:pt>
                <c:pt idx="19">
                  <c:v>156.85000000000002</c:v>
                </c:pt>
                <c:pt idx="20">
                  <c:v>134.91999999999999</c:v>
                </c:pt>
                <c:pt idx="21">
                  <c:v>117.38</c:v>
                </c:pt>
                <c:pt idx="22">
                  <c:v>108.88</c:v>
                </c:pt>
                <c:pt idx="23">
                  <c:v>111.5</c:v>
                </c:pt>
                <c:pt idx="24">
                  <c:v>100.14999999999999</c:v>
                </c:pt>
                <c:pt idx="25">
                  <c:v>86.09</c:v>
                </c:pt>
                <c:pt idx="26">
                  <c:v>84.149999999999991</c:v>
                </c:pt>
                <c:pt idx="27">
                  <c:v>71.84</c:v>
                </c:pt>
                <c:pt idx="28">
                  <c:v>65.02</c:v>
                </c:pt>
                <c:pt idx="29">
                  <c:v>63.3</c:v>
                </c:pt>
                <c:pt idx="30">
                  <c:v>57.58</c:v>
                </c:pt>
                <c:pt idx="31">
                  <c:v>52.879999999999995</c:v>
                </c:pt>
                <c:pt idx="32">
                  <c:v>52.4</c:v>
                </c:pt>
                <c:pt idx="33">
                  <c:v>42.809999999999995</c:v>
                </c:pt>
                <c:pt idx="34">
                  <c:v>41.59</c:v>
                </c:pt>
                <c:pt idx="35">
                  <c:v>48.06</c:v>
                </c:pt>
                <c:pt idx="36">
                  <c:v>34.58</c:v>
                </c:pt>
                <c:pt idx="37">
                  <c:v>34.99</c:v>
                </c:pt>
                <c:pt idx="38">
                  <c:v>41.89</c:v>
                </c:pt>
                <c:pt idx="39">
                  <c:v>30.64</c:v>
                </c:pt>
                <c:pt idx="40">
                  <c:v>19.760000000000002</c:v>
                </c:pt>
                <c:pt idx="41">
                  <c:v>24.29</c:v>
                </c:pt>
                <c:pt idx="42">
                  <c:v>27.4</c:v>
                </c:pt>
                <c:pt idx="43">
                  <c:v>22.610000000000003</c:v>
                </c:pt>
                <c:pt idx="44">
                  <c:v>11.11</c:v>
                </c:pt>
                <c:pt idx="45">
                  <c:v>14.639999999999999</c:v>
                </c:pt>
                <c:pt idx="46">
                  <c:v>27.110000000000003</c:v>
                </c:pt>
                <c:pt idx="47">
                  <c:v>16.059999999999999</c:v>
                </c:pt>
                <c:pt idx="48">
                  <c:v>7.22</c:v>
                </c:pt>
                <c:pt idx="49">
                  <c:v>15.83</c:v>
                </c:pt>
                <c:pt idx="50">
                  <c:v>12.29</c:v>
                </c:pt>
                <c:pt idx="51">
                  <c:v>4.3199999999999994</c:v>
                </c:pt>
                <c:pt idx="52">
                  <c:v>20.75</c:v>
                </c:pt>
                <c:pt idx="53">
                  <c:v>17.399999999999999</c:v>
                </c:pt>
                <c:pt idx="54">
                  <c:v>0.05</c:v>
                </c:pt>
                <c:pt idx="55">
                  <c:v>1.02</c:v>
                </c:pt>
                <c:pt idx="56">
                  <c:v>5.54</c:v>
                </c:pt>
                <c:pt idx="57">
                  <c:v>10.229999999999999</c:v>
                </c:pt>
                <c:pt idx="58">
                  <c:v>4.09</c:v>
                </c:pt>
                <c:pt idx="59">
                  <c:v>3.59</c:v>
                </c:pt>
                <c:pt idx="60">
                  <c:v>9</c:v>
                </c:pt>
                <c:pt idx="61">
                  <c:v>6</c:v>
                </c:pt>
                <c:pt idx="62">
                  <c:v>0.29000000000000004</c:v>
                </c:pt>
                <c:pt idx="63">
                  <c:v>-5.44</c:v>
                </c:pt>
                <c:pt idx="64">
                  <c:v>4.92</c:v>
                </c:pt>
                <c:pt idx="65">
                  <c:v>10.43</c:v>
                </c:pt>
                <c:pt idx="66">
                  <c:v>-5.94</c:v>
                </c:pt>
                <c:pt idx="67">
                  <c:v>-1.26</c:v>
                </c:pt>
                <c:pt idx="68">
                  <c:v>8.43</c:v>
                </c:pt>
                <c:pt idx="69">
                  <c:v>-7.37</c:v>
                </c:pt>
                <c:pt idx="70">
                  <c:v>-7.9700000000000006</c:v>
                </c:pt>
                <c:pt idx="71">
                  <c:v>4.6099999999999994</c:v>
                </c:pt>
                <c:pt idx="72">
                  <c:v>4.84</c:v>
                </c:pt>
                <c:pt idx="73">
                  <c:v>0.73000000000000009</c:v>
                </c:pt>
                <c:pt idx="74">
                  <c:v>-7.22</c:v>
                </c:pt>
                <c:pt idx="75">
                  <c:v>-3.65</c:v>
                </c:pt>
                <c:pt idx="76">
                  <c:v>1.71</c:v>
                </c:pt>
                <c:pt idx="77">
                  <c:v>-1.43</c:v>
                </c:pt>
                <c:pt idx="78">
                  <c:v>3.4499999999999997</c:v>
                </c:pt>
                <c:pt idx="79">
                  <c:v>2.46</c:v>
                </c:pt>
                <c:pt idx="80">
                  <c:v>-7.1</c:v>
                </c:pt>
                <c:pt idx="81">
                  <c:v>-10.66</c:v>
                </c:pt>
                <c:pt idx="82">
                  <c:v>-0.67000000000000015</c:v>
                </c:pt>
                <c:pt idx="83">
                  <c:v>2.11</c:v>
                </c:pt>
                <c:pt idx="84">
                  <c:v>-9.31</c:v>
                </c:pt>
                <c:pt idx="85">
                  <c:v>-6.71</c:v>
                </c:pt>
                <c:pt idx="86">
                  <c:v>3.0000000000000002E-2</c:v>
                </c:pt>
                <c:pt idx="87">
                  <c:v>-4.84</c:v>
                </c:pt>
                <c:pt idx="88">
                  <c:v>-5.1099999999999994</c:v>
                </c:pt>
                <c:pt idx="89">
                  <c:v>4.8499999999999996</c:v>
                </c:pt>
                <c:pt idx="90">
                  <c:v>6.95</c:v>
                </c:pt>
                <c:pt idx="91">
                  <c:v>-10.79</c:v>
                </c:pt>
                <c:pt idx="92">
                  <c:v>-3.66</c:v>
                </c:pt>
                <c:pt idx="93">
                  <c:v>-9.18</c:v>
                </c:pt>
                <c:pt idx="94">
                  <c:v>-15.75</c:v>
                </c:pt>
                <c:pt idx="95">
                  <c:v>2.5</c:v>
                </c:pt>
                <c:pt idx="96">
                  <c:v>-1.3900000000000001</c:v>
                </c:pt>
                <c:pt idx="97">
                  <c:v>-2.16</c:v>
                </c:pt>
                <c:pt idx="98">
                  <c:v>-10.69</c:v>
                </c:pt>
                <c:pt idx="99">
                  <c:v>-0.17</c:v>
                </c:pt>
                <c:pt idx="100">
                  <c:v>8.629999999999999</c:v>
                </c:pt>
                <c:pt idx="101">
                  <c:v>-11.3</c:v>
                </c:pt>
                <c:pt idx="102">
                  <c:v>-7.99</c:v>
                </c:pt>
                <c:pt idx="103">
                  <c:v>-5.6899999999999995</c:v>
                </c:pt>
                <c:pt idx="104">
                  <c:v>4.0000000000000008E-2</c:v>
                </c:pt>
                <c:pt idx="105">
                  <c:v>3.32</c:v>
                </c:pt>
                <c:pt idx="106">
                  <c:v>-7.09</c:v>
                </c:pt>
                <c:pt idx="107">
                  <c:v>-4.6099999999999994</c:v>
                </c:pt>
                <c:pt idx="108">
                  <c:v>-3.59</c:v>
                </c:pt>
                <c:pt idx="109">
                  <c:v>-10.09</c:v>
                </c:pt>
                <c:pt idx="110">
                  <c:v>-8.1399999999999988</c:v>
                </c:pt>
                <c:pt idx="111">
                  <c:v>1.22</c:v>
                </c:pt>
                <c:pt idx="112">
                  <c:v>-0.18000000000000002</c:v>
                </c:pt>
                <c:pt idx="113">
                  <c:v>-4.75</c:v>
                </c:pt>
                <c:pt idx="114">
                  <c:v>-7.74</c:v>
                </c:pt>
                <c:pt idx="115">
                  <c:v>-8.7800000000000011</c:v>
                </c:pt>
                <c:pt idx="116">
                  <c:v>-12.41</c:v>
                </c:pt>
                <c:pt idx="117">
                  <c:v>-8.25</c:v>
                </c:pt>
                <c:pt idx="118">
                  <c:v>5.23</c:v>
                </c:pt>
                <c:pt idx="119">
                  <c:v>6.08</c:v>
                </c:pt>
                <c:pt idx="120">
                  <c:v>0.56000000000000005</c:v>
                </c:pt>
                <c:pt idx="121">
                  <c:v>-2.3499999999999996</c:v>
                </c:pt>
                <c:pt idx="122">
                  <c:v>-10.11</c:v>
                </c:pt>
                <c:pt idx="123">
                  <c:v>-12.56</c:v>
                </c:pt>
                <c:pt idx="124">
                  <c:v>-11.16</c:v>
                </c:pt>
                <c:pt idx="125">
                  <c:v>0.15000000000000002</c:v>
                </c:pt>
                <c:pt idx="126">
                  <c:v>9.32</c:v>
                </c:pt>
                <c:pt idx="127">
                  <c:v>-14.44</c:v>
                </c:pt>
                <c:pt idx="128">
                  <c:v>-22.919999999999998</c:v>
                </c:pt>
                <c:pt idx="129">
                  <c:v>-2.8099999999999996</c:v>
                </c:pt>
                <c:pt idx="130">
                  <c:v>-1.6</c:v>
                </c:pt>
                <c:pt idx="131">
                  <c:v>-12.19</c:v>
                </c:pt>
                <c:pt idx="132">
                  <c:v>2.8899999999999997</c:v>
                </c:pt>
                <c:pt idx="133">
                  <c:v>6.38</c:v>
                </c:pt>
                <c:pt idx="134">
                  <c:v>-19.77</c:v>
                </c:pt>
                <c:pt idx="135">
                  <c:v>-17.170000000000005</c:v>
                </c:pt>
                <c:pt idx="136">
                  <c:v>9.89</c:v>
                </c:pt>
                <c:pt idx="137">
                  <c:v>2.3199999999999994</c:v>
                </c:pt>
                <c:pt idx="138">
                  <c:v>-8.9600000000000026</c:v>
                </c:pt>
                <c:pt idx="139">
                  <c:v>-9.43</c:v>
                </c:pt>
                <c:pt idx="140">
                  <c:v>3.21</c:v>
                </c:pt>
                <c:pt idx="141">
                  <c:v>1.51</c:v>
                </c:pt>
                <c:pt idx="142">
                  <c:v>-12.62</c:v>
                </c:pt>
                <c:pt idx="143">
                  <c:v>-2.48</c:v>
                </c:pt>
                <c:pt idx="144">
                  <c:v>-0.82000000000000006</c:v>
                </c:pt>
                <c:pt idx="145">
                  <c:v>-10.49</c:v>
                </c:pt>
                <c:pt idx="146">
                  <c:v>-9.01</c:v>
                </c:pt>
                <c:pt idx="147">
                  <c:v>-14.58</c:v>
                </c:pt>
                <c:pt idx="148">
                  <c:v>2.52</c:v>
                </c:pt>
                <c:pt idx="149">
                  <c:v>12.2</c:v>
                </c:pt>
                <c:pt idx="150">
                  <c:v>-11.129999999999999</c:v>
                </c:pt>
                <c:pt idx="151">
                  <c:v>-15.11</c:v>
                </c:pt>
                <c:pt idx="152">
                  <c:v>-4.5599999999999996</c:v>
                </c:pt>
                <c:pt idx="153">
                  <c:v>7.85</c:v>
                </c:pt>
                <c:pt idx="154">
                  <c:v>-11.27</c:v>
                </c:pt>
                <c:pt idx="155">
                  <c:v>-15.34</c:v>
                </c:pt>
                <c:pt idx="156">
                  <c:v>-3.1</c:v>
                </c:pt>
                <c:pt idx="157">
                  <c:v>2.0299999999999998</c:v>
                </c:pt>
                <c:pt idx="158">
                  <c:v>-5.9700000000000006</c:v>
                </c:pt>
                <c:pt idx="159">
                  <c:v>-19.54</c:v>
                </c:pt>
                <c:pt idx="160">
                  <c:v>-3.15</c:v>
                </c:pt>
                <c:pt idx="161">
                  <c:v>6.92</c:v>
                </c:pt>
                <c:pt idx="162">
                  <c:v>2.3299999999999996</c:v>
                </c:pt>
                <c:pt idx="163">
                  <c:v>-5.4</c:v>
                </c:pt>
                <c:pt idx="164">
                  <c:v>-9.5400000000000009</c:v>
                </c:pt>
                <c:pt idx="165">
                  <c:v>-13.25</c:v>
                </c:pt>
                <c:pt idx="166">
                  <c:v>-11.04</c:v>
                </c:pt>
                <c:pt idx="167">
                  <c:v>-1.03</c:v>
                </c:pt>
                <c:pt idx="168">
                  <c:v>-8.91</c:v>
                </c:pt>
                <c:pt idx="169">
                  <c:v>-0.48000000000000004</c:v>
                </c:pt>
                <c:pt idx="170">
                  <c:v>0.22</c:v>
                </c:pt>
                <c:pt idx="171">
                  <c:v>-14.96</c:v>
                </c:pt>
                <c:pt idx="172">
                  <c:v>-5.67</c:v>
                </c:pt>
                <c:pt idx="173">
                  <c:v>-10.56</c:v>
                </c:pt>
                <c:pt idx="174">
                  <c:v>-5.74</c:v>
                </c:pt>
                <c:pt idx="175">
                  <c:v>12.1</c:v>
                </c:pt>
                <c:pt idx="176">
                  <c:v>-7.98</c:v>
                </c:pt>
                <c:pt idx="177">
                  <c:v>-17.850000000000001</c:v>
                </c:pt>
              </c:numCache>
            </c:numRef>
          </c:yVal>
          <c:smooth val="0"/>
        </c:ser>
        <c:ser>
          <c:idx val="2"/>
          <c:order val="1"/>
          <c:tx>
            <c:v>1h           [RVX]=155 ng/ml</c:v>
          </c:tx>
          <c:spPr>
            <a:ln w="698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[2]DC_151102A_01_P1before!$A$31:$A$208</c:f>
              <c:numCache>
                <c:formatCode>General</c:formatCode>
                <c:ptCount val="178"/>
                <c:pt idx="0">
                  <c:v>1</c:v>
                </c:pt>
                <c:pt idx="1">
                  <c:v>1.33</c:v>
                </c:pt>
                <c:pt idx="2">
                  <c:v>1.6700000000000002</c:v>
                </c:pt>
                <c:pt idx="3">
                  <c:v>2</c:v>
                </c:pt>
                <c:pt idx="4">
                  <c:v>2.3299999999999996</c:v>
                </c:pt>
                <c:pt idx="5">
                  <c:v>2.67</c:v>
                </c:pt>
                <c:pt idx="6">
                  <c:v>3</c:v>
                </c:pt>
                <c:pt idx="7">
                  <c:v>3.3299999999999996</c:v>
                </c:pt>
                <c:pt idx="8">
                  <c:v>3.67</c:v>
                </c:pt>
                <c:pt idx="9">
                  <c:v>4</c:v>
                </c:pt>
                <c:pt idx="10">
                  <c:v>4.33</c:v>
                </c:pt>
                <c:pt idx="11">
                  <c:v>4.67</c:v>
                </c:pt>
                <c:pt idx="12">
                  <c:v>5</c:v>
                </c:pt>
                <c:pt idx="13">
                  <c:v>5.33</c:v>
                </c:pt>
                <c:pt idx="14">
                  <c:v>5.67</c:v>
                </c:pt>
                <c:pt idx="15">
                  <c:v>6</c:v>
                </c:pt>
                <c:pt idx="16">
                  <c:v>6.33</c:v>
                </c:pt>
                <c:pt idx="17">
                  <c:v>6.67</c:v>
                </c:pt>
                <c:pt idx="18">
                  <c:v>7</c:v>
                </c:pt>
                <c:pt idx="19">
                  <c:v>7.33</c:v>
                </c:pt>
                <c:pt idx="20">
                  <c:v>7.67</c:v>
                </c:pt>
                <c:pt idx="21">
                  <c:v>8</c:v>
                </c:pt>
                <c:pt idx="22">
                  <c:v>8.33</c:v>
                </c:pt>
                <c:pt idx="23">
                  <c:v>8.67</c:v>
                </c:pt>
                <c:pt idx="24">
                  <c:v>9</c:v>
                </c:pt>
                <c:pt idx="25">
                  <c:v>9.33</c:v>
                </c:pt>
                <c:pt idx="26">
                  <c:v>9.67</c:v>
                </c:pt>
                <c:pt idx="27">
                  <c:v>10</c:v>
                </c:pt>
                <c:pt idx="28">
                  <c:v>10.33</c:v>
                </c:pt>
                <c:pt idx="29">
                  <c:v>10.67</c:v>
                </c:pt>
                <c:pt idx="30">
                  <c:v>11</c:v>
                </c:pt>
                <c:pt idx="31">
                  <c:v>11.33</c:v>
                </c:pt>
                <c:pt idx="32">
                  <c:v>11.67</c:v>
                </c:pt>
                <c:pt idx="33">
                  <c:v>12</c:v>
                </c:pt>
                <c:pt idx="34">
                  <c:v>12.33</c:v>
                </c:pt>
                <c:pt idx="35">
                  <c:v>12.67</c:v>
                </c:pt>
                <c:pt idx="36">
                  <c:v>13</c:v>
                </c:pt>
                <c:pt idx="37">
                  <c:v>13.33</c:v>
                </c:pt>
                <c:pt idx="38">
                  <c:v>13.67</c:v>
                </c:pt>
                <c:pt idx="39">
                  <c:v>14</c:v>
                </c:pt>
                <c:pt idx="40">
                  <c:v>14.33</c:v>
                </c:pt>
                <c:pt idx="41">
                  <c:v>14.67</c:v>
                </c:pt>
                <c:pt idx="42">
                  <c:v>15</c:v>
                </c:pt>
                <c:pt idx="43">
                  <c:v>15.33</c:v>
                </c:pt>
                <c:pt idx="44">
                  <c:v>15.67</c:v>
                </c:pt>
                <c:pt idx="45">
                  <c:v>16</c:v>
                </c:pt>
                <c:pt idx="46">
                  <c:v>16.329999999999995</c:v>
                </c:pt>
                <c:pt idx="47">
                  <c:v>16.670000000000005</c:v>
                </c:pt>
                <c:pt idx="48">
                  <c:v>17</c:v>
                </c:pt>
                <c:pt idx="49">
                  <c:v>17.329999999999995</c:v>
                </c:pt>
                <c:pt idx="50">
                  <c:v>17.670000000000005</c:v>
                </c:pt>
                <c:pt idx="51">
                  <c:v>18</c:v>
                </c:pt>
                <c:pt idx="52">
                  <c:v>18.329999999999995</c:v>
                </c:pt>
                <c:pt idx="53">
                  <c:v>18.670000000000005</c:v>
                </c:pt>
                <c:pt idx="54">
                  <c:v>19</c:v>
                </c:pt>
                <c:pt idx="55">
                  <c:v>19.329999999999995</c:v>
                </c:pt>
                <c:pt idx="56">
                  <c:v>19.670000000000005</c:v>
                </c:pt>
                <c:pt idx="57">
                  <c:v>20</c:v>
                </c:pt>
                <c:pt idx="58">
                  <c:v>20.329999999999995</c:v>
                </c:pt>
                <c:pt idx="59">
                  <c:v>20.67</c:v>
                </c:pt>
                <c:pt idx="60">
                  <c:v>21</c:v>
                </c:pt>
                <c:pt idx="61">
                  <c:v>21.330000000000002</c:v>
                </c:pt>
                <c:pt idx="62">
                  <c:v>21.67</c:v>
                </c:pt>
                <c:pt idx="63">
                  <c:v>22</c:v>
                </c:pt>
                <c:pt idx="64">
                  <c:v>22.330000000000002</c:v>
                </c:pt>
                <c:pt idx="65">
                  <c:v>22.67</c:v>
                </c:pt>
                <c:pt idx="66">
                  <c:v>23</c:v>
                </c:pt>
                <c:pt idx="67">
                  <c:v>23.330000000000002</c:v>
                </c:pt>
                <c:pt idx="68">
                  <c:v>23.67</c:v>
                </c:pt>
                <c:pt idx="69">
                  <c:v>24</c:v>
                </c:pt>
                <c:pt idx="70">
                  <c:v>24.330000000000002</c:v>
                </c:pt>
                <c:pt idx="71">
                  <c:v>24.67</c:v>
                </c:pt>
                <c:pt idx="72">
                  <c:v>25</c:v>
                </c:pt>
                <c:pt idx="73">
                  <c:v>25.330000000000002</c:v>
                </c:pt>
                <c:pt idx="74">
                  <c:v>25.67</c:v>
                </c:pt>
                <c:pt idx="75">
                  <c:v>26</c:v>
                </c:pt>
                <c:pt idx="76">
                  <c:v>26.330000000000002</c:v>
                </c:pt>
                <c:pt idx="77">
                  <c:v>26.67</c:v>
                </c:pt>
                <c:pt idx="78">
                  <c:v>27</c:v>
                </c:pt>
                <c:pt idx="79">
                  <c:v>27.330000000000002</c:v>
                </c:pt>
                <c:pt idx="80">
                  <c:v>27.67</c:v>
                </c:pt>
                <c:pt idx="81">
                  <c:v>28</c:v>
                </c:pt>
                <c:pt idx="82">
                  <c:v>28.330000000000002</c:v>
                </c:pt>
                <c:pt idx="83">
                  <c:v>28.67</c:v>
                </c:pt>
                <c:pt idx="84">
                  <c:v>29</c:v>
                </c:pt>
                <c:pt idx="85">
                  <c:v>29.330000000000002</c:v>
                </c:pt>
                <c:pt idx="86">
                  <c:v>29.67</c:v>
                </c:pt>
                <c:pt idx="87">
                  <c:v>30</c:v>
                </c:pt>
                <c:pt idx="88">
                  <c:v>30.330000000000002</c:v>
                </c:pt>
                <c:pt idx="89">
                  <c:v>30.67</c:v>
                </c:pt>
                <c:pt idx="90">
                  <c:v>31</c:v>
                </c:pt>
                <c:pt idx="91">
                  <c:v>31.330000000000002</c:v>
                </c:pt>
                <c:pt idx="92">
                  <c:v>31.67</c:v>
                </c:pt>
                <c:pt idx="93">
                  <c:v>32</c:v>
                </c:pt>
                <c:pt idx="94">
                  <c:v>32.33</c:v>
                </c:pt>
                <c:pt idx="95">
                  <c:v>32.67</c:v>
                </c:pt>
                <c:pt idx="96">
                  <c:v>33</c:v>
                </c:pt>
                <c:pt idx="97">
                  <c:v>33.33</c:v>
                </c:pt>
                <c:pt idx="98">
                  <c:v>33.67</c:v>
                </c:pt>
                <c:pt idx="99">
                  <c:v>34</c:v>
                </c:pt>
                <c:pt idx="100">
                  <c:v>34.33</c:v>
                </c:pt>
                <c:pt idx="101">
                  <c:v>34.67</c:v>
                </c:pt>
                <c:pt idx="102">
                  <c:v>35</c:v>
                </c:pt>
                <c:pt idx="103">
                  <c:v>35.33</c:v>
                </c:pt>
                <c:pt idx="104">
                  <c:v>35.67</c:v>
                </c:pt>
                <c:pt idx="105">
                  <c:v>36</c:v>
                </c:pt>
                <c:pt idx="106">
                  <c:v>36.33</c:v>
                </c:pt>
                <c:pt idx="107">
                  <c:v>36.67</c:v>
                </c:pt>
                <c:pt idx="108">
                  <c:v>37</c:v>
                </c:pt>
                <c:pt idx="109">
                  <c:v>37.33</c:v>
                </c:pt>
                <c:pt idx="110">
                  <c:v>37.67</c:v>
                </c:pt>
                <c:pt idx="111">
                  <c:v>38</c:v>
                </c:pt>
                <c:pt idx="112">
                  <c:v>38.33</c:v>
                </c:pt>
                <c:pt idx="113">
                  <c:v>38.67</c:v>
                </c:pt>
                <c:pt idx="114">
                  <c:v>39</c:v>
                </c:pt>
                <c:pt idx="115">
                  <c:v>39.33</c:v>
                </c:pt>
                <c:pt idx="116">
                  <c:v>39.67</c:v>
                </c:pt>
                <c:pt idx="117">
                  <c:v>40</c:v>
                </c:pt>
                <c:pt idx="118">
                  <c:v>40.33</c:v>
                </c:pt>
                <c:pt idx="119">
                  <c:v>40.67</c:v>
                </c:pt>
                <c:pt idx="120">
                  <c:v>41</c:v>
                </c:pt>
                <c:pt idx="121">
                  <c:v>41.33</c:v>
                </c:pt>
                <c:pt idx="122">
                  <c:v>41.67</c:v>
                </c:pt>
                <c:pt idx="123">
                  <c:v>42</c:v>
                </c:pt>
                <c:pt idx="124">
                  <c:v>42.33</c:v>
                </c:pt>
                <c:pt idx="125">
                  <c:v>42.67</c:v>
                </c:pt>
                <c:pt idx="126">
                  <c:v>43</c:v>
                </c:pt>
                <c:pt idx="127">
                  <c:v>43.33</c:v>
                </c:pt>
                <c:pt idx="128">
                  <c:v>43.67</c:v>
                </c:pt>
                <c:pt idx="129">
                  <c:v>44</c:v>
                </c:pt>
                <c:pt idx="130">
                  <c:v>44.33</c:v>
                </c:pt>
                <c:pt idx="131">
                  <c:v>44.67</c:v>
                </c:pt>
                <c:pt idx="132">
                  <c:v>45</c:v>
                </c:pt>
                <c:pt idx="133">
                  <c:v>45.33</c:v>
                </c:pt>
                <c:pt idx="134">
                  <c:v>45.67</c:v>
                </c:pt>
                <c:pt idx="135">
                  <c:v>46</c:v>
                </c:pt>
                <c:pt idx="136">
                  <c:v>46.33</c:v>
                </c:pt>
                <c:pt idx="137">
                  <c:v>46.67</c:v>
                </c:pt>
                <c:pt idx="138">
                  <c:v>47</c:v>
                </c:pt>
                <c:pt idx="139">
                  <c:v>47.33</c:v>
                </c:pt>
                <c:pt idx="140">
                  <c:v>47.67</c:v>
                </c:pt>
                <c:pt idx="141">
                  <c:v>48</c:v>
                </c:pt>
                <c:pt idx="142">
                  <c:v>48.33</c:v>
                </c:pt>
                <c:pt idx="143">
                  <c:v>48.67</c:v>
                </c:pt>
                <c:pt idx="144">
                  <c:v>49</c:v>
                </c:pt>
                <c:pt idx="145">
                  <c:v>49.33</c:v>
                </c:pt>
                <c:pt idx="146">
                  <c:v>49.67</c:v>
                </c:pt>
                <c:pt idx="147">
                  <c:v>50</c:v>
                </c:pt>
                <c:pt idx="148">
                  <c:v>50.33</c:v>
                </c:pt>
                <c:pt idx="149">
                  <c:v>50.67</c:v>
                </c:pt>
                <c:pt idx="150">
                  <c:v>51</c:v>
                </c:pt>
                <c:pt idx="151">
                  <c:v>51.33</c:v>
                </c:pt>
                <c:pt idx="152">
                  <c:v>51.67</c:v>
                </c:pt>
                <c:pt idx="153">
                  <c:v>52</c:v>
                </c:pt>
                <c:pt idx="154">
                  <c:v>52.33</c:v>
                </c:pt>
                <c:pt idx="155">
                  <c:v>52.67</c:v>
                </c:pt>
                <c:pt idx="156">
                  <c:v>53</c:v>
                </c:pt>
                <c:pt idx="157">
                  <c:v>53.33</c:v>
                </c:pt>
                <c:pt idx="158">
                  <c:v>53.67</c:v>
                </c:pt>
                <c:pt idx="159">
                  <c:v>54</c:v>
                </c:pt>
                <c:pt idx="160">
                  <c:v>54.33</c:v>
                </c:pt>
                <c:pt idx="161">
                  <c:v>54.67</c:v>
                </c:pt>
                <c:pt idx="162">
                  <c:v>55</c:v>
                </c:pt>
                <c:pt idx="163">
                  <c:v>55.33</c:v>
                </c:pt>
                <c:pt idx="164">
                  <c:v>55.67</c:v>
                </c:pt>
                <c:pt idx="165">
                  <c:v>56</c:v>
                </c:pt>
                <c:pt idx="166">
                  <c:v>56.33</c:v>
                </c:pt>
                <c:pt idx="167">
                  <c:v>56.67</c:v>
                </c:pt>
                <c:pt idx="168">
                  <c:v>57</c:v>
                </c:pt>
                <c:pt idx="169">
                  <c:v>57.33</c:v>
                </c:pt>
                <c:pt idx="170">
                  <c:v>57.67</c:v>
                </c:pt>
                <c:pt idx="171">
                  <c:v>58</c:v>
                </c:pt>
                <c:pt idx="172">
                  <c:v>58.33</c:v>
                </c:pt>
                <c:pt idx="173">
                  <c:v>58.67</c:v>
                </c:pt>
                <c:pt idx="174">
                  <c:v>59</c:v>
                </c:pt>
                <c:pt idx="175">
                  <c:v>59.33</c:v>
                </c:pt>
                <c:pt idx="176">
                  <c:v>59.67</c:v>
                </c:pt>
                <c:pt idx="177">
                  <c:v>60</c:v>
                </c:pt>
              </c:numCache>
            </c:numRef>
          </c:xVal>
          <c:yVal>
            <c:numRef>
              <c:f>[2]DC_151102A_01_P1before!$C$31:$C$208</c:f>
              <c:numCache>
                <c:formatCode>General</c:formatCode>
                <c:ptCount val="178"/>
                <c:pt idx="0">
                  <c:v>0.18000000000000002</c:v>
                </c:pt>
                <c:pt idx="1">
                  <c:v>0.55000000000000004</c:v>
                </c:pt>
                <c:pt idx="2">
                  <c:v>0.83000000000000007</c:v>
                </c:pt>
                <c:pt idx="3">
                  <c:v>-0.46</c:v>
                </c:pt>
                <c:pt idx="4">
                  <c:v>-1.01</c:v>
                </c:pt>
                <c:pt idx="5">
                  <c:v>0.37000000000000005</c:v>
                </c:pt>
                <c:pt idx="6">
                  <c:v>2.2999999999999998</c:v>
                </c:pt>
                <c:pt idx="7">
                  <c:v>5.52</c:v>
                </c:pt>
                <c:pt idx="8">
                  <c:v>10.030000000000001</c:v>
                </c:pt>
                <c:pt idx="9">
                  <c:v>17.68</c:v>
                </c:pt>
                <c:pt idx="10">
                  <c:v>29.04</c:v>
                </c:pt>
                <c:pt idx="11">
                  <c:v>43.98</c:v>
                </c:pt>
                <c:pt idx="12">
                  <c:v>61.91</c:v>
                </c:pt>
                <c:pt idx="13">
                  <c:v>80.05</c:v>
                </c:pt>
                <c:pt idx="14">
                  <c:v>96.38</c:v>
                </c:pt>
                <c:pt idx="15">
                  <c:v>110.84</c:v>
                </c:pt>
                <c:pt idx="16">
                  <c:v>122.16</c:v>
                </c:pt>
                <c:pt idx="17">
                  <c:v>130.97</c:v>
                </c:pt>
                <c:pt idx="18">
                  <c:v>138.84</c:v>
                </c:pt>
                <c:pt idx="19">
                  <c:v>145.26999999999998</c:v>
                </c:pt>
                <c:pt idx="20">
                  <c:v>150.10999999999999</c:v>
                </c:pt>
                <c:pt idx="21">
                  <c:v>152.55000000000001</c:v>
                </c:pt>
                <c:pt idx="22">
                  <c:v>155.18</c:v>
                </c:pt>
                <c:pt idx="23">
                  <c:v>157.69999999999999</c:v>
                </c:pt>
                <c:pt idx="24">
                  <c:v>159.66999999999999</c:v>
                </c:pt>
                <c:pt idx="25">
                  <c:v>159.97</c:v>
                </c:pt>
                <c:pt idx="26">
                  <c:v>159.47</c:v>
                </c:pt>
                <c:pt idx="27">
                  <c:v>161.44999999999999</c:v>
                </c:pt>
                <c:pt idx="28">
                  <c:v>157.5</c:v>
                </c:pt>
                <c:pt idx="29">
                  <c:v>157.09</c:v>
                </c:pt>
                <c:pt idx="30">
                  <c:v>158.35000000000002</c:v>
                </c:pt>
                <c:pt idx="31">
                  <c:v>153.16</c:v>
                </c:pt>
                <c:pt idx="32">
                  <c:v>152.16</c:v>
                </c:pt>
                <c:pt idx="33">
                  <c:v>145.80000000000001</c:v>
                </c:pt>
                <c:pt idx="34">
                  <c:v>143.6</c:v>
                </c:pt>
                <c:pt idx="35">
                  <c:v>149.43</c:v>
                </c:pt>
                <c:pt idx="36">
                  <c:v>143.26</c:v>
                </c:pt>
                <c:pt idx="37">
                  <c:v>138.9</c:v>
                </c:pt>
                <c:pt idx="38">
                  <c:v>135.37</c:v>
                </c:pt>
                <c:pt idx="39">
                  <c:v>131.60999999999999</c:v>
                </c:pt>
                <c:pt idx="40">
                  <c:v>127.55</c:v>
                </c:pt>
                <c:pt idx="41">
                  <c:v>122.26</c:v>
                </c:pt>
                <c:pt idx="42">
                  <c:v>125.31</c:v>
                </c:pt>
                <c:pt idx="43">
                  <c:v>121.5</c:v>
                </c:pt>
                <c:pt idx="44">
                  <c:v>113.64</c:v>
                </c:pt>
                <c:pt idx="45">
                  <c:v>104.64</c:v>
                </c:pt>
                <c:pt idx="46">
                  <c:v>105.04</c:v>
                </c:pt>
                <c:pt idx="47">
                  <c:v>105.83</c:v>
                </c:pt>
                <c:pt idx="48">
                  <c:v>95.47</c:v>
                </c:pt>
                <c:pt idx="49">
                  <c:v>89.72</c:v>
                </c:pt>
                <c:pt idx="50">
                  <c:v>81.22</c:v>
                </c:pt>
                <c:pt idx="51">
                  <c:v>79.39</c:v>
                </c:pt>
                <c:pt idx="52">
                  <c:v>80.36999999999999</c:v>
                </c:pt>
                <c:pt idx="53">
                  <c:v>75.849999999999994</c:v>
                </c:pt>
                <c:pt idx="54">
                  <c:v>74.709999999999994</c:v>
                </c:pt>
                <c:pt idx="55">
                  <c:v>63.07</c:v>
                </c:pt>
                <c:pt idx="56">
                  <c:v>56.849999999999994</c:v>
                </c:pt>
                <c:pt idx="57">
                  <c:v>56.92</c:v>
                </c:pt>
                <c:pt idx="58">
                  <c:v>51.92</c:v>
                </c:pt>
                <c:pt idx="59">
                  <c:v>54.68</c:v>
                </c:pt>
                <c:pt idx="60">
                  <c:v>56.64</c:v>
                </c:pt>
                <c:pt idx="61">
                  <c:v>48.65</c:v>
                </c:pt>
                <c:pt idx="62">
                  <c:v>41.52</c:v>
                </c:pt>
                <c:pt idx="63">
                  <c:v>39.06</c:v>
                </c:pt>
                <c:pt idx="64">
                  <c:v>32.61</c:v>
                </c:pt>
                <c:pt idx="65">
                  <c:v>37.61</c:v>
                </c:pt>
                <c:pt idx="66">
                  <c:v>42.290000000000006</c:v>
                </c:pt>
                <c:pt idx="67">
                  <c:v>28.66</c:v>
                </c:pt>
                <c:pt idx="68">
                  <c:v>35</c:v>
                </c:pt>
                <c:pt idx="69">
                  <c:v>30.459999999999997</c:v>
                </c:pt>
                <c:pt idx="70">
                  <c:v>20.89</c:v>
                </c:pt>
                <c:pt idx="71">
                  <c:v>28.49</c:v>
                </c:pt>
                <c:pt idx="72">
                  <c:v>27.74</c:v>
                </c:pt>
                <c:pt idx="73">
                  <c:v>21.8</c:v>
                </c:pt>
                <c:pt idx="74">
                  <c:v>20.279999999999998</c:v>
                </c:pt>
                <c:pt idx="75">
                  <c:v>12.32</c:v>
                </c:pt>
                <c:pt idx="76">
                  <c:v>6.9300000000000006</c:v>
                </c:pt>
                <c:pt idx="77">
                  <c:v>23.69</c:v>
                </c:pt>
                <c:pt idx="78">
                  <c:v>24.959999999999997</c:v>
                </c:pt>
                <c:pt idx="79">
                  <c:v>15.7</c:v>
                </c:pt>
                <c:pt idx="80">
                  <c:v>11.51</c:v>
                </c:pt>
                <c:pt idx="81">
                  <c:v>9.3500000000000014</c:v>
                </c:pt>
                <c:pt idx="82">
                  <c:v>6.6099999999999994</c:v>
                </c:pt>
                <c:pt idx="83">
                  <c:v>14.860000000000001</c:v>
                </c:pt>
                <c:pt idx="84">
                  <c:v>23.67</c:v>
                </c:pt>
                <c:pt idx="85">
                  <c:v>17.809999999999999</c:v>
                </c:pt>
                <c:pt idx="86">
                  <c:v>4.5599999999999996</c:v>
                </c:pt>
                <c:pt idx="87">
                  <c:v>1.9200000000000002</c:v>
                </c:pt>
                <c:pt idx="88">
                  <c:v>0.25</c:v>
                </c:pt>
                <c:pt idx="89">
                  <c:v>5.54</c:v>
                </c:pt>
                <c:pt idx="90">
                  <c:v>19.130000000000003</c:v>
                </c:pt>
                <c:pt idx="91">
                  <c:v>10.76</c:v>
                </c:pt>
                <c:pt idx="92">
                  <c:v>2.11</c:v>
                </c:pt>
                <c:pt idx="93">
                  <c:v>-2.9899999999999998</c:v>
                </c:pt>
                <c:pt idx="94">
                  <c:v>-0.21000000000000002</c:v>
                </c:pt>
                <c:pt idx="95">
                  <c:v>15.629999999999999</c:v>
                </c:pt>
                <c:pt idx="96">
                  <c:v>15.84</c:v>
                </c:pt>
                <c:pt idx="97">
                  <c:v>5.3199999999999994</c:v>
                </c:pt>
                <c:pt idx="98">
                  <c:v>-9.17</c:v>
                </c:pt>
                <c:pt idx="99">
                  <c:v>-3.63</c:v>
                </c:pt>
                <c:pt idx="100">
                  <c:v>13.26</c:v>
                </c:pt>
                <c:pt idx="101">
                  <c:v>5.84</c:v>
                </c:pt>
                <c:pt idx="102">
                  <c:v>7.03</c:v>
                </c:pt>
                <c:pt idx="103">
                  <c:v>-1.75</c:v>
                </c:pt>
                <c:pt idx="104">
                  <c:v>-7.42</c:v>
                </c:pt>
                <c:pt idx="105">
                  <c:v>14.18</c:v>
                </c:pt>
                <c:pt idx="106">
                  <c:v>9.07</c:v>
                </c:pt>
                <c:pt idx="107">
                  <c:v>-1.79</c:v>
                </c:pt>
                <c:pt idx="108">
                  <c:v>1.29</c:v>
                </c:pt>
                <c:pt idx="109">
                  <c:v>-5.79</c:v>
                </c:pt>
                <c:pt idx="110">
                  <c:v>-11.41</c:v>
                </c:pt>
                <c:pt idx="111">
                  <c:v>7.6199999999999992</c:v>
                </c:pt>
                <c:pt idx="112">
                  <c:v>20.39</c:v>
                </c:pt>
                <c:pt idx="113">
                  <c:v>4.2</c:v>
                </c:pt>
                <c:pt idx="114">
                  <c:v>-4.04</c:v>
                </c:pt>
                <c:pt idx="115">
                  <c:v>-2.8499999999999996</c:v>
                </c:pt>
                <c:pt idx="116">
                  <c:v>-7.72</c:v>
                </c:pt>
                <c:pt idx="117">
                  <c:v>-3.68</c:v>
                </c:pt>
                <c:pt idx="118">
                  <c:v>9.94</c:v>
                </c:pt>
                <c:pt idx="119">
                  <c:v>10.56</c:v>
                </c:pt>
                <c:pt idx="120">
                  <c:v>4.17</c:v>
                </c:pt>
                <c:pt idx="121">
                  <c:v>-4.8499999999999996</c:v>
                </c:pt>
                <c:pt idx="122">
                  <c:v>-14.870000000000001</c:v>
                </c:pt>
                <c:pt idx="123">
                  <c:v>-1.6400000000000001</c:v>
                </c:pt>
                <c:pt idx="124">
                  <c:v>6.99</c:v>
                </c:pt>
                <c:pt idx="125">
                  <c:v>3.69</c:v>
                </c:pt>
                <c:pt idx="126">
                  <c:v>11.75</c:v>
                </c:pt>
                <c:pt idx="127">
                  <c:v>-10.57</c:v>
                </c:pt>
                <c:pt idx="128">
                  <c:v>-16.52</c:v>
                </c:pt>
                <c:pt idx="129">
                  <c:v>11.49</c:v>
                </c:pt>
                <c:pt idx="130">
                  <c:v>6.87</c:v>
                </c:pt>
                <c:pt idx="131">
                  <c:v>-6.57</c:v>
                </c:pt>
                <c:pt idx="132">
                  <c:v>5.21</c:v>
                </c:pt>
                <c:pt idx="133">
                  <c:v>5.4300000000000006</c:v>
                </c:pt>
                <c:pt idx="134">
                  <c:v>-7.4300000000000006</c:v>
                </c:pt>
                <c:pt idx="135">
                  <c:v>-14.09</c:v>
                </c:pt>
                <c:pt idx="136">
                  <c:v>2.52</c:v>
                </c:pt>
                <c:pt idx="137">
                  <c:v>14.17</c:v>
                </c:pt>
                <c:pt idx="138">
                  <c:v>-1.6900000000000002</c:v>
                </c:pt>
                <c:pt idx="139">
                  <c:v>-1.47</c:v>
                </c:pt>
                <c:pt idx="140">
                  <c:v>1.29</c:v>
                </c:pt>
                <c:pt idx="141">
                  <c:v>-0.60000000000000009</c:v>
                </c:pt>
                <c:pt idx="142">
                  <c:v>-9.67</c:v>
                </c:pt>
                <c:pt idx="143">
                  <c:v>-7.23</c:v>
                </c:pt>
                <c:pt idx="144">
                  <c:v>10.75</c:v>
                </c:pt>
                <c:pt idx="145">
                  <c:v>7.1599999999999993</c:v>
                </c:pt>
                <c:pt idx="146">
                  <c:v>-3.6</c:v>
                </c:pt>
                <c:pt idx="147">
                  <c:v>-3.04</c:v>
                </c:pt>
                <c:pt idx="148">
                  <c:v>-15.729999999999999</c:v>
                </c:pt>
                <c:pt idx="149">
                  <c:v>-1.2</c:v>
                </c:pt>
                <c:pt idx="150">
                  <c:v>6.72</c:v>
                </c:pt>
                <c:pt idx="151">
                  <c:v>-2.0499999999999998</c:v>
                </c:pt>
                <c:pt idx="152">
                  <c:v>6.87</c:v>
                </c:pt>
                <c:pt idx="153">
                  <c:v>0.79</c:v>
                </c:pt>
                <c:pt idx="154">
                  <c:v>-12.219999999999999</c:v>
                </c:pt>
                <c:pt idx="155">
                  <c:v>-7.79</c:v>
                </c:pt>
                <c:pt idx="156">
                  <c:v>7.71</c:v>
                </c:pt>
                <c:pt idx="157">
                  <c:v>6.46</c:v>
                </c:pt>
                <c:pt idx="158">
                  <c:v>0.39000000000000007</c:v>
                </c:pt>
                <c:pt idx="159">
                  <c:v>-8.06</c:v>
                </c:pt>
                <c:pt idx="160">
                  <c:v>-5.3199999999999994</c:v>
                </c:pt>
                <c:pt idx="161">
                  <c:v>-0.1</c:v>
                </c:pt>
                <c:pt idx="162">
                  <c:v>6.07</c:v>
                </c:pt>
                <c:pt idx="163">
                  <c:v>4.9300000000000006</c:v>
                </c:pt>
                <c:pt idx="164">
                  <c:v>-9.3800000000000008</c:v>
                </c:pt>
                <c:pt idx="165">
                  <c:v>-12.29</c:v>
                </c:pt>
                <c:pt idx="166">
                  <c:v>2.3899999999999997</c:v>
                </c:pt>
                <c:pt idx="167">
                  <c:v>10.32</c:v>
                </c:pt>
                <c:pt idx="168">
                  <c:v>-2.66</c:v>
                </c:pt>
                <c:pt idx="169">
                  <c:v>-0.55000000000000004</c:v>
                </c:pt>
                <c:pt idx="170">
                  <c:v>-7.63</c:v>
                </c:pt>
                <c:pt idx="171">
                  <c:v>-16</c:v>
                </c:pt>
                <c:pt idx="172">
                  <c:v>8.75</c:v>
                </c:pt>
                <c:pt idx="173">
                  <c:v>17.04</c:v>
                </c:pt>
                <c:pt idx="174">
                  <c:v>0.77000000000000013</c:v>
                </c:pt>
                <c:pt idx="175">
                  <c:v>-4.2699999999999996</c:v>
                </c:pt>
                <c:pt idx="176">
                  <c:v>-4.4800000000000004</c:v>
                </c:pt>
                <c:pt idx="177">
                  <c:v>-10.06</c:v>
                </c:pt>
              </c:numCache>
            </c:numRef>
          </c:yVal>
          <c:smooth val="0"/>
        </c:ser>
        <c:ser>
          <c:idx val="4"/>
          <c:order val="2"/>
          <c:tx>
            <c:v>4h           [RVX]=78 ng/ml</c:v>
          </c:tx>
          <c:spPr>
            <a:ln w="69850">
              <a:solidFill>
                <a:srgbClr val="0070C0"/>
              </a:solidFill>
              <a:prstDash val="solid"/>
            </a:ln>
          </c:spPr>
          <c:marker>
            <c:symbol val="none"/>
          </c:marker>
          <c:xVal>
            <c:numRef>
              <c:f>[2]DC_151102A_01_P1before!$A$31:$A$208</c:f>
              <c:numCache>
                <c:formatCode>General</c:formatCode>
                <c:ptCount val="178"/>
                <c:pt idx="0">
                  <c:v>1</c:v>
                </c:pt>
                <c:pt idx="1">
                  <c:v>1.33</c:v>
                </c:pt>
                <c:pt idx="2">
                  <c:v>1.6700000000000002</c:v>
                </c:pt>
                <c:pt idx="3">
                  <c:v>2</c:v>
                </c:pt>
                <c:pt idx="4">
                  <c:v>2.3299999999999996</c:v>
                </c:pt>
                <c:pt idx="5">
                  <c:v>2.67</c:v>
                </c:pt>
                <c:pt idx="6">
                  <c:v>3</c:v>
                </c:pt>
                <c:pt idx="7">
                  <c:v>3.3299999999999996</c:v>
                </c:pt>
                <c:pt idx="8">
                  <c:v>3.67</c:v>
                </c:pt>
                <c:pt idx="9">
                  <c:v>4</c:v>
                </c:pt>
                <c:pt idx="10">
                  <c:v>4.33</c:v>
                </c:pt>
                <c:pt idx="11">
                  <c:v>4.67</c:v>
                </c:pt>
                <c:pt idx="12">
                  <c:v>5</c:v>
                </c:pt>
                <c:pt idx="13">
                  <c:v>5.33</c:v>
                </c:pt>
                <c:pt idx="14">
                  <c:v>5.67</c:v>
                </c:pt>
                <c:pt idx="15">
                  <c:v>6</c:v>
                </c:pt>
                <c:pt idx="16">
                  <c:v>6.33</c:v>
                </c:pt>
                <c:pt idx="17">
                  <c:v>6.67</c:v>
                </c:pt>
                <c:pt idx="18">
                  <c:v>7</c:v>
                </c:pt>
                <c:pt idx="19">
                  <c:v>7.33</c:v>
                </c:pt>
                <c:pt idx="20">
                  <c:v>7.67</c:v>
                </c:pt>
                <c:pt idx="21">
                  <c:v>8</c:v>
                </c:pt>
                <c:pt idx="22">
                  <c:v>8.33</c:v>
                </c:pt>
                <c:pt idx="23">
                  <c:v>8.67</c:v>
                </c:pt>
                <c:pt idx="24">
                  <c:v>9</c:v>
                </c:pt>
                <c:pt idx="25">
                  <c:v>9.33</c:v>
                </c:pt>
                <c:pt idx="26">
                  <c:v>9.67</c:v>
                </c:pt>
                <c:pt idx="27">
                  <c:v>10</c:v>
                </c:pt>
                <c:pt idx="28">
                  <c:v>10.33</c:v>
                </c:pt>
                <c:pt idx="29">
                  <c:v>10.67</c:v>
                </c:pt>
                <c:pt idx="30">
                  <c:v>11</c:v>
                </c:pt>
                <c:pt idx="31">
                  <c:v>11.33</c:v>
                </c:pt>
                <c:pt idx="32">
                  <c:v>11.67</c:v>
                </c:pt>
                <c:pt idx="33">
                  <c:v>12</c:v>
                </c:pt>
                <c:pt idx="34">
                  <c:v>12.33</c:v>
                </c:pt>
                <c:pt idx="35">
                  <c:v>12.67</c:v>
                </c:pt>
                <c:pt idx="36">
                  <c:v>13</c:v>
                </c:pt>
                <c:pt idx="37">
                  <c:v>13.33</c:v>
                </c:pt>
                <c:pt idx="38">
                  <c:v>13.67</c:v>
                </c:pt>
                <c:pt idx="39">
                  <c:v>14</c:v>
                </c:pt>
                <c:pt idx="40">
                  <c:v>14.33</c:v>
                </c:pt>
                <c:pt idx="41">
                  <c:v>14.67</c:v>
                </c:pt>
                <c:pt idx="42">
                  <c:v>15</c:v>
                </c:pt>
                <c:pt idx="43">
                  <c:v>15.33</c:v>
                </c:pt>
                <c:pt idx="44">
                  <c:v>15.67</c:v>
                </c:pt>
                <c:pt idx="45">
                  <c:v>16</c:v>
                </c:pt>
                <c:pt idx="46">
                  <c:v>16.329999999999995</c:v>
                </c:pt>
                <c:pt idx="47">
                  <c:v>16.670000000000005</c:v>
                </c:pt>
                <c:pt idx="48">
                  <c:v>17</c:v>
                </c:pt>
                <c:pt idx="49">
                  <c:v>17.329999999999995</c:v>
                </c:pt>
                <c:pt idx="50">
                  <c:v>17.670000000000005</c:v>
                </c:pt>
                <c:pt idx="51">
                  <c:v>18</c:v>
                </c:pt>
                <c:pt idx="52">
                  <c:v>18.329999999999995</c:v>
                </c:pt>
                <c:pt idx="53">
                  <c:v>18.670000000000005</c:v>
                </c:pt>
                <c:pt idx="54">
                  <c:v>19</c:v>
                </c:pt>
                <c:pt idx="55">
                  <c:v>19.329999999999995</c:v>
                </c:pt>
                <c:pt idx="56">
                  <c:v>19.670000000000005</c:v>
                </c:pt>
                <c:pt idx="57">
                  <c:v>20</c:v>
                </c:pt>
                <c:pt idx="58">
                  <c:v>20.329999999999995</c:v>
                </c:pt>
                <c:pt idx="59">
                  <c:v>20.67</c:v>
                </c:pt>
                <c:pt idx="60">
                  <c:v>21</c:v>
                </c:pt>
                <c:pt idx="61">
                  <c:v>21.330000000000002</c:v>
                </c:pt>
                <c:pt idx="62">
                  <c:v>21.67</c:v>
                </c:pt>
                <c:pt idx="63">
                  <c:v>22</c:v>
                </c:pt>
                <c:pt idx="64">
                  <c:v>22.330000000000002</c:v>
                </c:pt>
                <c:pt idx="65">
                  <c:v>22.67</c:v>
                </c:pt>
                <c:pt idx="66">
                  <c:v>23</c:v>
                </c:pt>
                <c:pt idx="67">
                  <c:v>23.330000000000002</c:v>
                </c:pt>
                <c:pt idx="68">
                  <c:v>23.67</c:v>
                </c:pt>
                <c:pt idx="69">
                  <c:v>24</c:v>
                </c:pt>
                <c:pt idx="70">
                  <c:v>24.330000000000002</c:v>
                </c:pt>
                <c:pt idx="71">
                  <c:v>24.67</c:v>
                </c:pt>
                <c:pt idx="72">
                  <c:v>25</c:v>
                </c:pt>
                <c:pt idx="73">
                  <c:v>25.330000000000002</c:v>
                </c:pt>
                <c:pt idx="74">
                  <c:v>25.67</c:v>
                </c:pt>
                <c:pt idx="75">
                  <c:v>26</c:v>
                </c:pt>
                <c:pt idx="76">
                  <c:v>26.330000000000002</c:v>
                </c:pt>
                <c:pt idx="77">
                  <c:v>26.67</c:v>
                </c:pt>
                <c:pt idx="78">
                  <c:v>27</c:v>
                </c:pt>
                <c:pt idx="79">
                  <c:v>27.330000000000002</c:v>
                </c:pt>
                <c:pt idx="80">
                  <c:v>27.67</c:v>
                </c:pt>
                <c:pt idx="81">
                  <c:v>28</c:v>
                </c:pt>
                <c:pt idx="82">
                  <c:v>28.330000000000002</c:v>
                </c:pt>
                <c:pt idx="83">
                  <c:v>28.67</c:v>
                </c:pt>
                <c:pt idx="84">
                  <c:v>29</c:v>
                </c:pt>
                <c:pt idx="85">
                  <c:v>29.330000000000002</c:v>
                </c:pt>
                <c:pt idx="86">
                  <c:v>29.67</c:v>
                </c:pt>
                <c:pt idx="87">
                  <c:v>30</c:v>
                </c:pt>
                <c:pt idx="88">
                  <c:v>30.330000000000002</c:v>
                </c:pt>
                <c:pt idx="89">
                  <c:v>30.67</c:v>
                </c:pt>
                <c:pt idx="90">
                  <c:v>31</c:v>
                </c:pt>
                <c:pt idx="91">
                  <c:v>31.330000000000002</c:v>
                </c:pt>
                <c:pt idx="92">
                  <c:v>31.67</c:v>
                </c:pt>
                <c:pt idx="93">
                  <c:v>32</c:v>
                </c:pt>
                <c:pt idx="94">
                  <c:v>32.33</c:v>
                </c:pt>
                <c:pt idx="95">
                  <c:v>32.67</c:v>
                </c:pt>
                <c:pt idx="96">
                  <c:v>33</c:v>
                </c:pt>
                <c:pt idx="97">
                  <c:v>33.33</c:v>
                </c:pt>
                <c:pt idx="98">
                  <c:v>33.67</c:v>
                </c:pt>
                <c:pt idx="99">
                  <c:v>34</c:v>
                </c:pt>
                <c:pt idx="100">
                  <c:v>34.33</c:v>
                </c:pt>
                <c:pt idx="101">
                  <c:v>34.67</c:v>
                </c:pt>
                <c:pt idx="102">
                  <c:v>35</c:v>
                </c:pt>
                <c:pt idx="103">
                  <c:v>35.33</c:v>
                </c:pt>
                <c:pt idx="104">
                  <c:v>35.67</c:v>
                </c:pt>
                <c:pt idx="105">
                  <c:v>36</c:v>
                </c:pt>
                <c:pt idx="106">
                  <c:v>36.33</c:v>
                </c:pt>
                <c:pt idx="107">
                  <c:v>36.67</c:v>
                </c:pt>
                <c:pt idx="108">
                  <c:v>37</c:v>
                </c:pt>
                <c:pt idx="109">
                  <c:v>37.33</c:v>
                </c:pt>
                <c:pt idx="110">
                  <c:v>37.67</c:v>
                </c:pt>
                <c:pt idx="111">
                  <c:v>38</c:v>
                </c:pt>
                <c:pt idx="112">
                  <c:v>38.33</c:v>
                </c:pt>
                <c:pt idx="113">
                  <c:v>38.67</c:v>
                </c:pt>
                <c:pt idx="114">
                  <c:v>39</c:v>
                </c:pt>
                <c:pt idx="115">
                  <c:v>39.33</c:v>
                </c:pt>
                <c:pt idx="116">
                  <c:v>39.67</c:v>
                </c:pt>
                <c:pt idx="117">
                  <c:v>40</c:v>
                </c:pt>
                <c:pt idx="118">
                  <c:v>40.33</c:v>
                </c:pt>
                <c:pt idx="119">
                  <c:v>40.67</c:v>
                </c:pt>
                <c:pt idx="120">
                  <c:v>41</c:v>
                </c:pt>
                <c:pt idx="121">
                  <c:v>41.33</c:v>
                </c:pt>
                <c:pt idx="122">
                  <c:v>41.67</c:v>
                </c:pt>
                <c:pt idx="123">
                  <c:v>42</c:v>
                </c:pt>
                <c:pt idx="124">
                  <c:v>42.33</c:v>
                </c:pt>
                <c:pt idx="125">
                  <c:v>42.67</c:v>
                </c:pt>
                <c:pt idx="126">
                  <c:v>43</c:v>
                </c:pt>
                <c:pt idx="127">
                  <c:v>43.33</c:v>
                </c:pt>
                <c:pt idx="128">
                  <c:v>43.67</c:v>
                </c:pt>
                <c:pt idx="129">
                  <c:v>44</c:v>
                </c:pt>
                <c:pt idx="130">
                  <c:v>44.33</c:v>
                </c:pt>
                <c:pt idx="131">
                  <c:v>44.67</c:v>
                </c:pt>
                <c:pt idx="132">
                  <c:v>45</c:v>
                </c:pt>
                <c:pt idx="133">
                  <c:v>45.33</c:v>
                </c:pt>
                <c:pt idx="134">
                  <c:v>45.67</c:v>
                </c:pt>
                <c:pt idx="135">
                  <c:v>46</c:v>
                </c:pt>
                <c:pt idx="136">
                  <c:v>46.33</c:v>
                </c:pt>
                <c:pt idx="137">
                  <c:v>46.67</c:v>
                </c:pt>
                <c:pt idx="138">
                  <c:v>47</c:v>
                </c:pt>
                <c:pt idx="139">
                  <c:v>47.33</c:v>
                </c:pt>
                <c:pt idx="140">
                  <c:v>47.67</c:v>
                </c:pt>
                <c:pt idx="141">
                  <c:v>48</c:v>
                </c:pt>
                <c:pt idx="142">
                  <c:v>48.33</c:v>
                </c:pt>
                <c:pt idx="143">
                  <c:v>48.67</c:v>
                </c:pt>
                <c:pt idx="144">
                  <c:v>49</c:v>
                </c:pt>
                <c:pt idx="145">
                  <c:v>49.33</c:v>
                </c:pt>
                <c:pt idx="146">
                  <c:v>49.67</c:v>
                </c:pt>
                <c:pt idx="147">
                  <c:v>50</c:v>
                </c:pt>
                <c:pt idx="148">
                  <c:v>50.33</c:v>
                </c:pt>
                <c:pt idx="149">
                  <c:v>50.67</c:v>
                </c:pt>
                <c:pt idx="150">
                  <c:v>51</c:v>
                </c:pt>
                <c:pt idx="151">
                  <c:v>51.33</c:v>
                </c:pt>
                <c:pt idx="152">
                  <c:v>51.67</c:v>
                </c:pt>
                <c:pt idx="153">
                  <c:v>52</c:v>
                </c:pt>
                <c:pt idx="154">
                  <c:v>52.33</c:v>
                </c:pt>
                <c:pt idx="155">
                  <c:v>52.67</c:v>
                </c:pt>
                <c:pt idx="156">
                  <c:v>53</c:v>
                </c:pt>
                <c:pt idx="157">
                  <c:v>53.33</c:v>
                </c:pt>
                <c:pt idx="158">
                  <c:v>53.67</c:v>
                </c:pt>
                <c:pt idx="159">
                  <c:v>54</c:v>
                </c:pt>
                <c:pt idx="160">
                  <c:v>54.33</c:v>
                </c:pt>
                <c:pt idx="161">
                  <c:v>54.67</c:v>
                </c:pt>
                <c:pt idx="162">
                  <c:v>55</c:v>
                </c:pt>
                <c:pt idx="163">
                  <c:v>55.33</c:v>
                </c:pt>
                <c:pt idx="164">
                  <c:v>55.67</c:v>
                </c:pt>
                <c:pt idx="165">
                  <c:v>56</c:v>
                </c:pt>
                <c:pt idx="166">
                  <c:v>56.33</c:v>
                </c:pt>
                <c:pt idx="167">
                  <c:v>56.67</c:v>
                </c:pt>
                <c:pt idx="168">
                  <c:v>57</c:v>
                </c:pt>
                <c:pt idx="169">
                  <c:v>57.33</c:v>
                </c:pt>
                <c:pt idx="170">
                  <c:v>57.67</c:v>
                </c:pt>
                <c:pt idx="171">
                  <c:v>58</c:v>
                </c:pt>
                <c:pt idx="172">
                  <c:v>58.33</c:v>
                </c:pt>
                <c:pt idx="173">
                  <c:v>58.67</c:v>
                </c:pt>
                <c:pt idx="174">
                  <c:v>59</c:v>
                </c:pt>
                <c:pt idx="175">
                  <c:v>59.33</c:v>
                </c:pt>
                <c:pt idx="176">
                  <c:v>59.67</c:v>
                </c:pt>
                <c:pt idx="177">
                  <c:v>60</c:v>
                </c:pt>
              </c:numCache>
            </c:numRef>
          </c:xVal>
          <c:yVal>
            <c:numRef>
              <c:f>[2]DC_151102A_01_P1before!$E$31:$E$208</c:f>
              <c:numCache>
                <c:formatCode>General</c:formatCode>
                <c:ptCount val="178"/>
                <c:pt idx="0">
                  <c:v>0.28000000000000008</c:v>
                </c:pt>
                <c:pt idx="1">
                  <c:v>0.65000000000000013</c:v>
                </c:pt>
                <c:pt idx="2">
                  <c:v>0.46</c:v>
                </c:pt>
                <c:pt idx="3">
                  <c:v>-1.2</c:v>
                </c:pt>
                <c:pt idx="4">
                  <c:v>-0.28000000000000008</c:v>
                </c:pt>
                <c:pt idx="5">
                  <c:v>3.24</c:v>
                </c:pt>
                <c:pt idx="6">
                  <c:v>7.76</c:v>
                </c:pt>
                <c:pt idx="7">
                  <c:v>17.190000000000001</c:v>
                </c:pt>
                <c:pt idx="8">
                  <c:v>33.230000000000011</c:v>
                </c:pt>
                <c:pt idx="9">
                  <c:v>57.18</c:v>
                </c:pt>
                <c:pt idx="10">
                  <c:v>87.09</c:v>
                </c:pt>
                <c:pt idx="11">
                  <c:v>118.22</c:v>
                </c:pt>
                <c:pt idx="12">
                  <c:v>147.76999999999998</c:v>
                </c:pt>
                <c:pt idx="13">
                  <c:v>173.44</c:v>
                </c:pt>
                <c:pt idx="14">
                  <c:v>193.46</c:v>
                </c:pt>
                <c:pt idx="15">
                  <c:v>208.93</c:v>
                </c:pt>
                <c:pt idx="16">
                  <c:v>220.53</c:v>
                </c:pt>
                <c:pt idx="17">
                  <c:v>229.39000000000001</c:v>
                </c:pt>
                <c:pt idx="18">
                  <c:v>234.93</c:v>
                </c:pt>
                <c:pt idx="19">
                  <c:v>236.99</c:v>
                </c:pt>
                <c:pt idx="20">
                  <c:v>236.68</c:v>
                </c:pt>
                <c:pt idx="21">
                  <c:v>235.08</c:v>
                </c:pt>
                <c:pt idx="22">
                  <c:v>227.67</c:v>
                </c:pt>
                <c:pt idx="23">
                  <c:v>219.66</c:v>
                </c:pt>
                <c:pt idx="24">
                  <c:v>218.72</c:v>
                </c:pt>
                <c:pt idx="25">
                  <c:v>212.06</c:v>
                </c:pt>
                <c:pt idx="26">
                  <c:v>199.69</c:v>
                </c:pt>
                <c:pt idx="27">
                  <c:v>192.75</c:v>
                </c:pt>
                <c:pt idx="28">
                  <c:v>180.8</c:v>
                </c:pt>
                <c:pt idx="29">
                  <c:v>169.96</c:v>
                </c:pt>
                <c:pt idx="30">
                  <c:v>162.91</c:v>
                </c:pt>
                <c:pt idx="31">
                  <c:v>156.4</c:v>
                </c:pt>
                <c:pt idx="32">
                  <c:v>147.84</c:v>
                </c:pt>
                <c:pt idx="33">
                  <c:v>131.69999999999999</c:v>
                </c:pt>
                <c:pt idx="34">
                  <c:v>118.6</c:v>
                </c:pt>
                <c:pt idx="35">
                  <c:v>114.56</c:v>
                </c:pt>
                <c:pt idx="36">
                  <c:v>113.08</c:v>
                </c:pt>
                <c:pt idx="37">
                  <c:v>102.29</c:v>
                </c:pt>
                <c:pt idx="38">
                  <c:v>98.73</c:v>
                </c:pt>
                <c:pt idx="39">
                  <c:v>89.88</c:v>
                </c:pt>
                <c:pt idx="40">
                  <c:v>81.28</c:v>
                </c:pt>
                <c:pt idx="41">
                  <c:v>71.569999999999993</c:v>
                </c:pt>
                <c:pt idx="42">
                  <c:v>73.19</c:v>
                </c:pt>
                <c:pt idx="43">
                  <c:v>77.349999999999994</c:v>
                </c:pt>
                <c:pt idx="44">
                  <c:v>61.37</c:v>
                </c:pt>
                <c:pt idx="45">
                  <c:v>52.760000000000005</c:v>
                </c:pt>
                <c:pt idx="46">
                  <c:v>50.37</c:v>
                </c:pt>
                <c:pt idx="47">
                  <c:v>58.77</c:v>
                </c:pt>
                <c:pt idx="48">
                  <c:v>57.11</c:v>
                </c:pt>
                <c:pt idx="49">
                  <c:v>44.68</c:v>
                </c:pt>
                <c:pt idx="50">
                  <c:v>40.08</c:v>
                </c:pt>
                <c:pt idx="51">
                  <c:v>30.58</c:v>
                </c:pt>
                <c:pt idx="52">
                  <c:v>32.92</c:v>
                </c:pt>
                <c:pt idx="53">
                  <c:v>41.120000000000005</c:v>
                </c:pt>
                <c:pt idx="54">
                  <c:v>38.64</c:v>
                </c:pt>
                <c:pt idx="55">
                  <c:v>31.24</c:v>
                </c:pt>
                <c:pt idx="56">
                  <c:v>30.53</c:v>
                </c:pt>
                <c:pt idx="57">
                  <c:v>26.93</c:v>
                </c:pt>
                <c:pt idx="58">
                  <c:v>18.39</c:v>
                </c:pt>
                <c:pt idx="59">
                  <c:v>19.850000000000001</c:v>
                </c:pt>
                <c:pt idx="60">
                  <c:v>28.21</c:v>
                </c:pt>
                <c:pt idx="61">
                  <c:v>24.49</c:v>
                </c:pt>
                <c:pt idx="62">
                  <c:v>11.83</c:v>
                </c:pt>
                <c:pt idx="63">
                  <c:v>17.79</c:v>
                </c:pt>
                <c:pt idx="64">
                  <c:v>11.31</c:v>
                </c:pt>
                <c:pt idx="65">
                  <c:v>3.9299999999999997</c:v>
                </c:pt>
                <c:pt idx="66">
                  <c:v>18.54</c:v>
                </c:pt>
                <c:pt idx="67">
                  <c:v>21.93</c:v>
                </c:pt>
                <c:pt idx="68">
                  <c:v>17.05</c:v>
                </c:pt>
                <c:pt idx="69">
                  <c:v>14.05</c:v>
                </c:pt>
                <c:pt idx="70">
                  <c:v>5.38</c:v>
                </c:pt>
                <c:pt idx="71">
                  <c:v>4.87</c:v>
                </c:pt>
                <c:pt idx="72">
                  <c:v>15.28</c:v>
                </c:pt>
                <c:pt idx="73">
                  <c:v>12.99</c:v>
                </c:pt>
                <c:pt idx="74">
                  <c:v>2.09</c:v>
                </c:pt>
                <c:pt idx="75">
                  <c:v>4.5999999999999996</c:v>
                </c:pt>
                <c:pt idx="76">
                  <c:v>0.21000000000000002</c:v>
                </c:pt>
                <c:pt idx="77">
                  <c:v>-2.8699999999999997</c:v>
                </c:pt>
                <c:pt idx="78">
                  <c:v>17.579999999999995</c:v>
                </c:pt>
                <c:pt idx="79">
                  <c:v>14.75</c:v>
                </c:pt>
                <c:pt idx="80">
                  <c:v>1.37</c:v>
                </c:pt>
                <c:pt idx="81">
                  <c:v>5.26</c:v>
                </c:pt>
                <c:pt idx="82">
                  <c:v>-2.3899999999999997</c:v>
                </c:pt>
                <c:pt idx="83">
                  <c:v>7.09</c:v>
                </c:pt>
                <c:pt idx="84">
                  <c:v>9.42</c:v>
                </c:pt>
                <c:pt idx="85">
                  <c:v>-1.44</c:v>
                </c:pt>
                <c:pt idx="86">
                  <c:v>1.81</c:v>
                </c:pt>
                <c:pt idx="87">
                  <c:v>2.29</c:v>
                </c:pt>
                <c:pt idx="88">
                  <c:v>-3.8299999999999996</c:v>
                </c:pt>
                <c:pt idx="89">
                  <c:v>-1.6900000000000002</c:v>
                </c:pt>
                <c:pt idx="90">
                  <c:v>5.85</c:v>
                </c:pt>
                <c:pt idx="91">
                  <c:v>9.18</c:v>
                </c:pt>
                <c:pt idx="92">
                  <c:v>0.87000000000000011</c:v>
                </c:pt>
                <c:pt idx="93">
                  <c:v>-3.59</c:v>
                </c:pt>
                <c:pt idx="94">
                  <c:v>-5.95</c:v>
                </c:pt>
                <c:pt idx="95">
                  <c:v>4.0999999999999996</c:v>
                </c:pt>
                <c:pt idx="96">
                  <c:v>15.209999999999999</c:v>
                </c:pt>
                <c:pt idx="97">
                  <c:v>0.66000000000000014</c:v>
                </c:pt>
                <c:pt idx="98">
                  <c:v>-15.08</c:v>
                </c:pt>
                <c:pt idx="99">
                  <c:v>-8.94</c:v>
                </c:pt>
                <c:pt idx="100">
                  <c:v>11.709999999999999</c:v>
                </c:pt>
                <c:pt idx="101">
                  <c:v>2.3899999999999997</c:v>
                </c:pt>
                <c:pt idx="102">
                  <c:v>-1.85</c:v>
                </c:pt>
                <c:pt idx="103">
                  <c:v>4.8599999999999994</c:v>
                </c:pt>
                <c:pt idx="104">
                  <c:v>-8.44</c:v>
                </c:pt>
                <c:pt idx="105">
                  <c:v>0.18000000000000002</c:v>
                </c:pt>
                <c:pt idx="106">
                  <c:v>11.450000000000001</c:v>
                </c:pt>
                <c:pt idx="107">
                  <c:v>1.6500000000000001</c:v>
                </c:pt>
                <c:pt idx="108">
                  <c:v>-2.62</c:v>
                </c:pt>
                <c:pt idx="109">
                  <c:v>-6.73</c:v>
                </c:pt>
                <c:pt idx="110">
                  <c:v>-16.88</c:v>
                </c:pt>
                <c:pt idx="111">
                  <c:v>1.1299999999999997</c:v>
                </c:pt>
                <c:pt idx="112">
                  <c:v>15.55</c:v>
                </c:pt>
                <c:pt idx="113">
                  <c:v>-0.47000000000000003</c:v>
                </c:pt>
                <c:pt idx="114">
                  <c:v>-3.11</c:v>
                </c:pt>
                <c:pt idx="115">
                  <c:v>-7.24</c:v>
                </c:pt>
                <c:pt idx="116">
                  <c:v>4.07</c:v>
                </c:pt>
                <c:pt idx="117">
                  <c:v>1.1700000000000002</c:v>
                </c:pt>
                <c:pt idx="118">
                  <c:v>-2.72</c:v>
                </c:pt>
                <c:pt idx="119">
                  <c:v>4.46</c:v>
                </c:pt>
                <c:pt idx="120">
                  <c:v>-8.52</c:v>
                </c:pt>
                <c:pt idx="121">
                  <c:v>-6.33</c:v>
                </c:pt>
                <c:pt idx="122">
                  <c:v>-1.4</c:v>
                </c:pt>
                <c:pt idx="123">
                  <c:v>-6.1899999999999995</c:v>
                </c:pt>
                <c:pt idx="124">
                  <c:v>-5.5</c:v>
                </c:pt>
                <c:pt idx="125">
                  <c:v>10.130000000000001</c:v>
                </c:pt>
                <c:pt idx="126">
                  <c:v>11.9</c:v>
                </c:pt>
                <c:pt idx="127">
                  <c:v>-6.1899999999999995</c:v>
                </c:pt>
                <c:pt idx="128">
                  <c:v>-16.329999999999995</c:v>
                </c:pt>
                <c:pt idx="129">
                  <c:v>-7.81</c:v>
                </c:pt>
                <c:pt idx="130">
                  <c:v>2.27</c:v>
                </c:pt>
                <c:pt idx="131">
                  <c:v>-8.0000000000000016E-2</c:v>
                </c:pt>
                <c:pt idx="132">
                  <c:v>0.53</c:v>
                </c:pt>
                <c:pt idx="133">
                  <c:v>-1.1100000000000001</c:v>
                </c:pt>
                <c:pt idx="134">
                  <c:v>4.0000000000000008E-2</c:v>
                </c:pt>
                <c:pt idx="135">
                  <c:v>-10.16</c:v>
                </c:pt>
                <c:pt idx="136">
                  <c:v>-12.58</c:v>
                </c:pt>
                <c:pt idx="137">
                  <c:v>5.34</c:v>
                </c:pt>
                <c:pt idx="138">
                  <c:v>7.99</c:v>
                </c:pt>
                <c:pt idx="139">
                  <c:v>2.58</c:v>
                </c:pt>
                <c:pt idx="140">
                  <c:v>-2.67</c:v>
                </c:pt>
                <c:pt idx="141">
                  <c:v>-8.16</c:v>
                </c:pt>
                <c:pt idx="142">
                  <c:v>-8.8800000000000008</c:v>
                </c:pt>
                <c:pt idx="143">
                  <c:v>-5.89</c:v>
                </c:pt>
                <c:pt idx="144">
                  <c:v>-2.2799999999999998</c:v>
                </c:pt>
                <c:pt idx="145">
                  <c:v>17.5</c:v>
                </c:pt>
                <c:pt idx="146">
                  <c:v>13.11</c:v>
                </c:pt>
                <c:pt idx="147">
                  <c:v>-15.78</c:v>
                </c:pt>
                <c:pt idx="148">
                  <c:v>-13.42</c:v>
                </c:pt>
                <c:pt idx="149">
                  <c:v>-9.129999999999999</c:v>
                </c:pt>
                <c:pt idx="150">
                  <c:v>-9.66</c:v>
                </c:pt>
                <c:pt idx="151">
                  <c:v>9.120000000000001</c:v>
                </c:pt>
                <c:pt idx="152">
                  <c:v>10.850000000000001</c:v>
                </c:pt>
                <c:pt idx="153">
                  <c:v>-1.9600000000000002</c:v>
                </c:pt>
                <c:pt idx="154">
                  <c:v>-2.94</c:v>
                </c:pt>
                <c:pt idx="155">
                  <c:v>-3.9699999999999998</c:v>
                </c:pt>
                <c:pt idx="156">
                  <c:v>-7.99</c:v>
                </c:pt>
                <c:pt idx="157">
                  <c:v>2.8099999999999996</c:v>
                </c:pt>
                <c:pt idx="158">
                  <c:v>10.92</c:v>
                </c:pt>
                <c:pt idx="159">
                  <c:v>-10.38</c:v>
                </c:pt>
                <c:pt idx="160">
                  <c:v>-19.670000000000005</c:v>
                </c:pt>
                <c:pt idx="161">
                  <c:v>-4.13</c:v>
                </c:pt>
                <c:pt idx="162">
                  <c:v>5.85</c:v>
                </c:pt>
                <c:pt idx="163">
                  <c:v>13.3</c:v>
                </c:pt>
                <c:pt idx="164">
                  <c:v>-0.26</c:v>
                </c:pt>
                <c:pt idx="165">
                  <c:v>-13.91</c:v>
                </c:pt>
                <c:pt idx="166">
                  <c:v>-1.59</c:v>
                </c:pt>
                <c:pt idx="167">
                  <c:v>8.629999999999999</c:v>
                </c:pt>
                <c:pt idx="168">
                  <c:v>-5.72</c:v>
                </c:pt>
                <c:pt idx="169">
                  <c:v>-11.360000000000001</c:v>
                </c:pt>
                <c:pt idx="170">
                  <c:v>2.1800000000000002</c:v>
                </c:pt>
                <c:pt idx="171">
                  <c:v>-14.67</c:v>
                </c:pt>
                <c:pt idx="172">
                  <c:v>-0.65000000000000013</c:v>
                </c:pt>
                <c:pt idx="173">
                  <c:v>13.97</c:v>
                </c:pt>
                <c:pt idx="174">
                  <c:v>-3</c:v>
                </c:pt>
                <c:pt idx="175">
                  <c:v>-6.92</c:v>
                </c:pt>
                <c:pt idx="176">
                  <c:v>5.8599999999999994</c:v>
                </c:pt>
                <c:pt idx="177">
                  <c:v>-2.46</c:v>
                </c:pt>
              </c:numCache>
            </c:numRef>
          </c:yVal>
          <c:smooth val="0"/>
        </c:ser>
        <c:ser>
          <c:idx val="8"/>
          <c:order val="3"/>
          <c:tx>
            <c:v>8h           [RVX]=22 ng/ml</c:v>
          </c:tx>
          <c:spPr>
            <a:ln w="69850">
              <a:solidFill>
                <a:srgbClr val="00B050"/>
              </a:solidFill>
              <a:prstDash val="solid"/>
            </a:ln>
          </c:spPr>
          <c:marker>
            <c:symbol val="none"/>
          </c:marker>
          <c:xVal>
            <c:numRef>
              <c:f>[2]DC_151102A_01_P1before!$A$31:$A$208</c:f>
              <c:numCache>
                <c:formatCode>General</c:formatCode>
                <c:ptCount val="178"/>
                <c:pt idx="0">
                  <c:v>1</c:v>
                </c:pt>
                <c:pt idx="1">
                  <c:v>1.33</c:v>
                </c:pt>
                <c:pt idx="2">
                  <c:v>1.6700000000000002</c:v>
                </c:pt>
                <c:pt idx="3">
                  <c:v>2</c:v>
                </c:pt>
                <c:pt idx="4">
                  <c:v>2.3299999999999996</c:v>
                </c:pt>
                <c:pt idx="5">
                  <c:v>2.67</c:v>
                </c:pt>
                <c:pt idx="6">
                  <c:v>3</c:v>
                </c:pt>
                <c:pt idx="7">
                  <c:v>3.3299999999999996</c:v>
                </c:pt>
                <c:pt idx="8">
                  <c:v>3.67</c:v>
                </c:pt>
                <c:pt idx="9">
                  <c:v>4</c:v>
                </c:pt>
                <c:pt idx="10">
                  <c:v>4.33</c:v>
                </c:pt>
                <c:pt idx="11">
                  <c:v>4.67</c:v>
                </c:pt>
                <c:pt idx="12">
                  <c:v>5</c:v>
                </c:pt>
                <c:pt idx="13">
                  <c:v>5.33</c:v>
                </c:pt>
                <c:pt idx="14">
                  <c:v>5.67</c:v>
                </c:pt>
                <c:pt idx="15">
                  <c:v>6</c:v>
                </c:pt>
                <c:pt idx="16">
                  <c:v>6.33</c:v>
                </c:pt>
                <c:pt idx="17">
                  <c:v>6.67</c:v>
                </c:pt>
                <c:pt idx="18">
                  <c:v>7</c:v>
                </c:pt>
                <c:pt idx="19">
                  <c:v>7.33</c:v>
                </c:pt>
                <c:pt idx="20">
                  <c:v>7.67</c:v>
                </c:pt>
                <c:pt idx="21">
                  <c:v>8</c:v>
                </c:pt>
                <c:pt idx="22">
                  <c:v>8.33</c:v>
                </c:pt>
                <c:pt idx="23">
                  <c:v>8.67</c:v>
                </c:pt>
                <c:pt idx="24">
                  <c:v>9</c:v>
                </c:pt>
                <c:pt idx="25">
                  <c:v>9.33</c:v>
                </c:pt>
                <c:pt idx="26">
                  <c:v>9.67</c:v>
                </c:pt>
                <c:pt idx="27">
                  <c:v>10</c:v>
                </c:pt>
                <c:pt idx="28">
                  <c:v>10.33</c:v>
                </c:pt>
                <c:pt idx="29">
                  <c:v>10.67</c:v>
                </c:pt>
                <c:pt idx="30">
                  <c:v>11</c:v>
                </c:pt>
                <c:pt idx="31">
                  <c:v>11.33</c:v>
                </c:pt>
                <c:pt idx="32">
                  <c:v>11.67</c:v>
                </c:pt>
                <c:pt idx="33">
                  <c:v>12</c:v>
                </c:pt>
                <c:pt idx="34">
                  <c:v>12.33</c:v>
                </c:pt>
                <c:pt idx="35">
                  <c:v>12.67</c:v>
                </c:pt>
                <c:pt idx="36">
                  <c:v>13</c:v>
                </c:pt>
                <c:pt idx="37">
                  <c:v>13.33</c:v>
                </c:pt>
                <c:pt idx="38">
                  <c:v>13.67</c:v>
                </c:pt>
                <c:pt idx="39">
                  <c:v>14</c:v>
                </c:pt>
                <c:pt idx="40">
                  <c:v>14.33</c:v>
                </c:pt>
                <c:pt idx="41">
                  <c:v>14.67</c:v>
                </c:pt>
                <c:pt idx="42">
                  <c:v>15</c:v>
                </c:pt>
                <c:pt idx="43">
                  <c:v>15.33</c:v>
                </c:pt>
                <c:pt idx="44">
                  <c:v>15.67</c:v>
                </c:pt>
                <c:pt idx="45">
                  <c:v>16</c:v>
                </c:pt>
                <c:pt idx="46">
                  <c:v>16.329999999999995</c:v>
                </c:pt>
                <c:pt idx="47">
                  <c:v>16.670000000000005</c:v>
                </c:pt>
                <c:pt idx="48">
                  <c:v>17</c:v>
                </c:pt>
                <c:pt idx="49">
                  <c:v>17.329999999999995</c:v>
                </c:pt>
                <c:pt idx="50">
                  <c:v>17.670000000000005</c:v>
                </c:pt>
                <c:pt idx="51">
                  <c:v>18</c:v>
                </c:pt>
                <c:pt idx="52">
                  <c:v>18.329999999999995</c:v>
                </c:pt>
                <c:pt idx="53">
                  <c:v>18.670000000000005</c:v>
                </c:pt>
                <c:pt idx="54">
                  <c:v>19</c:v>
                </c:pt>
                <c:pt idx="55">
                  <c:v>19.329999999999995</c:v>
                </c:pt>
                <c:pt idx="56">
                  <c:v>19.670000000000005</c:v>
                </c:pt>
                <c:pt idx="57">
                  <c:v>20</c:v>
                </c:pt>
                <c:pt idx="58">
                  <c:v>20.329999999999995</c:v>
                </c:pt>
                <c:pt idx="59">
                  <c:v>20.67</c:v>
                </c:pt>
                <c:pt idx="60">
                  <c:v>21</c:v>
                </c:pt>
                <c:pt idx="61">
                  <c:v>21.330000000000002</c:v>
                </c:pt>
                <c:pt idx="62">
                  <c:v>21.67</c:v>
                </c:pt>
                <c:pt idx="63">
                  <c:v>22</c:v>
                </c:pt>
                <c:pt idx="64">
                  <c:v>22.330000000000002</c:v>
                </c:pt>
                <c:pt idx="65">
                  <c:v>22.67</c:v>
                </c:pt>
                <c:pt idx="66">
                  <c:v>23</c:v>
                </c:pt>
                <c:pt idx="67">
                  <c:v>23.330000000000002</c:v>
                </c:pt>
                <c:pt idx="68">
                  <c:v>23.67</c:v>
                </c:pt>
                <c:pt idx="69">
                  <c:v>24</c:v>
                </c:pt>
                <c:pt idx="70">
                  <c:v>24.330000000000002</c:v>
                </c:pt>
                <c:pt idx="71">
                  <c:v>24.67</c:v>
                </c:pt>
                <c:pt idx="72">
                  <c:v>25</c:v>
                </c:pt>
                <c:pt idx="73">
                  <c:v>25.330000000000002</c:v>
                </c:pt>
                <c:pt idx="74">
                  <c:v>25.67</c:v>
                </c:pt>
                <c:pt idx="75">
                  <c:v>26</c:v>
                </c:pt>
                <c:pt idx="76">
                  <c:v>26.330000000000002</c:v>
                </c:pt>
                <c:pt idx="77">
                  <c:v>26.67</c:v>
                </c:pt>
                <c:pt idx="78">
                  <c:v>27</c:v>
                </c:pt>
                <c:pt idx="79">
                  <c:v>27.330000000000002</c:v>
                </c:pt>
                <c:pt idx="80">
                  <c:v>27.67</c:v>
                </c:pt>
                <c:pt idx="81">
                  <c:v>28</c:v>
                </c:pt>
                <c:pt idx="82">
                  <c:v>28.330000000000002</c:v>
                </c:pt>
                <c:pt idx="83">
                  <c:v>28.67</c:v>
                </c:pt>
                <c:pt idx="84">
                  <c:v>29</c:v>
                </c:pt>
                <c:pt idx="85">
                  <c:v>29.330000000000002</c:v>
                </c:pt>
                <c:pt idx="86">
                  <c:v>29.67</c:v>
                </c:pt>
                <c:pt idx="87">
                  <c:v>30</c:v>
                </c:pt>
                <c:pt idx="88">
                  <c:v>30.330000000000002</c:v>
                </c:pt>
                <c:pt idx="89">
                  <c:v>30.67</c:v>
                </c:pt>
                <c:pt idx="90">
                  <c:v>31</c:v>
                </c:pt>
                <c:pt idx="91">
                  <c:v>31.330000000000002</c:v>
                </c:pt>
                <c:pt idx="92">
                  <c:v>31.67</c:v>
                </c:pt>
                <c:pt idx="93">
                  <c:v>32</c:v>
                </c:pt>
                <c:pt idx="94">
                  <c:v>32.33</c:v>
                </c:pt>
                <c:pt idx="95">
                  <c:v>32.67</c:v>
                </c:pt>
                <c:pt idx="96">
                  <c:v>33</c:v>
                </c:pt>
                <c:pt idx="97">
                  <c:v>33.33</c:v>
                </c:pt>
                <c:pt idx="98">
                  <c:v>33.67</c:v>
                </c:pt>
                <c:pt idx="99">
                  <c:v>34</c:v>
                </c:pt>
                <c:pt idx="100">
                  <c:v>34.33</c:v>
                </c:pt>
                <c:pt idx="101">
                  <c:v>34.67</c:v>
                </c:pt>
                <c:pt idx="102">
                  <c:v>35</c:v>
                </c:pt>
                <c:pt idx="103">
                  <c:v>35.33</c:v>
                </c:pt>
                <c:pt idx="104">
                  <c:v>35.67</c:v>
                </c:pt>
                <c:pt idx="105">
                  <c:v>36</c:v>
                </c:pt>
                <c:pt idx="106">
                  <c:v>36.33</c:v>
                </c:pt>
                <c:pt idx="107">
                  <c:v>36.67</c:v>
                </c:pt>
                <c:pt idx="108">
                  <c:v>37</c:v>
                </c:pt>
                <c:pt idx="109">
                  <c:v>37.33</c:v>
                </c:pt>
                <c:pt idx="110">
                  <c:v>37.67</c:v>
                </c:pt>
                <c:pt idx="111">
                  <c:v>38</c:v>
                </c:pt>
                <c:pt idx="112">
                  <c:v>38.33</c:v>
                </c:pt>
                <c:pt idx="113">
                  <c:v>38.67</c:v>
                </c:pt>
                <c:pt idx="114">
                  <c:v>39</c:v>
                </c:pt>
                <c:pt idx="115">
                  <c:v>39.33</c:v>
                </c:pt>
                <c:pt idx="116">
                  <c:v>39.67</c:v>
                </c:pt>
                <c:pt idx="117">
                  <c:v>40</c:v>
                </c:pt>
                <c:pt idx="118">
                  <c:v>40.33</c:v>
                </c:pt>
                <c:pt idx="119">
                  <c:v>40.67</c:v>
                </c:pt>
                <c:pt idx="120">
                  <c:v>41</c:v>
                </c:pt>
                <c:pt idx="121">
                  <c:v>41.33</c:v>
                </c:pt>
                <c:pt idx="122">
                  <c:v>41.67</c:v>
                </c:pt>
                <c:pt idx="123">
                  <c:v>42</c:v>
                </c:pt>
                <c:pt idx="124">
                  <c:v>42.33</c:v>
                </c:pt>
                <c:pt idx="125">
                  <c:v>42.67</c:v>
                </c:pt>
                <c:pt idx="126">
                  <c:v>43</c:v>
                </c:pt>
                <c:pt idx="127">
                  <c:v>43.33</c:v>
                </c:pt>
                <c:pt idx="128">
                  <c:v>43.67</c:v>
                </c:pt>
                <c:pt idx="129">
                  <c:v>44</c:v>
                </c:pt>
                <c:pt idx="130">
                  <c:v>44.33</c:v>
                </c:pt>
                <c:pt idx="131">
                  <c:v>44.67</c:v>
                </c:pt>
                <c:pt idx="132">
                  <c:v>45</c:v>
                </c:pt>
                <c:pt idx="133">
                  <c:v>45.33</c:v>
                </c:pt>
                <c:pt idx="134">
                  <c:v>45.67</c:v>
                </c:pt>
                <c:pt idx="135">
                  <c:v>46</c:v>
                </c:pt>
                <c:pt idx="136">
                  <c:v>46.33</c:v>
                </c:pt>
                <c:pt idx="137">
                  <c:v>46.67</c:v>
                </c:pt>
                <c:pt idx="138">
                  <c:v>47</c:v>
                </c:pt>
                <c:pt idx="139">
                  <c:v>47.33</c:v>
                </c:pt>
                <c:pt idx="140">
                  <c:v>47.67</c:v>
                </c:pt>
                <c:pt idx="141">
                  <c:v>48</c:v>
                </c:pt>
                <c:pt idx="142">
                  <c:v>48.33</c:v>
                </c:pt>
                <c:pt idx="143">
                  <c:v>48.67</c:v>
                </c:pt>
                <c:pt idx="144">
                  <c:v>49</c:v>
                </c:pt>
                <c:pt idx="145">
                  <c:v>49.33</c:v>
                </c:pt>
                <c:pt idx="146">
                  <c:v>49.67</c:v>
                </c:pt>
                <c:pt idx="147">
                  <c:v>50</c:v>
                </c:pt>
                <c:pt idx="148">
                  <c:v>50.33</c:v>
                </c:pt>
                <c:pt idx="149">
                  <c:v>50.67</c:v>
                </c:pt>
                <c:pt idx="150">
                  <c:v>51</c:v>
                </c:pt>
                <c:pt idx="151">
                  <c:v>51.33</c:v>
                </c:pt>
                <c:pt idx="152">
                  <c:v>51.67</c:v>
                </c:pt>
                <c:pt idx="153">
                  <c:v>52</c:v>
                </c:pt>
                <c:pt idx="154">
                  <c:v>52.33</c:v>
                </c:pt>
                <c:pt idx="155">
                  <c:v>52.67</c:v>
                </c:pt>
                <c:pt idx="156">
                  <c:v>53</c:v>
                </c:pt>
                <c:pt idx="157">
                  <c:v>53.33</c:v>
                </c:pt>
                <c:pt idx="158">
                  <c:v>53.67</c:v>
                </c:pt>
                <c:pt idx="159">
                  <c:v>54</c:v>
                </c:pt>
                <c:pt idx="160">
                  <c:v>54.33</c:v>
                </c:pt>
                <c:pt idx="161">
                  <c:v>54.67</c:v>
                </c:pt>
                <c:pt idx="162">
                  <c:v>55</c:v>
                </c:pt>
                <c:pt idx="163">
                  <c:v>55.33</c:v>
                </c:pt>
                <c:pt idx="164">
                  <c:v>55.67</c:v>
                </c:pt>
                <c:pt idx="165">
                  <c:v>56</c:v>
                </c:pt>
                <c:pt idx="166">
                  <c:v>56.33</c:v>
                </c:pt>
                <c:pt idx="167">
                  <c:v>56.67</c:v>
                </c:pt>
                <c:pt idx="168">
                  <c:v>57</c:v>
                </c:pt>
                <c:pt idx="169">
                  <c:v>57.33</c:v>
                </c:pt>
                <c:pt idx="170">
                  <c:v>57.67</c:v>
                </c:pt>
                <c:pt idx="171">
                  <c:v>58</c:v>
                </c:pt>
                <c:pt idx="172">
                  <c:v>58.33</c:v>
                </c:pt>
                <c:pt idx="173">
                  <c:v>58.67</c:v>
                </c:pt>
                <c:pt idx="174">
                  <c:v>59</c:v>
                </c:pt>
                <c:pt idx="175">
                  <c:v>59.33</c:v>
                </c:pt>
                <c:pt idx="176">
                  <c:v>59.67</c:v>
                </c:pt>
                <c:pt idx="177">
                  <c:v>60</c:v>
                </c:pt>
              </c:numCache>
            </c:numRef>
          </c:xVal>
          <c:yVal>
            <c:numRef>
              <c:f>[2]DC_151102A_01_P1before!$H$31:$H$208</c:f>
              <c:numCache>
                <c:formatCode>General</c:formatCode>
                <c:ptCount val="178"/>
                <c:pt idx="0">
                  <c:v>0.27</c:v>
                </c:pt>
                <c:pt idx="1">
                  <c:v>-0.27</c:v>
                </c:pt>
                <c:pt idx="2">
                  <c:v>9.0000000000000011E-2</c:v>
                </c:pt>
                <c:pt idx="3">
                  <c:v>4.6399999999999997</c:v>
                </c:pt>
                <c:pt idx="4">
                  <c:v>14.27</c:v>
                </c:pt>
                <c:pt idx="5">
                  <c:v>33.57</c:v>
                </c:pt>
                <c:pt idx="6">
                  <c:v>68.42</c:v>
                </c:pt>
                <c:pt idx="7">
                  <c:v>119.22</c:v>
                </c:pt>
                <c:pt idx="8">
                  <c:v>181.14</c:v>
                </c:pt>
                <c:pt idx="9">
                  <c:v>241.59</c:v>
                </c:pt>
                <c:pt idx="10">
                  <c:v>291.7</c:v>
                </c:pt>
                <c:pt idx="11">
                  <c:v>330.52</c:v>
                </c:pt>
                <c:pt idx="12">
                  <c:v>352.04</c:v>
                </c:pt>
                <c:pt idx="13">
                  <c:v>353.71</c:v>
                </c:pt>
                <c:pt idx="14">
                  <c:v>342.3</c:v>
                </c:pt>
                <c:pt idx="15">
                  <c:v>323.14999999999998</c:v>
                </c:pt>
                <c:pt idx="16">
                  <c:v>296.08</c:v>
                </c:pt>
                <c:pt idx="17">
                  <c:v>262.51</c:v>
                </c:pt>
                <c:pt idx="18">
                  <c:v>232.03</c:v>
                </c:pt>
                <c:pt idx="19">
                  <c:v>218.15</c:v>
                </c:pt>
                <c:pt idx="20">
                  <c:v>208.47</c:v>
                </c:pt>
                <c:pt idx="21">
                  <c:v>184.65</c:v>
                </c:pt>
                <c:pt idx="22">
                  <c:v>164.84</c:v>
                </c:pt>
                <c:pt idx="23">
                  <c:v>149.13999999999999</c:v>
                </c:pt>
                <c:pt idx="24">
                  <c:v>134.35000000000002</c:v>
                </c:pt>
                <c:pt idx="25">
                  <c:v>128.07</c:v>
                </c:pt>
                <c:pt idx="26">
                  <c:v>122.88</c:v>
                </c:pt>
                <c:pt idx="27">
                  <c:v>111.97</c:v>
                </c:pt>
                <c:pt idx="28">
                  <c:v>101.02</c:v>
                </c:pt>
                <c:pt idx="29">
                  <c:v>88.83</c:v>
                </c:pt>
                <c:pt idx="30">
                  <c:v>81.06</c:v>
                </c:pt>
                <c:pt idx="31">
                  <c:v>79.86999999999999</c:v>
                </c:pt>
                <c:pt idx="32">
                  <c:v>75.27</c:v>
                </c:pt>
                <c:pt idx="33">
                  <c:v>75.42</c:v>
                </c:pt>
                <c:pt idx="34">
                  <c:v>67.42</c:v>
                </c:pt>
                <c:pt idx="35">
                  <c:v>50.660000000000004</c:v>
                </c:pt>
                <c:pt idx="36">
                  <c:v>49.730000000000004</c:v>
                </c:pt>
                <c:pt idx="37">
                  <c:v>54.68</c:v>
                </c:pt>
                <c:pt idx="38">
                  <c:v>50.809999999999995</c:v>
                </c:pt>
                <c:pt idx="39">
                  <c:v>48.42</c:v>
                </c:pt>
                <c:pt idx="40">
                  <c:v>42.05</c:v>
                </c:pt>
                <c:pt idx="41">
                  <c:v>29.14</c:v>
                </c:pt>
                <c:pt idx="42">
                  <c:v>29.3</c:v>
                </c:pt>
                <c:pt idx="43">
                  <c:v>38.980000000000004</c:v>
                </c:pt>
                <c:pt idx="44">
                  <c:v>31.23</c:v>
                </c:pt>
                <c:pt idx="45">
                  <c:v>33.160000000000004</c:v>
                </c:pt>
                <c:pt idx="46">
                  <c:v>19.829999999999995</c:v>
                </c:pt>
                <c:pt idx="47">
                  <c:v>13.7</c:v>
                </c:pt>
                <c:pt idx="48">
                  <c:v>27.979999999999997</c:v>
                </c:pt>
                <c:pt idx="49">
                  <c:v>17.579999999999995</c:v>
                </c:pt>
                <c:pt idx="50">
                  <c:v>24.110000000000003</c:v>
                </c:pt>
                <c:pt idx="51">
                  <c:v>29.27</c:v>
                </c:pt>
                <c:pt idx="52">
                  <c:v>12.75</c:v>
                </c:pt>
                <c:pt idx="53">
                  <c:v>3.77</c:v>
                </c:pt>
                <c:pt idx="54">
                  <c:v>8.02</c:v>
                </c:pt>
                <c:pt idx="55">
                  <c:v>18.41</c:v>
                </c:pt>
                <c:pt idx="56">
                  <c:v>21.95</c:v>
                </c:pt>
                <c:pt idx="57">
                  <c:v>13.129999999999999</c:v>
                </c:pt>
                <c:pt idx="58">
                  <c:v>0.28000000000000008</c:v>
                </c:pt>
                <c:pt idx="59">
                  <c:v>-1.8</c:v>
                </c:pt>
                <c:pt idx="60">
                  <c:v>12.27</c:v>
                </c:pt>
                <c:pt idx="61">
                  <c:v>18.23</c:v>
                </c:pt>
                <c:pt idx="62">
                  <c:v>12.08</c:v>
                </c:pt>
                <c:pt idx="63">
                  <c:v>6.37</c:v>
                </c:pt>
                <c:pt idx="64">
                  <c:v>-8.09</c:v>
                </c:pt>
                <c:pt idx="65">
                  <c:v>-4.9800000000000004</c:v>
                </c:pt>
                <c:pt idx="66">
                  <c:v>8.56</c:v>
                </c:pt>
                <c:pt idx="67">
                  <c:v>6.67</c:v>
                </c:pt>
                <c:pt idx="68">
                  <c:v>8.9500000000000011</c:v>
                </c:pt>
                <c:pt idx="69">
                  <c:v>5.35</c:v>
                </c:pt>
                <c:pt idx="70">
                  <c:v>-4.6899999999999995</c:v>
                </c:pt>
                <c:pt idx="71">
                  <c:v>-5.98</c:v>
                </c:pt>
                <c:pt idx="72">
                  <c:v>12.3</c:v>
                </c:pt>
                <c:pt idx="73">
                  <c:v>5.6099999999999994</c:v>
                </c:pt>
                <c:pt idx="74">
                  <c:v>-3.16</c:v>
                </c:pt>
                <c:pt idx="75">
                  <c:v>8.2100000000000009</c:v>
                </c:pt>
                <c:pt idx="76">
                  <c:v>-12.870000000000001</c:v>
                </c:pt>
                <c:pt idx="77">
                  <c:v>-13.6</c:v>
                </c:pt>
                <c:pt idx="78">
                  <c:v>10.53</c:v>
                </c:pt>
                <c:pt idx="79">
                  <c:v>11.09</c:v>
                </c:pt>
                <c:pt idx="80">
                  <c:v>3.7800000000000002</c:v>
                </c:pt>
                <c:pt idx="81">
                  <c:v>-0.99</c:v>
                </c:pt>
                <c:pt idx="82">
                  <c:v>-7.6099999999999994</c:v>
                </c:pt>
                <c:pt idx="83">
                  <c:v>-14.19</c:v>
                </c:pt>
                <c:pt idx="84">
                  <c:v>3.66</c:v>
                </c:pt>
                <c:pt idx="85">
                  <c:v>9.57</c:v>
                </c:pt>
                <c:pt idx="86">
                  <c:v>-7.0000000000000021E-2</c:v>
                </c:pt>
                <c:pt idx="87">
                  <c:v>-8.42</c:v>
                </c:pt>
                <c:pt idx="88">
                  <c:v>-7.88</c:v>
                </c:pt>
                <c:pt idx="89">
                  <c:v>-8.15</c:v>
                </c:pt>
                <c:pt idx="90">
                  <c:v>-11.62</c:v>
                </c:pt>
                <c:pt idx="91">
                  <c:v>0.8600000000000001</c:v>
                </c:pt>
                <c:pt idx="92">
                  <c:v>3.2</c:v>
                </c:pt>
                <c:pt idx="93">
                  <c:v>-0.16</c:v>
                </c:pt>
                <c:pt idx="94">
                  <c:v>-15.91</c:v>
                </c:pt>
                <c:pt idx="95">
                  <c:v>-10.88</c:v>
                </c:pt>
                <c:pt idx="96">
                  <c:v>7.1599999999999993</c:v>
                </c:pt>
                <c:pt idx="97">
                  <c:v>9.8500000000000014</c:v>
                </c:pt>
                <c:pt idx="98">
                  <c:v>-7.18</c:v>
                </c:pt>
                <c:pt idx="99">
                  <c:v>-10.75</c:v>
                </c:pt>
                <c:pt idx="100">
                  <c:v>-6.71</c:v>
                </c:pt>
                <c:pt idx="101">
                  <c:v>2</c:v>
                </c:pt>
                <c:pt idx="102">
                  <c:v>4.7300000000000004</c:v>
                </c:pt>
                <c:pt idx="103">
                  <c:v>-4.2699999999999996</c:v>
                </c:pt>
                <c:pt idx="104">
                  <c:v>-7.6099999999999994</c:v>
                </c:pt>
                <c:pt idx="105">
                  <c:v>-13.9</c:v>
                </c:pt>
                <c:pt idx="106">
                  <c:v>-2.0000000000000004E-2</c:v>
                </c:pt>
                <c:pt idx="107">
                  <c:v>2.66</c:v>
                </c:pt>
                <c:pt idx="108">
                  <c:v>2.8</c:v>
                </c:pt>
                <c:pt idx="109">
                  <c:v>-5.08</c:v>
                </c:pt>
                <c:pt idx="110">
                  <c:v>-7.8</c:v>
                </c:pt>
                <c:pt idx="111">
                  <c:v>-9.33</c:v>
                </c:pt>
                <c:pt idx="112">
                  <c:v>-6.9700000000000006</c:v>
                </c:pt>
                <c:pt idx="113">
                  <c:v>3.07</c:v>
                </c:pt>
                <c:pt idx="114">
                  <c:v>3.22</c:v>
                </c:pt>
                <c:pt idx="115">
                  <c:v>-5.46</c:v>
                </c:pt>
                <c:pt idx="116">
                  <c:v>-5.89</c:v>
                </c:pt>
                <c:pt idx="117">
                  <c:v>-2.48</c:v>
                </c:pt>
                <c:pt idx="118">
                  <c:v>-12.1</c:v>
                </c:pt>
                <c:pt idx="119">
                  <c:v>-6.2700000000000005</c:v>
                </c:pt>
                <c:pt idx="120">
                  <c:v>6.51</c:v>
                </c:pt>
                <c:pt idx="121">
                  <c:v>-3.2600000000000002</c:v>
                </c:pt>
                <c:pt idx="122">
                  <c:v>-10.360000000000001</c:v>
                </c:pt>
                <c:pt idx="123">
                  <c:v>-13.350000000000001</c:v>
                </c:pt>
                <c:pt idx="124">
                  <c:v>-6.54</c:v>
                </c:pt>
                <c:pt idx="125">
                  <c:v>7.54</c:v>
                </c:pt>
                <c:pt idx="126">
                  <c:v>2.4499999999999997</c:v>
                </c:pt>
                <c:pt idx="127">
                  <c:v>-0.85000000000000009</c:v>
                </c:pt>
                <c:pt idx="128">
                  <c:v>-15.450000000000001</c:v>
                </c:pt>
                <c:pt idx="129">
                  <c:v>-17.23</c:v>
                </c:pt>
                <c:pt idx="130">
                  <c:v>4.4000000000000004</c:v>
                </c:pt>
                <c:pt idx="131">
                  <c:v>5.0199999999999996</c:v>
                </c:pt>
                <c:pt idx="132">
                  <c:v>-4.2300000000000004</c:v>
                </c:pt>
                <c:pt idx="133">
                  <c:v>-5.8199999999999994</c:v>
                </c:pt>
                <c:pt idx="134">
                  <c:v>1.51</c:v>
                </c:pt>
                <c:pt idx="135">
                  <c:v>-2.14</c:v>
                </c:pt>
                <c:pt idx="136">
                  <c:v>-17.439999999999998</c:v>
                </c:pt>
                <c:pt idx="137">
                  <c:v>-10.08</c:v>
                </c:pt>
                <c:pt idx="138">
                  <c:v>-2.09</c:v>
                </c:pt>
                <c:pt idx="139">
                  <c:v>7.0000000000000021E-2</c:v>
                </c:pt>
                <c:pt idx="140">
                  <c:v>7.2</c:v>
                </c:pt>
                <c:pt idx="141">
                  <c:v>0.51</c:v>
                </c:pt>
                <c:pt idx="142">
                  <c:v>-19.439999999999998</c:v>
                </c:pt>
                <c:pt idx="143">
                  <c:v>-18.62</c:v>
                </c:pt>
                <c:pt idx="144">
                  <c:v>6.1899999999999995</c:v>
                </c:pt>
                <c:pt idx="145">
                  <c:v>10.450000000000001</c:v>
                </c:pt>
                <c:pt idx="146">
                  <c:v>-8.89</c:v>
                </c:pt>
                <c:pt idx="147">
                  <c:v>-8.83</c:v>
                </c:pt>
                <c:pt idx="148">
                  <c:v>-2.2000000000000002</c:v>
                </c:pt>
                <c:pt idx="149">
                  <c:v>-4.3</c:v>
                </c:pt>
                <c:pt idx="150">
                  <c:v>-13.17</c:v>
                </c:pt>
                <c:pt idx="151">
                  <c:v>-6.04</c:v>
                </c:pt>
                <c:pt idx="152">
                  <c:v>5.81</c:v>
                </c:pt>
                <c:pt idx="153">
                  <c:v>7.79</c:v>
                </c:pt>
                <c:pt idx="154">
                  <c:v>0.7400000000000001</c:v>
                </c:pt>
                <c:pt idx="155">
                  <c:v>-14.78</c:v>
                </c:pt>
                <c:pt idx="156">
                  <c:v>-12.8</c:v>
                </c:pt>
                <c:pt idx="157">
                  <c:v>-2.42</c:v>
                </c:pt>
                <c:pt idx="158">
                  <c:v>4.22</c:v>
                </c:pt>
                <c:pt idx="159">
                  <c:v>-3.62</c:v>
                </c:pt>
                <c:pt idx="160">
                  <c:v>-17.850000000000001</c:v>
                </c:pt>
                <c:pt idx="161">
                  <c:v>-5.09</c:v>
                </c:pt>
                <c:pt idx="162">
                  <c:v>1.04</c:v>
                </c:pt>
                <c:pt idx="163">
                  <c:v>-2.9899999999999998</c:v>
                </c:pt>
                <c:pt idx="164">
                  <c:v>2.2400000000000002</c:v>
                </c:pt>
                <c:pt idx="165">
                  <c:v>0.65000000000000013</c:v>
                </c:pt>
                <c:pt idx="166">
                  <c:v>-8.19</c:v>
                </c:pt>
                <c:pt idx="167">
                  <c:v>-14.209999999999999</c:v>
                </c:pt>
                <c:pt idx="168">
                  <c:v>1.1399999999999997</c:v>
                </c:pt>
                <c:pt idx="169">
                  <c:v>3.8899999999999997</c:v>
                </c:pt>
                <c:pt idx="170">
                  <c:v>1.51</c:v>
                </c:pt>
                <c:pt idx="171">
                  <c:v>-4.67</c:v>
                </c:pt>
                <c:pt idx="172">
                  <c:v>-23.05</c:v>
                </c:pt>
                <c:pt idx="173">
                  <c:v>-12.88</c:v>
                </c:pt>
                <c:pt idx="174">
                  <c:v>11.3</c:v>
                </c:pt>
                <c:pt idx="175">
                  <c:v>-1.03</c:v>
                </c:pt>
                <c:pt idx="176">
                  <c:v>-6.38</c:v>
                </c:pt>
                <c:pt idx="177">
                  <c:v>6.92</c:v>
                </c:pt>
              </c:numCache>
            </c:numRef>
          </c:yVal>
          <c:smooth val="0"/>
        </c:ser>
        <c:ser>
          <c:idx val="7"/>
          <c:order val="4"/>
          <c:tx>
            <c:v>24h         [RVX]=15 ng/ml</c:v>
          </c:tx>
          <c:spPr>
            <a:ln w="69850">
              <a:solidFill>
                <a:srgbClr val="7030A0"/>
              </a:solidFill>
              <a:prstDash val="solid"/>
            </a:ln>
          </c:spPr>
          <c:marker>
            <c:symbol val="none"/>
          </c:marker>
          <c:xVal>
            <c:numRef>
              <c:f>[2]DC_151102A_01_P1before!$A$31:$A$208</c:f>
              <c:numCache>
                <c:formatCode>General</c:formatCode>
                <c:ptCount val="178"/>
                <c:pt idx="0">
                  <c:v>1</c:v>
                </c:pt>
                <c:pt idx="1">
                  <c:v>1.33</c:v>
                </c:pt>
                <c:pt idx="2">
                  <c:v>1.6700000000000002</c:v>
                </c:pt>
                <c:pt idx="3">
                  <c:v>2</c:v>
                </c:pt>
                <c:pt idx="4">
                  <c:v>2.3299999999999996</c:v>
                </c:pt>
                <c:pt idx="5">
                  <c:v>2.67</c:v>
                </c:pt>
                <c:pt idx="6">
                  <c:v>3</c:v>
                </c:pt>
                <c:pt idx="7">
                  <c:v>3.3299999999999996</c:v>
                </c:pt>
                <c:pt idx="8">
                  <c:v>3.67</c:v>
                </c:pt>
                <c:pt idx="9">
                  <c:v>4</c:v>
                </c:pt>
                <c:pt idx="10">
                  <c:v>4.33</c:v>
                </c:pt>
                <c:pt idx="11">
                  <c:v>4.67</c:v>
                </c:pt>
                <c:pt idx="12">
                  <c:v>5</c:v>
                </c:pt>
                <c:pt idx="13">
                  <c:v>5.33</c:v>
                </c:pt>
                <c:pt idx="14">
                  <c:v>5.67</c:v>
                </c:pt>
                <c:pt idx="15">
                  <c:v>6</c:v>
                </c:pt>
                <c:pt idx="16">
                  <c:v>6.33</c:v>
                </c:pt>
                <c:pt idx="17">
                  <c:v>6.67</c:v>
                </c:pt>
                <c:pt idx="18">
                  <c:v>7</c:v>
                </c:pt>
                <c:pt idx="19">
                  <c:v>7.33</c:v>
                </c:pt>
                <c:pt idx="20">
                  <c:v>7.67</c:v>
                </c:pt>
                <c:pt idx="21">
                  <c:v>8</c:v>
                </c:pt>
                <c:pt idx="22">
                  <c:v>8.33</c:v>
                </c:pt>
                <c:pt idx="23">
                  <c:v>8.67</c:v>
                </c:pt>
                <c:pt idx="24">
                  <c:v>9</c:v>
                </c:pt>
                <c:pt idx="25">
                  <c:v>9.33</c:v>
                </c:pt>
                <c:pt idx="26">
                  <c:v>9.67</c:v>
                </c:pt>
                <c:pt idx="27">
                  <c:v>10</c:v>
                </c:pt>
                <c:pt idx="28">
                  <c:v>10.33</c:v>
                </c:pt>
                <c:pt idx="29">
                  <c:v>10.67</c:v>
                </c:pt>
                <c:pt idx="30">
                  <c:v>11</c:v>
                </c:pt>
                <c:pt idx="31">
                  <c:v>11.33</c:v>
                </c:pt>
                <c:pt idx="32">
                  <c:v>11.67</c:v>
                </c:pt>
                <c:pt idx="33">
                  <c:v>12</c:v>
                </c:pt>
                <c:pt idx="34">
                  <c:v>12.33</c:v>
                </c:pt>
                <c:pt idx="35">
                  <c:v>12.67</c:v>
                </c:pt>
                <c:pt idx="36">
                  <c:v>13</c:v>
                </c:pt>
                <c:pt idx="37">
                  <c:v>13.33</c:v>
                </c:pt>
                <c:pt idx="38">
                  <c:v>13.67</c:v>
                </c:pt>
                <c:pt idx="39">
                  <c:v>14</c:v>
                </c:pt>
                <c:pt idx="40">
                  <c:v>14.33</c:v>
                </c:pt>
                <c:pt idx="41">
                  <c:v>14.67</c:v>
                </c:pt>
                <c:pt idx="42">
                  <c:v>15</c:v>
                </c:pt>
                <c:pt idx="43">
                  <c:v>15.33</c:v>
                </c:pt>
                <c:pt idx="44">
                  <c:v>15.67</c:v>
                </c:pt>
                <c:pt idx="45">
                  <c:v>16</c:v>
                </c:pt>
                <c:pt idx="46">
                  <c:v>16.329999999999995</c:v>
                </c:pt>
                <c:pt idx="47">
                  <c:v>16.670000000000005</c:v>
                </c:pt>
                <c:pt idx="48">
                  <c:v>17</c:v>
                </c:pt>
                <c:pt idx="49">
                  <c:v>17.329999999999995</c:v>
                </c:pt>
                <c:pt idx="50">
                  <c:v>17.670000000000005</c:v>
                </c:pt>
                <c:pt idx="51">
                  <c:v>18</c:v>
                </c:pt>
                <c:pt idx="52">
                  <c:v>18.329999999999995</c:v>
                </c:pt>
                <c:pt idx="53">
                  <c:v>18.670000000000005</c:v>
                </c:pt>
                <c:pt idx="54">
                  <c:v>19</c:v>
                </c:pt>
                <c:pt idx="55">
                  <c:v>19.329999999999995</c:v>
                </c:pt>
                <c:pt idx="56">
                  <c:v>19.670000000000005</c:v>
                </c:pt>
                <c:pt idx="57">
                  <c:v>20</c:v>
                </c:pt>
                <c:pt idx="58">
                  <c:v>20.329999999999995</c:v>
                </c:pt>
                <c:pt idx="59">
                  <c:v>20.67</c:v>
                </c:pt>
                <c:pt idx="60">
                  <c:v>21</c:v>
                </c:pt>
                <c:pt idx="61">
                  <c:v>21.330000000000002</c:v>
                </c:pt>
                <c:pt idx="62">
                  <c:v>21.67</c:v>
                </c:pt>
                <c:pt idx="63">
                  <c:v>22</c:v>
                </c:pt>
                <c:pt idx="64">
                  <c:v>22.330000000000002</c:v>
                </c:pt>
                <c:pt idx="65">
                  <c:v>22.67</c:v>
                </c:pt>
                <c:pt idx="66">
                  <c:v>23</c:v>
                </c:pt>
                <c:pt idx="67">
                  <c:v>23.330000000000002</c:v>
                </c:pt>
                <c:pt idx="68">
                  <c:v>23.67</c:v>
                </c:pt>
                <c:pt idx="69">
                  <c:v>24</c:v>
                </c:pt>
                <c:pt idx="70">
                  <c:v>24.330000000000002</c:v>
                </c:pt>
                <c:pt idx="71">
                  <c:v>24.67</c:v>
                </c:pt>
                <c:pt idx="72">
                  <c:v>25</c:v>
                </c:pt>
                <c:pt idx="73">
                  <c:v>25.330000000000002</c:v>
                </c:pt>
                <c:pt idx="74">
                  <c:v>25.67</c:v>
                </c:pt>
                <c:pt idx="75">
                  <c:v>26</c:v>
                </c:pt>
                <c:pt idx="76">
                  <c:v>26.330000000000002</c:v>
                </c:pt>
                <c:pt idx="77">
                  <c:v>26.67</c:v>
                </c:pt>
                <c:pt idx="78">
                  <c:v>27</c:v>
                </c:pt>
                <c:pt idx="79">
                  <c:v>27.330000000000002</c:v>
                </c:pt>
                <c:pt idx="80">
                  <c:v>27.67</c:v>
                </c:pt>
                <c:pt idx="81">
                  <c:v>28</c:v>
                </c:pt>
                <c:pt idx="82">
                  <c:v>28.330000000000002</c:v>
                </c:pt>
                <c:pt idx="83">
                  <c:v>28.67</c:v>
                </c:pt>
                <c:pt idx="84">
                  <c:v>29</c:v>
                </c:pt>
                <c:pt idx="85">
                  <c:v>29.330000000000002</c:v>
                </c:pt>
                <c:pt idx="86">
                  <c:v>29.67</c:v>
                </c:pt>
                <c:pt idx="87">
                  <c:v>30</c:v>
                </c:pt>
                <c:pt idx="88">
                  <c:v>30.330000000000002</c:v>
                </c:pt>
                <c:pt idx="89">
                  <c:v>30.67</c:v>
                </c:pt>
                <c:pt idx="90">
                  <c:v>31</c:v>
                </c:pt>
                <c:pt idx="91">
                  <c:v>31.330000000000002</c:v>
                </c:pt>
                <c:pt idx="92">
                  <c:v>31.67</c:v>
                </c:pt>
                <c:pt idx="93">
                  <c:v>32</c:v>
                </c:pt>
                <c:pt idx="94">
                  <c:v>32.33</c:v>
                </c:pt>
                <c:pt idx="95">
                  <c:v>32.67</c:v>
                </c:pt>
                <c:pt idx="96">
                  <c:v>33</c:v>
                </c:pt>
                <c:pt idx="97">
                  <c:v>33.33</c:v>
                </c:pt>
                <c:pt idx="98">
                  <c:v>33.67</c:v>
                </c:pt>
                <c:pt idx="99">
                  <c:v>34</c:v>
                </c:pt>
                <c:pt idx="100">
                  <c:v>34.33</c:v>
                </c:pt>
                <c:pt idx="101">
                  <c:v>34.67</c:v>
                </c:pt>
                <c:pt idx="102">
                  <c:v>35</c:v>
                </c:pt>
                <c:pt idx="103">
                  <c:v>35.33</c:v>
                </c:pt>
                <c:pt idx="104">
                  <c:v>35.67</c:v>
                </c:pt>
                <c:pt idx="105">
                  <c:v>36</c:v>
                </c:pt>
                <c:pt idx="106">
                  <c:v>36.33</c:v>
                </c:pt>
                <c:pt idx="107">
                  <c:v>36.67</c:v>
                </c:pt>
                <c:pt idx="108">
                  <c:v>37</c:v>
                </c:pt>
                <c:pt idx="109">
                  <c:v>37.33</c:v>
                </c:pt>
                <c:pt idx="110">
                  <c:v>37.67</c:v>
                </c:pt>
                <c:pt idx="111">
                  <c:v>38</c:v>
                </c:pt>
                <c:pt idx="112">
                  <c:v>38.33</c:v>
                </c:pt>
                <c:pt idx="113">
                  <c:v>38.67</c:v>
                </c:pt>
                <c:pt idx="114">
                  <c:v>39</c:v>
                </c:pt>
                <c:pt idx="115">
                  <c:v>39.33</c:v>
                </c:pt>
                <c:pt idx="116">
                  <c:v>39.67</c:v>
                </c:pt>
                <c:pt idx="117">
                  <c:v>40</c:v>
                </c:pt>
                <c:pt idx="118">
                  <c:v>40.33</c:v>
                </c:pt>
                <c:pt idx="119">
                  <c:v>40.67</c:v>
                </c:pt>
                <c:pt idx="120">
                  <c:v>41</c:v>
                </c:pt>
                <c:pt idx="121">
                  <c:v>41.33</c:v>
                </c:pt>
                <c:pt idx="122">
                  <c:v>41.67</c:v>
                </c:pt>
                <c:pt idx="123">
                  <c:v>42</c:v>
                </c:pt>
                <c:pt idx="124">
                  <c:v>42.33</c:v>
                </c:pt>
                <c:pt idx="125">
                  <c:v>42.67</c:v>
                </c:pt>
                <c:pt idx="126">
                  <c:v>43</c:v>
                </c:pt>
                <c:pt idx="127">
                  <c:v>43.33</c:v>
                </c:pt>
                <c:pt idx="128">
                  <c:v>43.67</c:v>
                </c:pt>
                <c:pt idx="129">
                  <c:v>44</c:v>
                </c:pt>
                <c:pt idx="130">
                  <c:v>44.33</c:v>
                </c:pt>
                <c:pt idx="131">
                  <c:v>44.67</c:v>
                </c:pt>
                <c:pt idx="132">
                  <c:v>45</c:v>
                </c:pt>
                <c:pt idx="133">
                  <c:v>45.33</c:v>
                </c:pt>
                <c:pt idx="134">
                  <c:v>45.67</c:v>
                </c:pt>
                <c:pt idx="135">
                  <c:v>46</c:v>
                </c:pt>
                <c:pt idx="136">
                  <c:v>46.33</c:v>
                </c:pt>
                <c:pt idx="137">
                  <c:v>46.67</c:v>
                </c:pt>
                <c:pt idx="138">
                  <c:v>47</c:v>
                </c:pt>
                <c:pt idx="139">
                  <c:v>47.33</c:v>
                </c:pt>
                <c:pt idx="140">
                  <c:v>47.67</c:v>
                </c:pt>
                <c:pt idx="141">
                  <c:v>48</c:v>
                </c:pt>
                <c:pt idx="142">
                  <c:v>48.33</c:v>
                </c:pt>
                <c:pt idx="143">
                  <c:v>48.67</c:v>
                </c:pt>
                <c:pt idx="144">
                  <c:v>49</c:v>
                </c:pt>
                <c:pt idx="145">
                  <c:v>49.33</c:v>
                </c:pt>
                <c:pt idx="146">
                  <c:v>49.67</c:v>
                </c:pt>
                <c:pt idx="147">
                  <c:v>50</c:v>
                </c:pt>
                <c:pt idx="148">
                  <c:v>50.33</c:v>
                </c:pt>
                <c:pt idx="149">
                  <c:v>50.67</c:v>
                </c:pt>
                <c:pt idx="150">
                  <c:v>51</c:v>
                </c:pt>
                <c:pt idx="151">
                  <c:v>51.33</c:v>
                </c:pt>
                <c:pt idx="152">
                  <c:v>51.67</c:v>
                </c:pt>
                <c:pt idx="153">
                  <c:v>52</c:v>
                </c:pt>
                <c:pt idx="154">
                  <c:v>52.33</c:v>
                </c:pt>
                <c:pt idx="155">
                  <c:v>52.67</c:v>
                </c:pt>
                <c:pt idx="156">
                  <c:v>53</c:v>
                </c:pt>
                <c:pt idx="157">
                  <c:v>53.33</c:v>
                </c:pt>
                <c:pt idx="158">
                  <c:v>53.67</c:v>
                </c:pt>
                <c:pt idx="159">
                  <c:v>54</c:v>
                </c:pt>
                <c:pt idx="160">
                  <c:v>54.33</c:v>
                </c:pt>
                <c:pt idx="161">
                  <c:v>54.67</c:v>
                </c:pt>
                <c:pt idx="162">
                  <c:v>55</c:v>
                </c:pt>
                <c:pt idx="163">
                  <c:v>55.33</c:v>
                </c:pt>
                <c:pt idx="164">
                  <c:v>55.67</c:v>
                </c:pt>
                <c:pt idx="165">
                  <c:v>56</c:v>
                </c:pt>
                <c:pt idx="166">
                  <c:v>56.33</c:v>
                </c:pt>
                <c:pt idx="167">
                  <c:v>56.67</c:v>
                </c:pt>
                <c:pt idx="168">
                  <c:v>57</c:v>
                </c:pt>
                <c:pt idx="169">
                  <c:v>57.33</c:v>
                </c:pt>
                <c:pt idx="170">
                  <c:v>57.67</c:v>
                </c:pt>
                <c:pt idx="171">
                  <c:v>58</c:v>
                </c:pt>
                <c:pt idx="172">
                  <c:v>58.33</c:v>
                </c:pt>
                <c:pt idx="173">
                  <c:v>58.67</c:v>
                </c:pt>
                <c:pt idx="174">
                  <c:v>59</c:v>
                </c:pt>
                <c:pt idx="175">
                  <c:v>59.33</c:v>
                </c:pt>
                <c:pt idx="176">
                  <c:v>59.67</c:v>
                </c:pt>
                <c:pt idx="177">
                  <c:v>60</c:v>
                </c:pt>
              </c:numCache>
            </c:numRef>
          </c:xVal>
          <c:yVal>
            <c:numRef>
              <c:f>[2]DC_151102A_01_P1before!$J$31:$J$208</c:f>
              <c:numCache>
                <c:formatCode>General</c:formatCode>
                <c:ptCount val="178"/>
                <c:pt idx="0">
                  <c:v>9.0000000000000011E-2</c:v>
                </c:pt>
                <c:pt idx="1">
                  <c:v>0</c:v>
                </c:pt>
                <c:pt idx="2">
                  <c:v>3.3</c:v>
                </c:pt>
                <c:pt idx="3">
                  <c:v>14.360000000000001</c:v>
                </c:pt>
                <c:pt idx="4">
                  <c:v>37.25</c:v>
                </c:pt>
                <c:pt idx="5">
                  <c:v>79.48</c:v>
                </c:pt>
                <c:pt idx="6">
                  <c:v>144.73999999999998</c:v>
                </c:pt>
                <c:pt idx="7">
                  <c:v>227.8</c:v>
                </c:pt>
                <c:pt idx="8">
                  <c:v>314.07</c:v>
                </c:pt>
                <c:pt idx="9">
                  <c:v>382.37</c:v>
                </c:pt>
                <c:pt idx="10">
                  <c:v>412.96999999999997</c:v>
                </c:pt>
                <c:pt idx="11">
                  <c:v>403.5</c:v>
                </c:pt>
                <c:pt idx="12">
                  <c:v>368.26</c:v>
                </c:pt>
                <c:pt idx="13">
                  <c:v>326.63</c:v>
                </c:pt>
                <c:pt idx="14">
                  <c:v>287.77999999999992</c:v>
                </c:pt>
                <c:pt idx="15">
                  <c:v>268.22000000000003</c:v>
                </c:pt>
                <c:pt idx="16">
                  <c:v>245.18</c:v>
                </c:pt>
                <c:pt idx="17">
                  <c:v>211.53</c:v>
                </c:pt>
                <c:pt idx="18">
                  <c:v>190.29</c:v>
                </c:pt>
                <c:pt idx="19">
                  <c:v>177.51</c:v>
                </c:pt>
                <c:pt idx="20">
                  <c:v>165.91</c:v>
                </c:pt>
                <c:pt idx="21">
                  <c:v>145.53</c:v>
                </c:pt>
                <c:pt idx="22">
                  <c:v>133.62</c:v>
                </c:pt>
                <c:pt idx="23">
                  <c:v>122.61999999999999</c:v>
                </c:pt>
                <c:pt idx="24">
                  <c:v>107.85</c:v>
                </c:pt>
                <c:pt idx="25">
                  <c:v>99.93</c:v>
                </c:pt>
                <c:pt idx="26">
                  <c:v>99.169999999999987</c:v>
                </c:pt>
                <c:pt idx="27">
                  <c:v>88.26</c:v>
                </c:pt>
                <c:pt idx="28">
                  <c:v>76.2</c:v>
                </c:pt>
                <c:pt idx="29">
                  <c:v>67.849999999999994</c:v>
                </c:pt>
                <c:pt idx="30">
                  <c:v>66.73</c:v>
                </c:pt>
                <c:pt idx="31">
                  <c:v>68.900000000000006</c:v>
                </c:pt>
                <c:pt idx="32">
                  <c:v>53.03</c:v>
                </c:pt>
                <c:pt idx="33">
                  <c:v>52.620000000000005</c:v>
                </c:pt>
                <c:pt idx="34">
                  <c:v>55.47</c:v>
                </c:pt>
                <c:pt idx="35">
                  <c:v>42.02</c:v>
                </c:pt>
                <c:pt idx="36">
                  <c:v>34.56</c:v>
                </c:pt>
                <c:pt idx="37">
                  <c:v>35.28</c:v>
                </c:pt>
                <c:pt idx="38">
                  <c:v>36.690000000000005</c:v>
                </c:pt>
                <c:pt idx="39">
                  <c:v>33.449999999999996</c:v>
                </c:pt>
                <c:pt idx="40">
                  <c:v>32.910000000000004</c:v>
                </c:pt>
                <c:pt idx="41">
                  <c:v>27.19</c:v>
                </c:pt>
                <c:pt idx="42">
                  <c:v>22.3</c:v>
                </c:pt>
                <c:pt idx="43">
                  <c:v>24.6</c:v>
                </c:pt>
                <c:pt idx="44">
                  <c:v>21.8</c:v>
                </c:pt>
                <c:pt idx="45">
                  <c:v>17.559999999999999</c:v>
                </c:pt>
                <c:pt idx="46">
                  <c:v>11.239999999999998</c:v>
                </c:pt>
                <c:pt idx="47">
                  <c:v>5.9</c:v>
                </c:pt>
                <c:pt idx="48">
                  <c:v>6.22</c:v>
                </c:pt>
                <c:pt idx="49">
                  <c:v>19.59</c:v>
                </c:pt>
                <c:pt idx="50">
                  <c:v>14.88</c:v>
                </c:pt>
                <c:pt idx="51">
                  <c:v>9.65</c:v>
                </c:pt>
                <c:pt idx="52">
                  <c:v>13.12</c:v>
                </c:pt>
                <c:pt idx="53">
                  <c:v>-0.68</c:v>
                </c:pt>
                <c:pt idx="54">
                  <c:v>-1.23</c:v>
                </c:pt>
                <c:pt idx="55">
                  <c:v>10.239999999999998</c:v>
                </c:pt>
                <c:pt idx="56">
                  <c:v>13.03</c:v>
                </c:pt>
                <c:pt idx="57">
                  <c:v>6.37</c:v>
                </c:pt>
                <c:pt idx="58">
                  <c:v>-1.78</c:v>
                </c:pt>
                <c:pt idx="59">
                  <c:v>-1.9100000000000001</c:v>
                </c:pt>
                <c:pt idx="60">
                  <c:v>3.8899999999999997</c:v>
                </c:pt>
                <c:pt idx="61">
                  <c:v>-6.0000000000000005E-2</c:v>
                </c:pt>
                <c:pt idx="62">
                  <c:v>3.2600000000000002</c:v>
                </c:pt>
                <c:pt idx="63">
                  <c:v>9.120000000000001</c:v>
                </c:pt>
                <c:pt idx="64">
                  <c:v>3.62</c:v>
                </c:pt>
                <c:pt idx="65">
                  <c:v>-4.42</c:v>
                </c:pt>
                <c:pt idx="66">
                  <c:v>-13.08</c:v>
                </c:pt>
                <c:pt idx="67">
                  <c:v>7.1</c:v>
                </c:pt>
                <c:pt idx="68">
                  <c:v>8.7800000000000011</c:v>
                </c:pt>
                <c:pt idx="69">
                  <c:v>-6.88</c:v>
                </c:pt>
                <c:pt idx="70">
                  <c:v>-3.74</c:v>
                </c:pt>
                <c:pt idx="71">
                  <c:v>-8.31</c:v>
                </c:pt>
                <c:pt idx="72">
                  <c:v>-7.01</c:v>
                </c:pt>
                <c:pt idx="73">
                  <c:v>3.4099999999999997</c:v>
                </c:pt>
                <c:pt idx="74">
                  <c:v>0.31000000000000005</c:v>
                </c:pt>
                <c:pt idx="75">
                  <c:v>-6.55</c:v>
                </c:pt>
                <c:pt idx="76">
                  <c:v>-1.1900000000000002</c:v>
                </c:pt>
                <c:pt idx="77">
                  <c:v>-6.25</c:v>
                </c:pt>
                <c:pt idx="78">
                  <c:v>-4.6199999999999992</c:v>
                </c:pt>
                <c:pt idx="79">
                  <c:v>1.48</c:v>
                </c:pt>
                <c:pt idx="80">
                  <c:v>-1.25</c:v>
                </c:pt>
                <c:pt idx="81">
                  <c:v>-3.71</c:v>
                </c:pt>
                <c:pt idx="82">
                  <c:v>-7.31</c:v>
                </c:pt>
                <c:pt idx="83">
                  <c:v>-15.96</c:v>
                </c:pt>
                <c:pt idx="84">
                  <c:v>-10.360000000000001</c:v>
                </c:pt>
                <c:pt idx="85">
                  <c:v>0.89</c:v>
                </c:pt>
                <c:pt idx="86">
                  <c:v>-7.2</c:v>
                </c:pt>
                <c:pt idx="87">
                  <c:v>0.8600000000000001</c:v>
                </c:pt>
                <c:pt idx="88">
                  <c:v>-1.36</c:v>
                </c:pt>
                <c:pt idx="89">
                  <c:v>-15.3</c:v>
                </c:pt>
                <c:pt idx="90">
                  <c:v>-14.94</c:v>
                </c:pt>
                <c:pt idx="91">
                  <c:v>-9.91</c:v>
                </c:pt>
                <c:pt idx="92">
                  <c:v>3.07</c:v>
                </c:pt>
                <c:pt idx="93">
                  <c:v>2.65</c:v>
                </c:pt>
                <c:pt idx="94">
                  <c:v>-2.0699999999999998</c:v>
                </c:pt>
                <c:pt idx="95">
                  <c:v>-11.139999999999999</c:v>
                </c:pt>
                <c:pt idx="96">
                  <c:v>-8.76</c:v>
                </c:pt>
                <c:pt idx="97">
                  <c:v>-0.63000000000000012</c:v>
                </c:pt>
                <c:pt idx="98">
                  <c:v>-4.26</c:v>
                </c:pt>
                <c:pt idx="99">
                  <c:v>-2.48</c:v>
                </c:pt>
                <c:pt idx="100">
                  <c:v>-17.41</c:v>
                </c:pt>
                <c:pt idx="101">
                  <c:v>-15.709999999999999</c:v>
                </c:pt>
                <c:pt idx="102">
                  <c:v>-4.0599999999999996</c:v>
                </c:pt>
                <c:pt idx="103">
                  <c:v>1.53</c:v>
                </c:pt>
                <c:pt idx="104">
                  <c:v>4.4300000000000006</c:v>
                </c:pt>
                <c:pt idx="105">
                  <c:v>-16.86</c:v>
                </c:pt>
                <c:pt idx="106">
                  <c:v>-14.8</c:v>
                </c:pt>
                <c:pt idx="107">
                  <c:v>1.54</c:v>
                </c:pt>
                <c:pt idx="108">
                  <c:v>-4.6899999999999995</c:v>
                </c:pt>
                <c:pt idx="109">
                  <c:v>-1.35</c:v>
                </c:pt>
                <c:pt idx="110">
                  <c:v>-2.8</c:v>
                </c:pt>
                <c:pt idx="111">
                  <c:v>-14.62</c:v>
                </c:pt>
                <c:pt idx="112">
                  <c:v>-15.5</c:v>
                </c:pt>
                <c:pt idx="113">
                  <c:v>-3.98</c:v>
                </c:pt>
                <c:pt idx="114">
                  <c:v>2.9</c:v>
                </c:pt>
                <c:pt idx="115">
                  <c:v>-3.51</c:v>
                </c:pt>
                <c:pt idx="116">
                  <c:v>-5.8599999999999994</c:v>
                </c:pt>
                <c:pt idx="117">
                  <c:v>-2.73</c:v>
                </c:pt>
                <c:pt idx="118">
                  <c:v>-10.729999999999999</c:v>
                </c:pt>
                <c:pt idx="119">
                  <c:v>-23.67</c:v>
                </c:pt>
                <c:pt idx="120">
                  <c:v>1.1900000000000002</c:v>
                </c:pt>
                <c:pt idx="121">
                  <c:v>9.2900000000000009</c:v>
                </c:pt>
                <c:pt idx="122">
                  <c:v>-5.75</c:v>
                </c:pt>
                <c:pt idx="123">
                  <c:v>-24.49</c:v>
                </c:pt>
                <c:pt idx="124">
                  <c:v>-17.779999999999998</c:v>
                </c:pt>
                <c:pt idx="125">
                  <c:v>9.2800000000000011</c:v>
                </c:pt>
                <c:pt idx="126">
                  <c:v>-9.08</c:v>
                </c:pt>
                <c:pt idx="127">
                  <c:v>-7.56</c:v>
                </c:pt>
                <c:pt idx="128">
                  <c:v>0.89</c:v>
                </c:pt>
                <c:pt idx="129">
                  <c:v>-12.18</c:v>
                </c:pt>
                <c:pt idx="130">
                  <c:v>-13.3</c:v>
                </c:pt>
                <c:pt idx="131">
                  <c:v>-8.7399999999999984</c:v>
                </c:pt>
                <c:pt idx="132">
                  <c:v>4.6599999999999993</c:v>
                </c:pt>
                <c:pt idx="133">
                  <c:v>-3.58</c:v>
                </c:pt>
                <c:pt idx="134">
                  <c:v>-7.49</c:v>
                </c:pt>
                <c:pt idx="135">
                  <c:v>0.79</c:v>
                </c:pt>
                <c:pt idx="136">
                  <c:v>-4.17</c:v>
                </c:pt>
                <c:pt idx="137">
                  <c:v>-14.67</c:v>
                </c:pt>
                <c:pt idx="138">
                  <c:v>-21.38</c:v>
                </c:pt>
                <c:pt idx="139">
                  <c:v>3.12</c:v>
                </c:pt>
                <c:pt idx="140">
                  <c:v>7.89</c:v>
                </c:pt>
                <c:pt idx="141">
                  <c:v>-6.5</c:v>
                </c:pt>
                <c:pt idx="142">
                  <c:v>-8.57</c:v>
                </c:pt>
                <c:pt idx="143">
                  <c:v>-17.07</c:v>
                </c:pt>
                <c:pt idx="144">
                  <c:v>-13.53</c:v>
                </c:pt>
                <c:pt idx="145">
                  <c:v>3.92</c:v>
                </c:pt>
                <c:pt idx="146">
                  <c:v>-7.22</c:v>
                </c:pt>
                <c:pt idx="147">
                  <c:v>-13.39</c:v>
                </c:pt>
                <c:pt idx="148">
                  <c:v>4.83</c:v>
                </c:pt>
                <c:pt idx="149">
                  <c:v>-1.9100000000000001</c:v>
                </c:pt>
                <c:pt idx="150">
                  <c:v>-17.630000000000003</c:v>
                </c:pt>
                <c:pt idx="151">
                  <c:v>-22.53</c:v>
                </c:pt>
                <c:pt idx="152">
                  <c:v>1.82</c:v>
                </c:pt>
                <c:pt idx="153">
                  <c:v>13.48</c:v>
                </c:pt>
                <c:pt idx="154">
                  <c:v>-4.2300000000000004</c:v>
                </c:pt>
                <c:pt idx="155">
                  <c:v>-6.6899999999999995</c:v>
                </c:pt>
                <c:pt idx="156">
                  <c:v>-10.7</c:v>
                </c:pt>
                <c:pt idx="157">
                  <c:v>-11.49</c:v>
                </c:pt>
                <c:pt idx="158">
                  <c:v>-0.63000000000000012</c:v>
                </c:pt>
                <c:pt idx="159">
                  <c:v>2.3699999999999997</c:v>
                </c:pt>
                <c:pt idx="160">
                  <c:v>-10.709999999999999</c:v>
                </c:pt>
                <c:pt idx="161">
                  <c:v>-14.5</c:v>
                </c:pt>
                <c:pt idx="162">
                  <c:v>-5.99</c:v>
                </c:pt>
                <c:pt idx="163">
                  <c:v>-6.9300000000000006</c:v>
                </c:pt>
                <c:pt idx="164">
                  <c:v>-0.58000000000000007</c:v>
                </c:pt>
                <c:pt idx="165">
                  <c:v>2.65</c:v>
                </c:pt>
                <c:pt idx="166">
                  <c:v>-7.83</c:v>
                </c:pt>
                <c:pt idx="167">
                  <c:v>-27.66</c:v>
                </c:pt>
                <c:pt idx="168">
                  <c:v>-1.52</c:v>
                </c:pt>
                <c:pt idx="169">
                  <c:v>23.47</c:v>
                </c:pt>
                <c:pt idx="170">
                  <c:v>-4.26</c:v>
                </c:pt>
                <c:pt idx="171">
                  <c:v>-11.19</c:v>
                </c:pt>
                <c:pt idx="172">
                  <c:v>-24.02</c:v>
                </c:pt>
                <c:pt idx="173">
                  <c:v>-17.809999999999999</c:v>
                </c:pt>
                <c:pt idx="174">
                  <c:v>4.6099999999999994</c:v>
                </c:pt>
                <c:pt idx="175">
                  <c:v>-4.18</c:v>
                </c:pt>
                <c:pt idx="176">
                  <c:v>-6.39</c:v>
                </c:pt>
                <c:pt idx="177">
                  <c:v>-1.76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20050288"/>
        <c:axId val="1120058992"/>
      </c:scatterChart>
      <c:valAx>
        <c:axId val="1120050288"/>
        <c:scaling>
          <c:orientation val="minMax"/>
          <c:max val="50"/>
        </c:scaling>
        <c:delete val="0"/>
        <c:axPos val="b"/>
        <c:title>
          <c:tx>
            <c:rich>
              <a:bodyPr/>
              <a:lstStyle/>
              <a:p>
                <a:pPr>
                  <a:defRPr sz="2800">
                    <a:latin typeface="Arial" pitchFamily="34" charset="0"/>
                    <a:cs typeface="Arial" pitchFamily="34" charset="0"/>
                  </a:defRPr>
                </a:pPr>
                <a:r>
                  <a:rPr lang="en-US" sz="2800" dirty="0">
                    <a:latin typeface="Arial" pitchFamily="34" charset="0"/>
                    <a:cs typeface="Arial" pitchFamily="34" charset="0"/>
                  </a:rPr>
                  <a:t>Time (min)</a:t>
                </a:r>
              </a:p>
            </c:rich>
          </c:tx>
          <c:layout>
            <c:manualLayout>
              <c:xMode val="edge"/>
              <c:yMode val="edge"/>
              <c:x val="0.68341674498629268"/>
              <c:y val="0.7980483017330947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1905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2400" b="1">
                <a:latin typeface="Arial" pitchFamily="34" charset="0"/>
                <a:cs typeface="Arial" pitchFamily="34" charset="0"/>
              </a:defRPr>
            </a:pPr>
            <a:endParaRPr lang="de-DE"/>
          </a:p>
        </c:txPr>
        <c:crossAx val="1120058992"/>
        <c:crosses val="autoZero"/>
        <c:crossBetween val="midCat"/>
      </c:valAx>
      <c:valAx>
        <c:axId val="1120058992"/>
        <c:scaling>
          <c:orientation val="minMax"/>
          <c:max val="6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3200">
                    <a:latin typeface="Arial" pitchFamily="34" charset="0"/>
                    <a:cs typeface="Arial" pitchFamily="34" charset="0"/>
                  </a:defRPr>
                </a:pPr>
                <a:r>
                  <a:rPr lang="en-US" sz="3200">
                    <a:latin typeface="Arial" pitchFamily="34" charset="0"/>
                    <a:cs typeface="Arial" pitchFamily="34" charset="0"/>
                  </a:rPr>
                  <a:t>Thrombin (nM)</a:t>
                </a:r>
              </a:p>
            </c:rich>
          </c:tx>
          <c:layout>
            <c:manualLayout>
              <c:xMode val="edge"/>
              <c:yMode val="edge"/>
              <c:x val="2.4402412494707797E-2"/>
              <c:y val="0.1602144650715369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txPr>
          <a:bodyPr/>
          <a:lstStyle/>
          <a:p>
            <a:pPr>
              <a:defRPr sz="2400" b="1">
                <a:latin typeface="Arial" pitchFamily="34" charset="0"/>
                <a:cs typeface="Arial" pitchFamily="34" charset="0"/>
              </a:defRPr>
            </a:pPr>
            <a:endParaRPr lang="de-DE"/>
          </a:p>
        </c:txPr>
        <c:crossAx val="1120050288"/>
        <c:crosses val="autoZero"/>
        <c:crossBetween val="midCat"/>
      </c:valAx>
      <c:spPr>
        <a:solidFill>
          <a:srgbClr val="FFFFFF"/>
        </a:solidFill>
        <a:ln w="19050">
          <a:solidFill>
            <a:schemeClr val="accent6"/>
          </a:solidFill>
        </a:ln>
        <a:effectLst>
          <a:outerShdw blurRad="177800" dist="177800" dir="2700000" sx="101000" sy="101000" algn="tl" rotWithShape="0">
            <a:schemeClr val="accent6">
              <a:alpha val="40000"/>
            </a:schemeClr>
          </a:outerShdw>
        </a:effectLst>
      </c:spPr>
    </c:plotArea>
    <c:legend>
      <c:legendPos val="r"/>
      <c:layout>
        <c:manualLayout>
          <c:xMode val="edge"/>
          <c:yMode val="edge"/>
          <c:x val="0.48484552767410233"/>
          <c:y val="5.4301908676139425E-2"/>
          <c:w val="0.35927126715650221"/>
          <c:h val="0.35026249111372426"/>
        </c:manualLayout>
      </c:layout>
      <c:overlay val="0"/>
      <c:txPr>
        <a:bodyPr/>
        <a:lstStyle/>
        <a:p>
          <a:pPr>
            <a:defRPr sz="2000" b="1"/>
          </a:pPr>
          <a:endParaRPr lang="de-DE"/>
        </a:p>
      </c:txPr>
    </c:legend>
    <c:plotVisOnly val="1"/>
    <c:dispBlanksAs val="gap"/>
    <c:showDLblsOverMax val="0"/>
  </c:chart>
  <c:spPr>
    <a:effectLst>
      <a:outerShdw blurRad="177800" dist="38100" dir="2700000" sx="101000" sy="101000" algn="tl" rotWithShape="0">
        <a:srgbClr val="2D2D8A">
          <a:alpha val="40000"/>
        </a:srgbClr>
      </a:outerShdw>
    </a:effectLst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586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587" cy="496552"/>
          </a:xfrm>
          <a:prstGeom prst="rect">
            <a:avLst/>
          </a:prstGeom>
        </p:spPr>
        <p:txBody>
          <a:bodyPr vert="horz" lIns="63203" tIns="31602" rIns="63203" bIns="31602" rtlCol="0"/>
          <a:lstStyle>
            <a:lvl1pPr algn="l">
              <a:defRPr sz="800">
                <a:latin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905" y="1"/>
            <a:ext cx="2946679" cy="496552"/>
          </a:xfrm>
          <a:prstGeom prst="rect">
            <a:avLst/>
          </a:prstGeom>
        </p:spPr>
        <p:txBody>
          <a:bodyPr vert="horz" lIns="63203" tIns="31602" rIns="63203" bIns="31602" rtlCol="0"/>
          <a:lstStyle>
            <a:lvl1pPr algn="r">
              <a:defRPr sz="800">
                <a:latin typeface="Arial" pitchFamily="34" charset="0"/>
              </a:defRPr>
            </a:lvl1pPr>
          </a:lstStyle>
          <a:p>
            <a:pPr>
              <a:defRPr/>
            </a:pPr>
            <a:fld id="{C8C438E4-92D7-404E-90EA-1D75BDB3B658}" type="datetimeFigureOut">
              <a:rPr lang="es-ES"/>
              <a:pPr>
                <a:defRPr/>
              </a:pPr>
              <a:t>26/01/2017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876425" y="744538"/>
            <a:ext cx="3044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3203" tIns="31602" rIns="63203" bIns="31602" rtlCol="0" anchor="ctr"/>
          <a:lstStyle/>
          <a:p>
            <a:pPr lvl="0"/>
            <a:endParaRPr lang="es-ES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331" y="4715594"/>
            <a:ext cx="5439014" cy="4466767"/>
          </a:xfrm>
          <a:prstGeom prst="rect">
            <a:avLst/>
          </a:prstGeom>
        </p:spPr>
        <p:txBody>
          <a:bodyPr vert="horz" lIns="63203" tIns="31602" rIns="63203" bIns="31602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985"/>
            <a:ext cx="2945587" cy="495451"/>
          </a:xfrm>
          <a:prstGeom prst="rect">
            <a:avLst/>
          </a:prstGeom>
        </p:spPr>
        <p:txBody>
          <a:bodyPr vert="horz" lIns="63203" tIns="31602" rIns="63203" bIns="31602" rtlCol="0" anchor="b"/>
          <a:lstStyle>
            <a:lvl1pPr algn="l">
              <a:defRPr sz="800">
                <a:latin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905" y="9428985"/>
            <a:ext cx="2946679" cy="495451"/>
          </a:xfrm>
          <a:prstGeom prst="rect">
            <a:avLst/>
          </a:prstGeom>
        </p:spPr>
        <p:txBody>
          <a:bodyPr vert="horz" lIns="63203" tIns="31602" rIns="63203" bIns="31602" rtlCol="0" anchor="b"/>
          <a:lstStyle>
            <a:lvl1pPr algn="r">
              <a:defRPr sz="800">
                <a:latin typeface="Arial" pitchFamily="34" charset="0"/>
              </a:defRPr>
            </a:lvl1pPr>
          </a:lstStyle>
          <a:p>
            <a:pPr>
              <a:defRPr/>
            </a:pPr>
            <a:fld id="{0134B22A-42B3-4A6B-846B-F2B59824EF9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6642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876425" y="744538"/>
            <a:ext cx="30448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C6427AD-4F51-4D68-A3A7-91A8D4D77AAC}" type="slidenum">
              <a:rPr lang="es-ES" smtClean="0">
                <a:latin typeface="Arial" charset="0"/>
              </a:rPr>
              <a:pPr/>
              <a:t>1</a:t>
            </a:fld>
            <a:endParaRPr lang="es-E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81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30304" y="12303663"/>
            <a:ext cx="27543443" cy="848893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860608" y="22442806"/>
            <a:ext cx="22682835" cy="10121265"/>
          </a:xfrm>
        </p:spPr>
        <p:txBody>
          <a:bodyPr/>
          <a:lstStyle>
            <a:lvl1pPr marL="0" indent="0" algn="ctr">
              <a:buNone/>
              <a:defRPr/>
            </a:lvl1pPr>
            <a:lvl2pPr marL="432054" indent="0" algn="ctr">
              <a:buNone/>
              <a:defRPr/>
            </a:lvl2pPr>
            <a:lvl3pPr marL="864108" indent="0" algn="ctr">
              <a:buNone/>
              <a:defRPr/>
            </a:lvl3pPr>
            <a:lvl4pPr marL="1296162" indent="0" algn="ctr">
              <a:buNone/>
              <a:defRPr/>
            </a:lvl4pPr>
            <a:lvl5pPr marL="1728216" indent="0" algn="ctr">
              <a:buNone/>
              <a:defRPr/>
            </a:lvl5pPr>
            <a:lvl6pPr marL="2160270" indent="0" algn="ctr">
              <a:buNone/>
              <a:defRPr/>
            </a:lvl6pPr>
            <a:lvl7pPr marL="2592324" indent="0" algn="ctr">
              <a:buNone/>
              <a:defRPr/>
            </a:lvl7pPr>
            <a:lvl8pPr marL="3024378" indent="0" algn="ctr">
              <a:buNone/>
              <a:defRPr/>
            </a:lvl8pPr>
            <a:lvl9pPr marL="3456432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C5D23-1101-4E73-B462-9D69C4D0F02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17756-945C-4973-A2C3-00C59B922E4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3495937" y="1591075"/>
            <a:ext cx="7289412" cy="337920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626207" y="1591075"/>
            <a:ext cx="21725715" cy="3379209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59041-04D7-46AE-8655-D2486126E6C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115C1-DB6C-46EA-B479-F24CE63FAA6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59320" y="25450306"/>
            <a:ext cx="27543443" cy="7865984"/>
          </a:xfrm>
        </p:spPr>
        <p:txBody>
          <a:bodyPr anchor="t"/>
          <a:lstStyle>
            <a:lvl1pPr algn="l">
              <a:defRPr sz="38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59320" y="16786725"/>
            <a:ext cx="27543443" cy="8663583"/>
          </a:xfrm>
        </p:spPr>
        <p:txBody>
          <a:bodyPr anchor="b"/>
          <a:lstStyle>
            <a:lvl1pPr marL="0" indent="0">
              <a:buNone/>
              <a:defRPr sz="1900"/>
            </a:lvl1pPr>
            <a:lvl2pPr marL="432054" indent="0">
              <a:buNone/>
              <a:defRPr sz="1700"/>
            </a:lvl2pPr>
            <a:lvl3pPr marL="864108" indent="0">
              <a:buNone/>
              <a:defRPr sz="1500"/>
            </a:lvl3pPr>
            <a:lvl4pPr marL="1296162" indent="0">
              <a:buNone/>
              <a:defRPr sz="1300"/>
            </a:lvl4pPr>
            <a:lvl5pPr marL="1728216" indent="0">
              <a:buNone/>
              <a:defRPr sz="1300"/>
            </a:lvl5pPr>
            <a:lvl6pPr marL="2160270" indent="0">
              <a:buNone/>
              <a:defRPr sz="1300"/>
            </a:lvl6pPr>
            <a:lvl7pPr marL="2592324" indent="0">
              <a:buNone/>
              <a:defRPr sz="1300"/>
            </a:lvl7pPr>
            <a:lvl8pPr marL="3024378" indent="0">
              <a:buNone/>
              <a:defRPr sz="1300"/>
            </a:lvl8pPr>
            <a:lvl9pPr marL="3456432" indent="0">
              <a:buNone/>
              <a:defRPr sz="1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B6E78-98F6-4CA0-B97B-9D542BDF72A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626205" y="9237031"/>
            <a:ext cx="14506813" cy="26146142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277035" y="9237031"/>
            <a:ext cx="14508314" cy="26146142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3C1A2-681D-4D06-A51B-4422430C77F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0203" y="1585575"/>
            <a:ext cx="29163645" cy="660082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20202" y="8865734"/>
            <a:ext cx="14317790" cy="369371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2054" indent="0">
              <a:buNone/>
              <a:defRPr sz="1900" b="1"/>
            </a:lvl2pPr>
            <a:lvl3pPr marL="864108" indent="0">
              <a:buNone/>
              <a:defRPr sz="1700" b="1"/>
            </a:lvl3pPr>
            <a:lvl4pPr marL="1296162" indent="0">
              <a:buNone/>
              <a:defRPr sz="1500" b="1"/>
            </a:lvl4pPr>
            <a:lvl5pPr marL="1728216" indent="0">
              <a:buNone/>
              <a:defRPr sz="1500" b="1"/>
            </a:lvl5pPr>
            <a:lvl6pPr marL="2160270" indent="0">
              <a:buNone/>
              <a:defRPr sz="1500" b="1"/>
            </a:lvl6pPr>
            <a:lvl7pPr marL="2592324" indent="0">
              <a:buNone/>
              <a:defRPr sz="1500" b="1"/>
            </a:lvl7pPr>
            <a:lvl8pPr marL="3024378" indent="0">
              <a:buNone/>
              <a:defRPr sz="1500" b="1"/>
            </a:lvl8pPr>
            <a:lvl9pPr marL="3456432" indent="0">
              <a:buNone/>
              <a:defRPr sz="15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20202" y="12559446"/>
            <a:ext cx="14317790" cy="22819602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6461558" y="8865734"/>
            <a:ext cx="14322290" cy="369371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2054" indent="0">
              <a:buNone/>
              <a:defRPr sz="1900" b="1"/>
            </a:lvl2pPr>
            <a:lvl3pPr marL="864108" indent="0">
              <a:buNone/>
              <a:defRPr sz="1700" b="1"/>
            </a:lvl3pPr>
            <a:lvl4pPr marL="1296162" indent="0">
              <a:buNone/>
              <a:defRPr sz="1500" b="1"/>
            </a:lvl4pPr>
            <a:lvl5pPr marL="1728216" indent="0">
              <a:buNone/>
              <a:defRPr sz="1500" b="1"/>
            </a:lvl5pPr>
            <a:lvl6pPr marL="2160270" indent="0">
              <a:buNone/>
              <a:defRPr sz="1500" b="1"/>
            </a:lvl6pPr>
            <a:lvl7pPr marL="2592324" indent="0">
              <a:buNone/>
              <a:defRPr sz="1500" b="1"/>
            </a:lvl7pPr>
            <a:lvl8pPr marL="3024378" indent="0">
              <a:buNone/>
              <a:defRPr sz="1500" b="1"/>
            </a:lvl8pPr>
            <a:lvl9pPr marL="3456432" indent="0">
              <a:buNone/>
              <a:defRPr sz="15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6461558" y="12559446"/>
            <a:ext cx="14322290" cy="22819602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47708-5BFC-4884-8C70-5702A9C5392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FB055-E4FA-40C6-8DE0-1B17DD4CD99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15F14-BD74-4FB3-93EE-698658661D0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0203" y="1577324"/>
            <a:ext cx="10660332" cy="6710839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669084" y="1577324"/>
            <a:ext cx="18114764" cy="3380172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20203" y="8288161"/>
            <a:ext cx="10660332" cy="27090886"/>
          </a:xfrm>
        </p:spPr>
        <p:txBody>
          <a:bodyPr/>
          <a:lstStyle>
            <a:lvl1pPr marL="0" indent="0">
              <a:buNone/>
              <a:defRPr sz="1300"/>
            </a:lvl1pPr>
            <a:lvl2pPr marL="432054" indent="0">
              <a:buNone/>
              <a:defRPr sz="1100"/>
            </a:lvl2pPr>
            <a:lvl3pPr marL="864108" indent="0">
              <a:buNone/>
              <a:defRPr sz="900"/>
            </a:lvl3pPr>
            <a:lvl4pPr marL="1296162" indent="0">
              <a:buNone/>
              <a:defRPr sz="900"/>
            </a:lvl4pPr>
            <a:lvl5pPr marL="1728216" indent="0">
              <a:buNone/>
              <a:defRPr sz="900"/>
            </a:lvl5pPr>
            <a:lvl6pPr marL="2160270" indent="0">
              <a:buNone/>
              <a:defRPr sz="900"/>
            </a:lvl6pPr>
            <a:lvl7pPr marL="2592324" indent="0">
              <a:buNone/>
              <a:defRPr sz="900"/>
            </a:lvl7pPr>
            <a:lvl8pPr marL="3024378" indent="0">
              <a:buNone/>
              <a:defRPr sz="900"/>
            </a:lvl8pPr>
            <a:lvl9pPr marL="3456432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F9705-B693-4DD4-A205-2A76FA73C7F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51794" y="27723466"/>
            <a:ext cx="19442430" cy="3272909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351794" y="3538318"/>
            <a:ext cx="19442430" cy="23762970"/>
          </a:xfrm>
        </p:spPr>
        <p:txBody>
          <a:bodyPr/>
          <a:lstStyle>
            <a:lvl1pPr marL="0" indent="0">
              <a:buNone/>
              <a:defRPr sz="3000"/>
            </a:lvl1pPr>
            <a:lvl2pPr marL="432054" indent="0">
              <a:buNone/>
              <a:defRPr sz="2600"/>
            </a:lvl2pPr>
            <a:lvl3pPr marL="864108" indent="0">
              <a:buNone/>
              <a:defRPr sz="2300"/>
            </a:lvl3pPr>
            <a:lvl4pPr marL="1296162" indent="0">
              <a:buNone/>
              <a:defRPr sz="1900"/>
            </a:lvl4pPr>
            <a:lvl5pPr marL="1728216" indent="0">
              <a:buNone/>
              <a:defRPr sz="1900"/>
            </a:lvl5pPr>
            <a:lvl6pPr marL="2160270" indent="0">
              <a:buNone/>
              <a:defRPr sz="1900"/>
            </a:lvl6pPr>
            <a:lvl7pPr marL="2592324" indent="0">
              <a:buNone/>
              <a:defRPr sz="1900"/>
            </a:lvl7pPr>
            <a:lvl8pPr marL="3024378" indent="0">
              <a:buNone/>
              <a:defRPr sz="1900"/>
            </a:lvl8pPr>
            <a:lvl9pPr marL="3456432" indent="0">
              <a:buNone/>
              <a:defRPr sz="19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51794" y="30996375"/>
            <a:ext cx="19442430" cy="4648081"/>
          </a:xfrm>
        </p:spPr>
        <p:txBody>
          <a:bodyPr/>
          <a:lstStyle>
            <a:lvl1pPr marL="0" indent="0">
              <a:buNone/>
              <a:defRPr sz="1300"/>
            </a:lvl1pPr>
            <a:lvl2pPr marL="432054" indent="0">
              <a:buNone/>
              <a:defRPr sz="1100"/>
            </a:lvl2pPr>
            <a:lvl3pPr marL="864108" indent="0">
              <a:buNone/>
              <a:defRPr sz="900"/>
            </a:lvl3pPr>
            <a:lvl4pPr marL="1296162" indent="0">
              <a:buNone/>
              <a:defRPr sz="900"/>
            </a:lvl4pPr>
            <a:lvl5pPr marL="1728216" indent="0">
              <a:buNone/>
              <a:defRPr sz="900"/>
            </a:lvl5pPr>
            <a:lvl6pPr marL="2160270" indent="0">
              <a:buNone/>
              <a:defRPr sz="900"/>
            </a:lvl6pPr>
            <a:lvl7pPr marL="2592324" indent="0">
              <a:buNone/>
              <a:defRPr sz="900"/>
            </a:lvl7pPr>
            <a:lvl8pPr marL="3024378" indent="0">
              <a:buNone/>
              <a:defRPr sz="900"/>
            </a:lvl8pPr>
            <a:lvl9pPr marL="3456432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7F056-9A27-4817-8EEE-69FF25F8DF7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25600" y="1590675"/>
            <a:ext cx="29159200" cy="659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18" tIns="216011" rIns="432018" bIns="2160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5600" y="9237664"/>
            <a:ext cx="29159200" cy="261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18" tIns="216011" rIns="432018" bIns="2160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25601" y="36063238"/>
            <a:ext cx="7553325" cy="274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18" tIns="216011" rIns="432018" bIns="216011" numCol="1" anchor="t" anchorCtr="0" compatLnSpc="1">
            <a:prstTxWarp prst="textNoShape">
              <a:avLst/>
            </a:prstTxWarp>
          </a:bodyPr>
          <a:lstStyle>
            <a:lvl1pPr>
              <a:defRPr sz="6400">
                <a:latin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5988" y="36063238"/>
            <a:ext cx="10252075" cy="274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18" tIns="216011" rIns="432018" bIns="216011" numCol="1" anchor="t" anchorCtr="0" compatLnSpc="1">
            <a:prstTxWarp prst="textNoShape">
              <a:avLst/>
            </a:prstTxWarp>
          </a:bodyPr>
          <a:lstStyle>
            <a:lvl1pPr algn="ctr">
              <a:defRPr sz="6400">
                <a:latin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5127" y="36063238"/>
            <a:ext cx="7559675" cy="274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18" tIns="216011" rIns="432018" bIns="216011" numCol="1" anchor="t" anchorCtr="0" compatLnSpc="1">
            <a:prstTxWarp prst="textNoShape">
              <a:avLst/>
            </a:prstTxWarp>
          </a:bodyPr>
          <a:lstStyle>
            <a:lvl1pPr algn="r">
              <a:defRPr sz="6400">
                <a:latin typeface="Arial" pitchFamily="34" charset="0"/>
              </a:defRPr>
            </a:lvl1pPr>
          </a:lstStyle>
          <a:p>
            <a:pPr>
              <a:defRPr/>
            </a:pPr>
            <a:fld id="{949793EE-899B-47FA-972E-1A7EAC220A3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19588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19588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Arial" charset="0"/>
        </a:defRPr>
      </a:lvl2pPr>
      <a:lvl3pPr algn="ctr" defTabSz="4319588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Arial" charset="0"/>
        </a:defRPr>
      </a:lvl3pPr>
      <a:lvl4pPr algn="ctr" defTabSz="4319588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Arial" charset="0"/>
        </a:defRPr>
      </a:lvl4pPr>
      <a:lvl5pPr algn="ctr" defTabSz="4319588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Arial" charset="0"/>
        </a:defRPr>
      </a:lvl5pPr>
      <a:lvl6pPr marL="432054" algn="ctr" defTabSz="4320540" rtl="0" fontAlgn="base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Arial" charset="0"/>
        </a:defRPr>
      </a:lvl6pPr>
      <a:lvl7pPr marL="864108" algn="ctr" defTabSz="4320540" rtl="0" fontAlgn="base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Arial" charset="0"/>
        </a:defRPr>
      </a:lvl7pPr>
      <a:lvl8pPr marL="1296162" algn="ctr" defTabSz="4320540" rtl="0" fontAlgn="base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Arial" charset="0"/>
        </a:defRPr>
      </a:lvl8pPr>
      <a:lvl9pPr marL="1728216" algn="ctr" defTabSz="4320540" rtl="0" fontAlgn="base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Arial" charset="0"/>
        </a:defRPr>
      </a:lvl9pPr>
    </p:titleStyle>
    <p:bodyStyle>
      <a:lvl1pPr marL="1617663" indent="-1617663" algn="l" defTabSz="4319588" rtl="0" eaLnBrk="0" fontAlgn="base" hangingPunct="0">
        <a:spcBef>
          <a:spcPct val="20000"/>
        </a:spcBef>
        <a:spcAft>
          <a:spcPct val="0"/>
        </a:spcAft>
        <a:buChar char="•"/>
        <a:defRPr sz="15000">
          <a:solidFill>
            <a:schemeClr val="tx1"/>
          </a:solidFill>
          <a:latin typeface="+mn-lt"/>
          <a:ea typeface="+mn-ea"/>
          <a:cs typeface="+mn-cs"/>
        </a:defRPr>
      </a:lvl1pPr>
      <a:lvl2pPr marL="3509963" indent="-1352550" algn="l" defTabSz="4319588" rtl="0" eaLnBrk="0" fontAlgn="base" hangingPunct="0">
        <a:spcBef>
          <a:spcPct val="20000"/>
        </a:spcBef>
        <a:spcAft>
          <a:spcPct val="0"/>
        </a:spcAft>
        <a:buChar char="–"/>
        <a:defRPr sz="13300">
          <a:solidFill>
            <a:schemeClr val="tx1"/>
          </a:solidFill>
          <a:latin typeface="+mn-lt"/>
        </a:defRPr>
      </a:lvl2pPr>
      <a:lvl3pPr marL="5400675" indent="-1081088" algn="l" defTabSz="4319588" rtl="0" eaLnBrk="0" fontAlgn="base" hangingPunct="0">
        <a:spcBef>
          <a:spcPct val="20000"/>
        </a:spcBef>
        <a:spcAft>
          <a:spcPct val="0"/>
        </a:spcAft>
        <a:buChar char="•"/>
        <a:defRPr sz="11200">
          <a:solidFill>
            <a:schemeClr val="tx1"/>
          </a:solidFill>
          <a:latin typeface="+mn-lt"/>
        </a:defRPr>
      </a:lvl3pPr>
      <a:lvl4pPr marL="7558088" indent="-1081088" algn="l" defTabSz="4319588" rtl="0" eaLnBrk="0" fontAlgn="base" hangingPunct="0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</a:defRPr>
      </a:lvl4pPr>
      <a:lvl5pPr marL="9721850" indent="-1081088" algn="l" defTabSz="4319588" rtl="0" eaLnBrk="0" fontAlgn="base" hangingPunct="0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5pPr>
      <a:lvl6pPr marL="10154770" indent="-1081636" algn="l" defTabSz="4320540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6pPr>
      <a:lvl7pPr marL="10586824" indent="-1081636" algn="l" defTabSz="4320540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7pPr>
      <a:lvl8pPr marL="11018878" indent="-1081636" algn="l" defTabSz="4320540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8pPr>
      <a:lvl9pPr marL="11450932" indent="-1081636" algn="l" defTabSz="4320540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8641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0" y="4536779"/>
            <a:ext cx="32404050" cy="154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32018" tIns="216011" rIns="432018" bIns="216011">
            <a:spAutoFit/>
          </a:bodyPr>
          <a:lstStyle/>
          <a:p>
            <a:pPr algn="ctr"/>
            <a:r>
              <a:rPr lang="en-US" sz="36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Department of Hematology, CHUV Lausanne University Hospital, Lausanne, Switzerland</a:t>
            </a:r>
            <a:endParaRPr lang="fr-CH" sz="3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6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Department of Visceral Surgery and Medicine, Bern University Hospital, Bern, Switzerland </a:t>
            </a:r>
            <a:endParaRPr lang="fr-CH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54229" y="6048947"/>
            <a:ext cx="15984000" cy="1080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 lIns="432018" tIns="216011" rIns="432018" bIns="216011">
            <a:spAutoFit/>
          </a:bodyPr>
          <a:lstStyle/>
          <a:p>
            <a:pPr algn="ctr" defTabSz="4319588"/>
            <a:r>
              <a:rPr lang="es-ES_tradnl" sz="5100" b="1" dirty="0" smtClean="0">
                <a:solidFill>
                  <a:schemeClr val="bg1"/>
                </a:solidFill>
                <a:latin typeface="Univers" pitchFamily="34" charset="0"/>
              </a:rPr>
              <a:t>INTRODUCTION and OBJECTIVE</a:t>
            </a:r>
            <a:endParaRPr lang="es-ES" sz="5100" b="1" dirty="0">
              <a:solidFill>
                <a:schemeClr val="bg1"/>
              </a:solidFill>
              <a:latin typeface="Univers" pitchFamily="34" charset="0"/>
            </a:endParaRP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74841" y="31107731"/>
            <a:ext cx="23472000" cy="1080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 lIns="432018" tIns="216011" rIns="432018" bIns="216011">
            <a:spAutoFit/>
          </a:bodyPr>
          <a:lstStyle/>
          <a:p>
            <a:pPr algn="ctr" defTabSz="4319588"/>
            <a:r>
              <a:rPr lang="es-ES_tradnl" sz="5100" b="1" dirty="0">
                <a:solidFill>
                  <a:schemeClr val="bg1"/>
                </a:solidFill>
                <a:latin typeface="Univers" pitchFamily="34" charset="0"/>
              </a:rPr>
              <a:t> METHODS</a:t>
            </a:r>
            <a:endParaRPr lang="es-ES" sz="5100" b="1" dirty="0">
              <a:solidFill>
                <a:schemeClr val="bg1"/>
              </a:solidFill>
              <a:latin typeface="Univers" pitchFamily="34" charset="0"/>
            </a:endParaRPr>
          </a:p>
        </p:txBody>
      </p:sp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53341" y="7273080"/>
            <a:ext cx="15985776" cy="9108000"/>
          </a:xfrm>
          <a:prstGeom prst="rect">
            <a:avLst/>
          </a:prstGeom>
          <a:noFill/>
          <a:ln w="76200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432018" tIns="216011" rIns="432018" bIns="216011">
            <a:spAutoFit/>
          </a:bodyPr>
          <a:lstStyle/>
          <a:p>
            <a:pPr algn="just"/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Rivaroxaban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(RVX), a new oral direct inhibitor of factor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Xa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, is used for treatment and secondary prevention of venous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thromboembolic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events (VTE).</a:t>
            </a:r>
          </a:p>
          <a:p>
            <a:pPr algn="just"/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n-US" sz="3500" dirty="0" smtClean="0">
                <a:latin typeface="Arial" pitchFamily="34" charset="0"/>
                <a:cs typeface="Arial" pitchFamily="34" charset="0"/>
              </a:rPr>
              <a:t>An unsolved question deals with the anticoagulant efficacy of a given RVX concentration and the related potential hemorrhagic risk in case of a pharmacological or surgical intervention.</a:t>
            </a:r>
          </a:p>
          <a:p>
            <a:pPr algn="just"/>
            <a:endParaRPr lang="en-US" sz="35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500" dirty="0" smtClean="0">
                <a:latin typeface="Arial" pitchFamily="34" charset="0"/>
                <a:cs typeface="Arial" pitchFamily="34" charset="0"/>
              </a:rPr>
              <a:t>This problem is particularly challenging in obese patients, because obesity itself is an increased risk factor for the development of VTE (1) and pharmacokinetics and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pharmacodynamics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of RVX in these patients are not well known (2).</a:t>
            </a:r>
          </a:p>
          <a:p>
            <a:pPr algn="just"/>
            <a:endParaRPr lang="en-US" sz="35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3500" b="1" dirty="0" smtClean="0">
                <a:latin typeface="Arial" pitchFamily="34" charset="0"/>
                <a:cs typeface="Arial" pitchFamily="34" charset="0"/>
              </a:rPr>
              <a:t>The aim of this study was to assess the </a:t>
            </a:r>
            <a:r>
              <a:rPr lang="en-US" sz="3500" b="1" i="1" dirty="0" smtClean="0">
                <a:latin typeface="Arial" pitchFamily="34" charset="0"/>
                <a:cs typeface="Arial" pitchFamily="34" charset="0"/>
              </a:rPr>
              <a:t>in vivo 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anticoagulant effect  of various RVX concentration in obese patients undergoing bariatric surgery.</a:t>
            </a:r>
            <a:endParaRPr lang="en-US" sz="3500" dirty="0" smtClean="0">
              <a:latin typeface="Arial" pitchFamily="34" charset="0"/>
              <a:cs typeface="Arial" pitchFamily="34" charset="0"/>
            </a:endParaRPr>
          </a:p>
          <a:p>
            <a:endParaRPr lang="fr-CH" sz="3600" dirty="0" smtClean="0"/>
          </a:p>
          <a:p>
            <a:pPr algn="just"/>
            <a:endParaRPr lang="en-US" sz="35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35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Text Box 12"/>
          <p:cNvSpPr txBox="1">
            <a:spLocks noChangeArrowheads="1"/>
          </p:cNvSpPr>
          <p:nvPr/>
        </p:nvSpPr>
        <p:spPr bwMode="auto">
          <a:xfrm>
            <a:off x="109541" y="32331867"/>
            <a:ext cx="23402600" cy="5606887"/>
          </a:xfrm>
          <a:prstGeom prst="rect">
            <a:avLst/>
          </a:prstGeom>
          <a:noFill/>
          <a:ln w="76200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432018" tIns="216011" rIns="432018" bIns="216011">
            <a:spAutoFit/>
          </a:bodyPr>
          <a:lstStyle/>
          <a:p>
            <a:pPr algn="just" defTabSz="4319588">
              <a:lnSpc>
                <a:spcPct val="15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We investigated 12 obese patients receiving a single dose of 10 mg RVX before and at day 3 after bariatric surgery. Whole blood was taken at baseline and at different time points over 24 hours after RVX ingestion.</a:t>
            </a:r>
          </a:p>
          <a:p>
            <a:pPr algn="just" defTabSz="4319588">
              <a:lnSpc>
                <a:spcPct val="15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Plasma concentration of RVX (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/ml) was quantified with an automated anti-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Xa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chromogenic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assays (5).</a:t>
            </a:r>
          </a:p>
          <a:p>
            <a:pPr algn="just" defTabSz="4319588">
              <a:lnSpc>
                <a:spcPct val="15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3200" b="1" i="1" dirty="0" smtClean="0">
                <a:latin typeface="Arial" pitchFamily="34" charset="0"/>
                <a:cs typeface="Arial" pitchFamily="34" charset="0"/>
              </a:rPr>
              <a:t>in vivo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anticoagulant effect was assessed by measuring thrombin-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antithrombin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complexes (TAT) and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prothrombin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fragments 1+2 (F1+2) with commercial ELISAs.</a:t>
            </a:r>
          </a:p>
          <a:p>
            <a:pPr algn="just" defTabSz="4319588">
              <a:lnSpc>
                <a:spcPct val="15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3200" b="1" i="1" dirty="0" smtClean="0">
                <a:latin typeface="Arial" pitchFamily="34" charset="0"/>
                <a:cs typeface="Arial" pitchFamily="34" charset="0"/>
              </a:rPr>
              <a:t>ex vivo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anticoagulant effect on tissue factor induced thrombin generation (TG) was measured in patients’ platelets poor plasma (PPP) using the calibrated automated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thrombogram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method (CAT) (6).</a:t>
            </a:r>
          </a:p>
        </p:txBody>
      </p:sp>
      <p:sp>
        <p:nvSpPr>
          <p:cNvPr id="2057" name="Text Box 13"/>
          <p:cNvSpPr txBox="1">
            <a:spLocks noChangeArrowheads="1"/>
          </p:cNvSpPr>
          <p:nvPr/>
        </p:nvSpPr>
        <p:spPr bwMode="auto">
          <a:xfrm>
            <a:off x="23690857" y="32331867"/>
            <a:ext cx="8604000" cy="56088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432018" tIns="216011" rIns="432018" bIns="216011">
            <a:spAutoFit/>
          </a:bodyPr>
          <a:lstStyle/>
          <a:p>
            <a:pPr marL="514350" indent="-514350" algn="just" defTabSz="4319588">
              <a:lnSpc>
                <a:spcPct val="200000"/>
              </a:lnSpc>
            </a:pPr>
            <a:r>
              <a:rPr lang="fr-CH" sz="2800" dirty="0" smtClean="0">
                <a:latin typeface="Univers"/>
              </a:rPr>
              <a:t>1) </a:t>
            </a:r>
            <a:r>
              <a:rPr lang="fr-CH" sz="2800" i="1" dirty="0" smtClean="0">
                <a:latin typeface="Univers"/>
              </a:rPr>
              <a:t>Circulation</a:t>
            </a:r>
            <a:r>
              <a:rPr lang="fr-CH" sz="2800" dirty="0" smtClean="0">
                <a:latin typeface="Univers"/>
              </a:rPr>
              <a:t>. 2008; 117: 93-102</a:t>
            </a:r>
          </a:p>
          <a:p>
            <a:pPr algn="just">
              <a:lnSpc>
                <a:spcPct val="200000"/>
              </a:lnSpc>
            </a:pPr>
            <a:r>
              <a:rPr lang="en-US" sz="2800" dirty="0" smtClean="0">
                <a:latin typeface="Univers"/>
              </a:rPr>
              <a:t>2) </a:t>
            </a:r>
            <a:r>
              <a:rPr lang="fr-CH" sz="2800" dirty="0" smtClean="0"/>
              <a:t>ClinicalTrials.gov NCT02438098</a:t>
            </a:r>
          </a:p>
          <a:p>
            <a:pPr algn="just">
              <a:lnSpc>
                <a:spcPct val="200000"/>
              </a:lnSpc>
            </a:pPr>
            <a:r>
              <a:rPr lang="en-US" sz="2800" dirty="0" smtClean="0">
                <a:latin typeface="Univers"/>
              </a:rPr>
              <a:t>3) </a:t>
            </a:r>
            <a:r>
              <a:rPr lang="en-US" sz="2800" i="1" dirty="0" smtClean="0">
                <a:latin typeface="Univers"/>
              </a:rPr>
              <a:t>J </a:t>
            </a:r>
            <a:r>
              <a:rPr lang="en-US" sz="2800" i="1" dirty="0" err="1" smtClean="0">
                <a:latin typeface="Univers"/>
              </a:rPr>
              <a:t>Thromb</a:t>
            </a:r>
            <a:r>
              <a:rPr lang="en-US" sz="2800" i="1" dirty="0" smtClean="0">
                <a:latin typeface="Univers"/>
              </a:rPr>
              <a:t> </a:t>
            </a:r>
            <a:r>
              <a:rPr lang="en-US" sz="2800" i="1" dirty="0" err="1" smtClean="0">
                <a:latin typeface="Univers"/>
              </a:rPr>
              <a:t>Haemost</a:t>
            </a:r>
            <a:r>
              <a:rPr lang="en-US" sz="2800" i="1" dirty="0" smtClean="0">
                <a:latin typeface="Univers"/>
              </a:rPr>
              <a:t> </a:t>
            </a:r>
            <a:r>
              <a:rPr lang="en-US" sz="2800" dirty="0" smtClean="0">
                <a:latin typeface="Univers"/>
              </a:rPr>
              <a:t>2007; 5: 25554-6</a:t>
            </a:r>
            <a:endParaRPr lang="fr-CH" sz="2800" dirty="0" smtClean="0"/>
          </a:p>
          <a:p>
            <a:pPr algn="just">
              <a:lnSpc>
                <a:spcPct val="200000"/>
              </a:lnSpc>
            </a:pPr>
            <a:r>
              <a:rPr lang="en-US" sz="2800" dirty="0" smtClean="0">
                <a:latin typeface="Univers"/>
              </a:rPr>
              <a:t>4) </a:t>
            </a:r>
            <a:r>
              <a:rPr lang="en-US" sz="2800" i="1" dirty="0" smtClean="0">
                <a:latin typeface="Univers"/>
              </a:rPr>
              <a:t>J </a:t>
            </a:r>
            <a:r>
              <a:rPr lang="en-US" sz="2800" i="1" dirty="0" err="1" smtClean="0">
                <a:latin typeface="Univers"/>
              </a:rPr>
              <a:t>Clin</a:t>
            </a:r>
            <a:r>
              <a:rPr lang="en-US" sz="2800" i="1" dirty="0" smtClean="0">
                <a:latin typeface="Univers"/>
              </a:rPr>
              <a:t> </a:t>
            </a:r>
            <a:r>
              <a:rPr lang="en-US" sz="2800" i="1" dirty="0" err="1" smtClean="0">
                <a:latin typeface="Univers"/>
              </a:rPr>
              <a:t>Pharmacol</a:t>
            </a:r>
            <a:r>
              <a:rPr lang="en-US" sz="2800" i="1" dirty="0" smtClean="0">
                <a:latin typeface="Univers"/>
              </a:rPr>
              <a:t> </a:t>
            </a:r>
            <a:r>
              <a:rPr lang="en-US" sz="2800" dirty="0" smtClean="0">
                <a:latin typeface="Univers"/>
              </a:rPr>
              <a:t>2007; 47: 1398-1407</a:t>
            </a:r>
            <a:endParaRPr lang="fr-CH" sz="2800" dirty="0" smtClean="0"/>
          </a:p>
          <a:p>
            <a:pPr algn="just">
              <a:lnSpc>
                <a:spcPct val="200000"/>
              </a:lnSpc>
            </a:pPr>
            <a:r>
              <a:rPr lang="fr-CH" sz="2800" dirty="0" smtClean="0"/>
              <a:t>5)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Thromb</a:t>
            </a:r>
            <a:r>
              <a:rPr lang="en-US" sz="2800" i="1" dirty="0" smtClean="0"/>
              <a:t> Res</a:t>
            </a:r>
            <a:r>
              <a:rPr lang="en-US" sz="2800" dirty="0" smtClean="0"/>
              <a:t>. 2012; 129: 492-498</a:t>
            </a:r>
          </a:p>
          <a:p>
            <a:pPr algn="just">
              <a:lnSpc>
                <a:spcPct val="200000"/>
              </a:lnSpc>
            </a:pPr>
            <a:r>
              <a:rPr lang="en-US" sz="2800" dirty="0" smtClean="0"/>
              <a:t>6)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Thromb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Haemost</a:t>
            </a:r>
            <a:r>
              <a:rPr lang="en-US" sz="2800" dirty="0" smtClean="0"/>
              <a:t>. 1993; 70: 617-624</a:t>
            </a:r>
          </a:p>
        </p:txBody>
      </p:sp>
      <p:sp>
        <p:nvSpPr>
          <p:cNvPr id="2059" name="Text Box 15"/>
          <p:cNvSpPr txBox="1">
            <a:spLocks noChangeArrowheads="1"/>
          </p:cNvSpPr>
          <p:nvPr/>
        </p:nvSpPr>
        <p:spPr bwMode="auto">
          <a:xfrm>
            <a:off x="23690857" y="31107731"/>
            <a:ext cx="8604000" cy="1080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 lIns="432018" tIns="216011" rIns="432018" bIns="216011">
            <a:spAutoFit/>
          </a:bodyPr>
          <a:lstStyle/>
          <a:p>
            <a:pPr algn="ctr" defTabSz="4319588"/>
            <a:r>
              <a:rPr lang="es-ES_tradnl" sz="5100" b="1">
                <a:solidFill>
                  <a:schemeClr val="bg1"/>
                </a:solidFill>
                <a:latin typeface="Univers" pitchFamily="34" charset="0"/>
              </a:rPr>
              <a:t> References</a:t>
            </a:r>
            <a:endParaRPr lang="es-ES" sz="5100" b="1">
              <a:solidFill>
                <a:schemeClr val="bg1"/>
              </a:solidFill>
              <a:latin typeface="Univers" pitchFamily="34" charset="0"/>
            </a:endParaRPr>
          </a:p>
        </p:txBody>
      </p:sp>
      <p:grpSp>
        <p:nvGrpSpPr>
          <p:cNvPr id="2063" name="20 Grupo"/>
          <p:cNvGrpSpPr>
            <a:grpSpLocks/>
          </p:cNvGrpSpPr>
          <p:nvPr/>
        </p:nvGrpSpPr>
        <p:grpSpPr bwMode="auto">
          <a:xfrm>
            <a:off x="16311809" y="6048947"/>
            <a:ext cx="15984000" cy="1125005"/>
            <a:chOff x="-132549" y="33196223"/>
            <a:chExt cx="20810538" cy="1220070"/>
          </a:xfrm>
        </p:grpSpPr>
        <p:sp>
          <p:nvSpPr>
            <p:cNvPr id="2065" name="Text Box 85"/>
            <p:cNvSpPr txBox="1">
              <a:spLocks noChangeArrowheads="1"/>
            </p:cNvSpPr>
            <p:nvPr/>
          </p:nvSpPr>
          <p:spPr bwMode="auto">
            <a:xfrm>
              <a:off x="-132549" y="33196223"/>
              <a:ext cx="20810538" cy="117126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432018" tIns="216011" rIns="432018" bIns="216011">
              <a:spAutoFit/>
            </a:bodyPr>
            <a:lstStyle/>
            <a:p>
              <a:pPr algn="ctr" defTabSz="4319588"/>
              <a:endParaRPr lang="fr-FR" sz="5100" b="1">
                <a:latin typeface="Times New Roman" pitchFamily="18" charset="0"/>
              </a:endParaRPr>
            </a:p>
          </p:txBody>
        </p:sp>
        <p:sp>
          <p:nvSpPr>
            <p:cNvPr id="2066" name="Text Box 86"/>
            <p:cNvSpPr txBox="1">
              <a:spLocks noChangeArrowheads="1"/>
            </p:cNvSpPr>
            <p:nvPr/>
          </p:nvSpPr>
          <p:spPr bwMode="auto">
            <a:xfrm>
              <a:off x="5113338" y="33340661"/>
              <a:ext cx="10512425" cy="1075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6411" tIns="43205" rIns="86411" bIns="43205">
              <a:spAutoFit/>
            </a:bodyPr>
            <a:lstStyle/>
            <a:p>
              <a:pPr algn="ctr"/>
              <a:r>
                <a:rPr lang="es-ES_tradnl" sz="5100" b="1">
                  <a:solidFill>
                    <a:schemeClr val="bg1"/>
                  </a:solidFill>
                  <a:latin typeface="Univers" pitchFamily="34" charset="0"/>
                </a:rPr>
                <a:t>CONCLUSIONS </a:t>
              </a:r>
              <a:endParaRPr lang="es-ES">
                <a:solidFill>
                  <a:schemeClr val="bg1"/>
                </a:solidFill>
                <a:latin typeface="Univers" pitchFamily="34" charset="0"/>
              </a:endParaRPr>
            </a:p>
          </p:txBody>
        </p:sp>
      </p:grpSp>
      <p:sp>
        <p:nvSpPr>
          <p:cNvPr id="2064" name="22 CuadroTexto"/>
          <p:cNvSpPr txBox="1">
            <a:spLocks noChangeArrowheads="1"/>
          </p:cNvSpPr>
          <p:nvPr/>
        </p:nvSpPr>
        <p:spPr bwMode="auto">
          <a:xfrm>
            <a:off x="-225" y="1166919"/>
            <a:ext cx="32404050" cy="1800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9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Effect of </a:t>
            </a:r>
            <a:r>
              <a:rPr lang="en-US" sz="96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rivaroxaban</a:t>
            </a:r>
            <a:r>
              <a:rPr lang="fr-CH" sz="9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CH" sz="9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</a:t>
            </a:r>
            <a:r>
              <a:rPr lang="fr-CH" sz="9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9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thrombin generation </a:t>
            </a:r>
            <a:r>
              <a:rPr lang="en-US" sz="9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 vivo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1" y="3024611"/>
            <a:ext cx="32404049" cy="136815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4319588"/>
            <a:r>
              <a:rPr lang="it-CH" sz="4400" dirty="0" smtClean="0">
                <a:latin typeface="Arial" pitchFamily="34" charset="0"/>
                <a:cs typeface="Arial" pitchFamily="34" charset="0"/>
              </a:rPr>
              <a:t>Debora BERTAGGIA CALDERARA</a:t>
            </a:r>
            <a:r>
              <a:rPr lang="it-CH" sz="44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it-CH" sz="4400" dirty="0" smtClean="0">
                <a:latin typeface="Arial" pitchFamily="34" charset="0"/>
                <a:cs typeface="Arial" pitchFamily="34" charset="0"/>
              </a:rPr>
              <a:t>, Dino KRÖLL</a:t>
            </a:r>
            <a:r>
              <a:rPr lang="it-CH" sz="4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it-CH" sz="4400" dirty="0" smtClean="0">
                <a:latin typeface="Arial" pitchFamily="34" charset="0"/>
                <a:cs typeface="Arial" pitchFamily="34" charset="0"/>
              </a:rPr>
              <a:t>, Christiane GERSCHHEIMER</a:t>
            </a:r>
            <a:r>
              <a:rPr lang="it-CH" sz="44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it-CH" sz="4400" dirty="0" smtClean="0">
                <a:latin typeface="Arial" pitchFamily="34" charset="0"/>
                <a:cs typeface="Arial" pitchFamily="34" charset="0"/>
              </a:rPr>
              <a:t>, Nicole NICOLAS</a:t>
            </a:r>
            <a:r>
              <a:rPr lang="it-CH" sz="44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it-CH" sz="4400" dirty="0" smtClean="0">
                <a:latin typeface="Arial" pitchFamily="34" charset="0"/>
                <a:cs typeface="Arial" pitchFamily="34" charset="0"/>
              </a:rPr>
              <a:t>, Guido STIRNIMANN</a:t>
            </a:r>
            <a:r>
              <a:rPr lang="it-CH" sz="4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it-CH" sz="4400" dirty="0" smtClean="0">
                <a:latin typeface="Arial" pitchFamily="34" charset="0"/>
                <a:cs typeface="Arial" pitchFamily="34" charset="0"/>
              </a:rPr>
              <a:t>, Lorenzo ALBERIO</a:t>
            </a:r>
            <a:r>
              <a:rPr lang="it-CH" sz="4400" baseline="30000" dirty="0" smtClean="0">
                <a:latin typeface="Arial" pitchFamily="34" charset="0"/>
                <a:cs typeface="Arial" pitchFamily="34" charset="0"/>
              </a:rPr>
              <a:t>1</a:t>
            </a:r>
            <a:endParaRPr lang="fr-CH" sz="4400" baseline="30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8" name="Image 27" descr="unilogo_bleu_300dp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176690" y="275"/>
            <a:ext cx="2913190" cy="1080120"/>
          </a:xfrm>
          <a:prstGeom prst="rect">
            <a:avLst/>
          </a:prstGeom>
        </p:spPr>
      </p:pic>
      <p:pic>
        <p:nvPicPr>
          <p:cNvPr id="29" name="Image 28" descr="CHUV_Centre_hosp_RVB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702" y="275"/>
            <a:ext cx="4436064" cy="1080120"/>
          </a:xfrm>
          <a:prstGeom prst="rect">
            <a:avLst/>
          </a:prstGeom>
        </p:spPr>
      </p:pic>
      <p:pic>
        <p:nvPicPr>
          <p:cNvPr id="30" name="Image 29" descr="320px-Inselspital_svg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091457" y="0"/>
            <a:ext cx="3201168" cy="1080395"/>
          </a:xfrm>
          <a:prstGeom prst="rect">
            <a:avLst/>
          </a:prstGeom>
        </p:spPr>
      </p:pic>
      <p:sp>
        <p:nvSpPr>
          <p:cNvPr id="1039" name="AutoShape 15"/>
          <p:cNvSpPr>
            <a:spLocks noChangeShapeType="1"/>
          </p:cNvSpPr>
          <p:nvPr/>
        </p:nvSpPr>
        <p:spPr bwMode="auto">
          <a:xfrm flipH="1">
            <a:off x="-3519488" y="-1968526677"/>
            <a:ext cx="9525" cy="2809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046" name="AutoShape 22"/>
          <p:cNvSpPr>
            <a:spLocks noChangeShapeType="1"/>
          </p:cNvSpPr>
          <p:nvPr/>
        </p:nvSpPr>
        <p:spPr bwMode="auto">
          <a:xfrm flipH="1">
            <a:off x="-3519488" y="-1968526677"/>
            <a:ext cx="9525" cy="2809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056" name="AutoShape 32"/>
          <p:cNvSpPr>
            <a:spLocks noChangeShapeType="1"/>
          </p:cNvSpPr>
          <p:nvPr/>
        </p:nvSpPr>
        <p:spPr bwMode="auto">
          <a:xfrm flipH="1">
            <a:off x="-3519488" y="-1968526677"/>
            <a:ext cx="9525" cy="2809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79" name="ZoneTexte 78"/>
          <p:cNvSpPr txBox="1"/>
          <p:nvPr/>
        </p:nvSpPr>
        <p:spPr>
          <a:xfrm>
            <a:off x="288257" y="29538071"/>
            <a:ext cx="17281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H" sz="3200" b="1" dirty="0" smtClean="0">
                <a:latin typeface="Arial" pitchFamily="34" charset="0"/>
                <a:cs typeface="Arial" pitchFamily="34" charset="0"/>
              </a:rPr>
              <a:t>Figure 2: </a:t>
            </a:r>
            <a:r>
              <a:rPr lang="en-US" sz="3200" dirty="0" smtClean="0"/>
              <a:t>representative </a:t>
            </a:r>
            <a:r>
              <a:rPr lang="en-US" sz="3200" dirty="0" err="1" smtClean="0"/>
              <a:t>thrombogram</a:t>
            </a:r>
            <a:r>
              <a:rPr lang="en-US" sz="3200" dirty="0" smtClean="0"/>
              <a:t> of one patient (P1) before (A) and after surgery (B).</a:t>
            </a:r>
          </a:p>
          <a:p>
            <a:pPr algn="just"/>
            <a:r>
              <a:rPr lang="en-US" sz="3200" dirty="0" smtClean="0"/>
              <a:t>The </a:t>
            </a:r>
            <a:r>
              <a:rPr lang="en-US" sz="3200" dirty="0" err="1" smtClean="0"/>
              <a:t>thrombogram</a:t>
            </a:r>
            <a:r>
              <a:rPr lang="en-US" sz="3200" dirty="0" smtClean="0"/>
              <a:t> shows the dose dependent influence of RVX on </a:t>
            </a:r>
            <a:r>
              <a:rPr lang="en-US" sz="3200" i="1" dirty="0" smtClean="0"/>
              <a:t>ex vivo</a:t>
            </a:r>
            <a:r>
              <a:rPr lang="en-US" sz="3200" dirty="0" smtClean="0"/>
              <a:t> thrombin generation in platelet poor plasma over time after activation by tissue factor.</a:t>
            </a:r>
            <a:endParaRPr lang="fr-CH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3" name="Tableau 32"/>
          <p:cNvGraphicFramePr>
            <a:graphicFrameLocks noGrp="1"/>
          </p:cNvGraphicFramePr>
          <p:nvPr/>
        </p:nvGraphicFramePr>
        <p:xfrm>
          <a:off x="19082345" y="17786251"/>
          <a:ext cx="12529390" cy="1213906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05878"/>
                <a:gridCol w="2505878"/>
                <a:gridCol w="2505878"/>
                <a:gridCol w="2505878"/>
                <a:gridCol w="2505878"/>
              </a:tblGrid>
              <a:tr h="8625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>
                          <a:latin typeface="Arial" pitchFamily="34" charset="0"/>
                          <a:cs typeface="Arial" pitchFamily="34" charset="0"/>
                        </a:rPr>
                        <a:t>Time (h)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latin typeface="Arial" pitchFamily="34" charset="0"/>
                          <a:cs typeface="Arial" pitchFamily="34" charset="0"/>
                        </a:rPr>
                        <a:t>0-1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>
                          <a:latin typeface="Arial" pitchFamily="34" charset="0"/>
                          <a:cs typeface="Arial" pitchFamily="34" charset="0"/>
                        </a:rPr>
                        <a:t>2-4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>
                          <a:latin typeface="Arial" pitchFamily="34" charset="0"/>
                          <a:cs typeface="Arial" pitchFamily="34" charset="0"/>
                        </a:rPr>
                        <a:t>6-8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>
                          <a:latin typeface="Arial" pitchFamily="34" charset="0"/>
                          <a:cs typeface="Arial" pitchFamily="34" charset="0"/>
                        </a:rPr>
                        <a:t>12-24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8625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>
                          <a:latin typeface="Arial" pitchFamily="34" charset="0"/>
                          <a:cs typeface="Arial" pitchFamily="34" charset="0"/>
                        </a:rPr>
                        <a:t>RVX </a:t>
                      </a:r>
                      <a:r>
                        <a:rPr lang="en-US" sz="3000" dirty="0" err="1">
                          <a:latin typeface="Arial" pitchFamily="34" charset="0"/>
                          <a:cs typeface="Arial" pitchFamily="34" charset="0"/>
                        </a:rPr>
                        <a:t>ng</a:t>
                      </a:r>
                      <a:r>
                        <a:rPr lang="en-US" sz="3000" dirty="0">
                          <a:latin typeface="Arial" pitchFamily="34" charset="0"/>
                          <a:cs typeface="Arial" pitchFamily="34" charset="0"/>
                        </a:rPr>
                        <a:t>/ml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latin typeface="Arial" pitchFamily="34" charset="0"/>
                          <a:cs typeface="Arial" pitchFamily="34" charset="0"/>
                        </a:rPr>
                        <a:t>≤15-120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>
                          <a:latin typeface="Arial" pitchFamily="34" charset="0"/>
                          <a:cs typeface="Arial" pitchFamily="34" charset="0"/>
                        </a:rPr>
                        <a:t>90-80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>
                          <a:latin typeface="Arial" pitchFamily="34" charset="0"/>
                          <a:cs typeface="Arial" pitchFamily="34" charset="0"/>
                        </a:rPr>
                        <a:t>60-50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>
                          <a:latin typeface="Arial" pitchFamily="34" charset="0"/>
                          <a:cs typeface="Arial" pitchFamily="34" charset="0"/>
                        </a:rPr>
                        <a:t>30-15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79527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H" sz="35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</a:t>
                      </a:r>
                      <a:endParaRPr lang="fr-CH" sz="35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  <a:tr h="8625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>
                          <a:latin typeface="Arial" pitchFamily="34" charset="0"/>
                          <a:cs typeface="Arial" pitchFamily="34" charset="0"/>
                        </a:rPr>
                        <a:t>Lag time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latin typeface="Arial" pitchFamily="34" charset="0"/>
                          <a:cs typeface="Arial" pitchFamily="34" charset="0"/>
                        </a:rPr>
                        <a:t>100 /+75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latin typeface="Arial" pitchFamily="34" charset="0"/>
                          <a:cs typeface="Arial" pitchFamily="34" charset="0"/>
                        </a:rPr>
                        <a:t>+81 / +67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latin typeface="Arial" pitchFamily="34" charset="0"/>
                          <a:cs typeface="Arial" pitchFamily="34" charset="0"/>
                        </a:rPr>
                        <a:t>+59 / +51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latin typeface="Arial" pitchFamily="34" charset="0"/>
                          <a:cs typeface="Arial" pitchFamily="34" charset="0"/>
                        </a:rPr>
                        <a:t>+34 / +18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8625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>
                          <a:latin typeface="Arial" pitchFamily="34" charset="0"/>
                          <a:cs typeface="Arial" pitchFamily="34" charset="0"/>
                        </a:rPr>
                        <a:t>Time to peak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latin typeface="Arial" pitchFamily="34" charset="0"/>
                          <a:cs typeface="Arial" pitchFamily="34" charset="0"/>
                        </a:rPr>
                        <a:t>100 / +92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latin typeface="Arial" pitchFamily="34" charset="0"/>
                          <a:cs typeface="Arial" pitchFamily="34" charset="0"/>
                        </a:rPr>
                        <a:t>+97 / +83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latin typeface="Arial" pitchFamily="34" charset="0"/>
                          <a:cs typeface="Arial" pitchFamily="34" charset="0"/>
                        </a:rPr>
                        <a:t>+58 / +50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latin typeface="Arial" pitchFamily="34" charset="0"/>
                          <a:cs typeface="Arial" pitchFamily="34" charset="0"/>
                        </a:rPr>
                        <a:t>+30 / +15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8625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>
                          <a:latin typeface="Arial" pitchFamily="34" charset="0"/>
                          <a:cs typeface="Arial" pitchFamily="34" charset="0"/>
                        </a:rPr>
                        <a:t>Peak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3000" dirty="0" smtClean="0">
                          <a:latin typeface="Arial" pitchFamily="34" charset="0"/>
                          <a:cs typeface="Arial" pitchFamily="34" charset="0"/>
                        </a:rPr>
                        <a:t>100 / -49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latin typeface="Arial" pitchFamily="34" charset="0"/>
                          <a:cs typeface="Arial" pitchFamily="34" charset="0"/>
                        </a:rPr>
                        <a:t>-60 / -49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latin typeface="Arial" pitchFamily="34" charset="0"/>
                          <a:cs typeface="Arial" pitchFamily="34" charset="0"/>
                        </a:rPr>
                        <a:t>-40 / -31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latin typeface="Arial" pitchFamily="34" charset="0"/>
                          <a:cs typeface="Arial" pitchFamily="34" charset="0"/>
                        </a:rPr>
                        <a:t>- 18 / -5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87002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>
                          <a:latin typeface="Arial" pitchFamily="34" charset="0"/>
                          <a:cs typeface="Arial" pitchFamily="34" charset="0"/>
                        </a:rPr>
                        <a:t>Velocity index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3000" dirty="0" smtClean="0">
                          <a:latin typeface="Arial" pitchFamily="34" charset="0"/>
                          <a:cs typeface="Arial" pitchFamily="34" charset="0"/>
                        </a:rPr>
                        <a:t>100 / -75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latin typeface="Arial" pitchFamily="34" charset="0"/>
                          <a:cs typeface="Arial" pitchFamily="34" charset="0"/>
                        </a:rPr>
                        <a:t>-82 / -73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latin typeface="Arial" pitchFamily="34" charset="0"/>
                          <a:cs typeface="Arial" pitchFamily="34" charset="0"/>
                        </a:rPr>
                        <a:t>-67 / -55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smtClean="0">
                          <a:latin typeface="Arial" pitchFamily="34" charset="0"/>
                          <a:cs typeface="Arial" pitchFamily="34" charset="0"/>
                        </a:rPr>
                        <a:t>-34 / -14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9014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H" sz="3000" b="1" i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Ex vivo </a:t>
                      </a:r>
                      <a:r>
                        <a:rPr lang="en-US" sz="3000" i="0" noProof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effect</a:t>
                      </a:r>
                      <a:endParaRPr lang="en-US" sz="3000" i="0" noProof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yes</a:t>
                      </a:r>
                      <a:endParaRPr lang="en-US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noProof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yes</a:t>
                      </a:r>
                      <a:endParaRPr lang="en-US" sz="3000" noProof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yes</a:t>
                      </a:r>
                      <a:endParaRPr lang="en-US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noProof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yes</a:t>
                      </a:r>
                      <a:endParaRPr lang="en-US" sz="3000" noProof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9014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H" sz="3000" dirty="0" smtClean="0">
                          <a:latin typeface="Arial" pitchFamily="34" charset="0"/>
                          <a:cs typeface="Arial" pitchFamily="34" charset="0"/>
                        </a:rPr>
                        <a:t>trend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/>
                </a:tc>
              </a:tr>
              <a:tr h="82579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H" sz="35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</a:t>
                      </a:r>
                      <a:endParaRPr lang="fr-CH" sz="35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  <a:tr h="8625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>
                          <a:latin typeface="Arial" pitchFamily="34" charset="0"/>
                          <a:cs typeface="Arial" pitchFamily="34" charset="0"/>
                        </a:rPr>
                        <a:t>TAT </a:t>
                      </a:r>
                      <a:r>
                        <a:rPr lang="en-US" sz="3000" dirty="0" err="1">
                          <a:latin typeface="Arial" pitchFamily="34" charset="0"/>
                          <a:cs typeface="Arial" pitchFamily="34" charset="0"/>
                        </a:rPr>
                        <a:t>ng</a:t>
                      </a:r>
                      <a:r>
                        <a:rPr lang="en-US" sz="3000" dirty="0">
                          <a:latin typeface="Arial" pitchFamily="34" charset="0"/>
                          <a:cs typeface="Arial" pitchFamily="34" charset="0"/>
                        </a:rPr>
                        <a:t>/ml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b="1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n-US" sz="3000" dirty="0" smtClean="0">
                          <a:latin typeface="Arial" pitchFamily="34" charset="0"/>
                          <a:cs typeface="Arial" pitchFamily="34" charset="0"/>
                        </a:rPr>
                        <a:t> 63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b="1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n-US" sz="3000" dirty="0" smtClean="0">
                          <a:latin typeface="Arial" pitchFamily="34" charset="0"/>
                          <a:cs typeface="Arial" pitchFamily="34" charset="0"/>
                        </a:rPr>
                        <a:t> 21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b="1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n-US" sz="3000" dirty="0" smtClean="0">
                          <a:latin typeface="Arial" pitchFamily="34" charset="0"/>
                          <a:cs typeface="Arial" pitchFamily="34" charset="0"/>
                        </a:rPr>
                        <a:t> 6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b="1" dirty="0" smtClean="0"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lang="en-US" sz="3000" dirty="0" smtClean="0">
                          <a:latin typeface="Arial" pitchFamily="34" charset="0"/>
                          <a:cs typeface="Arial" pitchFamily="34" charset="0"/>
                        </a:rPr>
                        <a:t> 11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8625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>
                          <a:latin typeface="Arial" pitchFamily="34" charset="0"/>
                          <a:cs typeface="Arial" pitchFamily="34" charset="0"/>
                        </a:rPr>
                        <a:t>F1+2 </a:t>
                      </a:r>
                      <a:r>
                        <a:rPr lang="en-US" sz="3000" dirty="0" err="1">
                          <a:latin typeface="Arial" pitchFamily="34" charset="0"/>
                          <a:cs typeface="Arial" pitchFamily="34" charset="0"/>
                        </a:rPr>
                        <a:t>pmol</a:t>
                      </a:r>
                      <a:r>
                        <a:rPr lang="en-US" sz="3000" dirty="0">
                          <a:latin typeface="Arial" pitchFamily="34" charset="0"/>
                          <a:cs typeface="Arial" pitchFamily="34" charset="0"/>
                        </a:rPr>
                        <a:t>/L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b="1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n-US" sz="3000" dirty="0" smtClean="0">
                          <a:latin typeface="Arial" pitchFamily="34" charset="0"/>
                          <a:cs typeface="Arial" pitchFamily="34" charset="0"/>
                        </a:rPr>
                        <a:t> 13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b="1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n-US" sz="3000" dirty="0" smtClean="0">
                          <a:latin typeface="Arial" pitchFamily="34" charset="0"/>
                          <a:cs typeface="Arial" pitchFamily="34" charset="0"/>
                        </a:rPr>
                        <a:t> 12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b="1" dirty="0" smtClean="0"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lang="en-US" sz="3000" dirty="0" smtClean="0"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b="1" dirty="0" smtClean="0"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lang="en-US" sz="3000" dirty="0" smtClean="0">
                          <a:latin typeface="Arial" pitchFamily="34" charset="0"/>
                          <a:cs typeface="Arial" pitchFamily="34" charset="0"/>
                        </a:rPr>
                        <a:t> 13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9014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H" sz="3000" b="1" i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</a:t>
                      </a:r>
                      <a:r>
                        <a:rPr lang="fr-CH" sz="3000" b="1" i="1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vivo</a:t>
                      </a:r>
                      <a:r>
                        <a:rPr lang="fr-CH" sz="3000" i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fr-CH" sz="3000" i="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effect</a:t>
                      </a:r>
                      <a:endParaRPr lang="fr-CH" sz="3000" i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yes</a:t>
                      </a:r>
                      <a:endParaRPr lang="en-US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 smtClean="0">
                          <a:solidFill>
                            <a:srgbClr val="40404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yes</a:t>
                      </a:r>
                      <a:endParaRPr lang="en-US" sz="3000" dirty="0">
                        <a:solidFill>
                          <a:srgbClr val="40404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H" sz="30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</a:t>
                      </a:r>
                      <a:endParaRPr lang="fr-CH" sz="30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CH" sz="30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</a:t>
                      </a:r>
                      <a:endParaRPr lang="fr-CH" sz="30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9014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dirty="0">
                          <a:latin typeface="Arial" pitchFamily="34" charset="0"/>
                          <a:cs typeface="Arial" pitchFamily="34" charset="0"/>
                        </a:rPr>
                        <a:t>trend</a:t>
                      </a: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3000" dirty="0">
                        <a:solidFill>
                          <a:srgbClr val="40404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3000" b="1" dirty="0"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endParaRPr lang="fr-CH" sz="3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CH" sz="3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graphicFrame>
        <p:nvGraphicFramePr>
          <p:cNvPr id="37" name="Graphique 36"/>
          <p:cNvGraphicFramePr/>
          <p:nvPr/>
        </p:nvGraphicFramePr>
        <p:xfrm>
          <a:off x="8569177" y="23042835"/>
          <a:ext cx="10369152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pSp>
        <p:nvGrpSpPr>
          <p:cNvPr id="58" name="Groupe 57"/>
          <p:cNvGrpSpPr/>
          <p:nvPr/>
        </p:nvGrpSpPr>
        <p:grpSpPr>
          <a:xfrm>
            <a:off x="22610737" y="24843035"/>
            <a:ext cx="7776864" cy="689219"/>
            <a:chOff x="22610737" y="24843035"/>
            <a:chExt cx="7776864" cy="689219"/>
          </a:xfrm>
        </p:grpSpPr>
        <p:cxnSp>
          <p:nvCxnSpPr>
            <p:cNvPr id="39" name="Connecteur droit avec flèche 38"/>
            <p:cNvCxnSpPr/>
            <p:nvPr/>
          </p:nvCxnSpPr>
          <p:spPr bwMode="auto">
            <a:xfrm>
              <a:off x="22610737" y="24843035"/>
              <a:ext cx="0" cy="689219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1" name="Connecteur droit avec flèche 40"/>
            <p:cNvCxnSpPr/>
            <p:nvPr/>
          </p:nvCxnSpPr>
          <p:spPr bwMode="auto">
            <a:xfrm>
              <a:off x="22901461" y="24843035"/>
              <a:ext cx="0" cy="689219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2" name="Connecteur droit avec flèche 41"/>
            <p:cNvCxnSpPr/>
            <p:nvPr/>
          </p:nvCxnSpPr>
          <p:spPr bwMode="auto">
            <a:xfrm>
              <a:off x="23192185" y="24843035"/>
              <a:ext cx="0" cy="689219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3" name="Connecteur droit avec flèche 42"/>
            <p:cNvCxnSpPr/>
            <p:nvPr/>
          </p:nvCxnSpPr>
          <p:spPr bwMode="auto">
            <a:xfrm>
              <a:off x="25081890" y="24843035"/>
              <a:ext cx="0" cy="689219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4" name="Connecteur droit avec flèche 43"/>
            <p:cNvCxnSpPr/>
            <p:nvPr/>
          </p:nvCxnSpPr>
          <p:spPr bwMode="auto">
            <a:xfrm>
              <a:off x="25372614" y="24843035"/>
              <a:ext cx="0" cy="689219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5" name="Connecteur droit avec flèche 44"/>
            <p:cNvCxnSpPr/>
            <p:nvPr/>
          </p:nvCxnSpPr>
          <p:spPr bwMode="auto">
            <a:xfrm>
              <a:off x="25663338" y="24843035"/>
              <a:ext cx="0" cy="689219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6" name="Connecteur droit avec flèche 45"/>
            <p:cNvCxnSpPr/>
            <p:nvPr/>
          </p:nvCxnSpPr>
          <p:spPr bwMode="auto">
            <a:xfrm>
              <a:off x="27625724" y="24843035"/>
              <a:ext cx="0" cy="689219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7" name="Connecteur droit avec flèche 46"/>
            <p:cNvCxnSpPr/>
            <p:nvPr/>
          </p:nvCxnSpPr>
          <p:spPr bwMode="auto">
            <a:xfrm>
              <a:off x="27916448" y="24843035"/>
              <a:ext cx="0" cy="689219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8" name="Connecteur droit avec flèche 47"/>
            <p:cNvCxnSpPr/>
            <p:nvPr/>
          </p:nvCxnSpPr>
          <p:spPr bwMode="auto">
            <a:xfrm>
              <a:off x="30387601" y="24843035"/>
              <a:ext cx="0" cy="689219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9" name="Groupe 58"/>
          <p:cNvGrpSpPr/>
          <p:nvPr/>
        </p:nvGrpSpPr>
        <p:grpSpPr>
          <a:xfrm>
            <a:off x="22610737" y="29122367"/>
            <a:ext cx="7704183" cy="689220"/>
            <a:chOff x="22610737" y="29122367"/>
            <a:chExt cx="7704183" cy="689220"/>
          </a:xfrm>
        </p:grpSpPr>
        <p:cxnSp>
          <p:nvCxnSpPr>
            <p:cNvPr id="49" name="Connecteur droit avec flèche 48"/>
            <p:cNvCxnSpPr/>
            <p:nvPr/>
          </p:nvCxnSpPr>
          <p:spPr bwMode="auto">
            <a:xfrm>
              <a:off x="22610737" y="29122368"/>
              <a:ext cx="0" cy="689219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0" name="Connecteur droit avec flèche 49"/>
            <p:cNvCxnSpPr/>
            <p:nvPr/>
          </p:nvCxnSpPr>
          <p:spPr bwMode="auto">
            <a:xfrm>
              <a:off x="22901461" y="29122368"/>
              <a:ext cx="0" cy="689219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1" name="Connecteur droit avec flèche 50"/>
            <p:cNvCxnSpPr/>
            <p:nvPr/>
          </p:nvCxnSpPr>
          <p:spPr bwMode="auto">
            <a:xfrm>
              <a:off x="25372614" y="29122368"/>
              <a:ext cx="0" cy="689219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2" name="Connecteur droit avec flèche 51"/>
            <p:cNvCxnSpPr/>
            <p:nvPr/>
          </p:nvCxnSpPr>
          <p:spPr bwMode="auto">
            <a:xfrm rot="10800000">
              <a:off x="30314920" y="29122367"/>
              <a:ext cx="0" cy="689219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062" name="21 Grupo"/>
          <p:cNvGrpSpPr>
            <a:grpSpLocks/>
          </p:cNvGrpSpPr>
          <p:nvPr/>
        </p:nvGrpSpPr>
        <p:grpSpPr bwMode="auto">
          <a:xfrm>
            <a:off x="39818" y="16562115"/>
            <a:ext cx="32292000" cy="1008000"/>
            <a:chOff x="16743678" y="19872977"/>
            <a:chExt cx="15770225" cy="1506074"/>
          </a:xfrm>
        </p:grpSpPr>
        <p:sp>
          <p:nvSpPr>
            <p:cNvPr id="2067" name="Text Box 83"/>
            <p:cNvSpPr txBox="1">
              <a:spLocks noChangeArrowheads="1"/>
            </p:cNvSpPr>
            <p:nvPr/>
          </p:nvSpPr>
          <p:spPr bwMode="auto">
            <a:xfrm>
              <a:off x="16743678" y="19872977"/>
              <a:ext cx="15770225" cy="150607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432018" tIns="216011" rIns="432018" bIns="216011">
              <a:spAutoFit/>
            </a:bodyPr>
            <a:lstStyle/>
            <a:p>
              <a:pPr algn="ctr" defTabSz="4319588"/>
              <a:endParaRPr lang="fr-FR" sz="5100" b="1">
                <a:latin typeface="Times New Roman" pitchFamily="18" charset="0"/>
              </a:endParaRPr>
            </a:p>
          </p:txBody>
        </p:sp>
        <p:sp>
          <p:nvSpPr>
            <p:cNvPr id="2068" name="Text Box 82"/>
            <p:cNvSpPr txBox="1">
              <a:spLocks noChangeArrowheads="1"/>
            </p:cNvSpPr>
            <p:nvPr/>
          </p:nvSpPr>
          <p:spPr bwMode="auto">
            <a:xfrm>
              <a:off x="18482645" y="19980558"/>
              <a:ext cx="12169775" cy="10756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6411" tIns="43205" rIns="86411" bIns="43205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_tradnl" sz="5100" b="1" dirty="0" smtClean="0">
                  <a:solidFill>
                    <a:schemeClr val="bg1"/>
                  </a:solidFill>
                  <a:latin typeface="Univers" pitchFamily="34" charset="0"/>
                </a:rPr>
                <a:t>RESULTS</a:t>
              </a:r>
              <a:endParaRPr lang="es-ES" sz="5100" b="1" dirty="0">
                <a:solidFill>
                  <a:schemeClr val="bg1"/>
                </a:solidFill>
                <a:latin typeface="Univers" pitchFamily="34" charset="0"/>
              </a:endParaRPr>
            </a:p>
          </p:txBody>
        </p:sp>
      </p:grpSp>
      <p:sp>
        <p:nvSpPr>
          <p:cNvPr id="55" name="ZoneTexte 54"/>
          <p:cNvSpPr txBox="1"/>
          <p:nvPr/>
        </p:nvSpPr>
        <p:spPr>
          <a:xfrm>
            <a:off x="360265" y="22394763"/>
            <a:ext cx="17353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/>
              <a:t>Figure 1</a:t>
            </a:r>
            <a:r>
              <a:rPr lang="en-US" sz="3200" dirty="0" smtClean="0"/>
              <a:t>: RVX plasma concentration vs. time profile in patients before and after bariatric surgery, following RVX administration.</a:t>
            </a:r>
            <a:endParaRPr lang="fr-CH" sz="3200" dirty="0"/>
          </a:p>
        </p:txBody>
      </p:sp>
      <p:sp>
        <p:nvSpPr>
          <p:cNvPr id="56" name="ZoneTexte 55"/>
          <p:cNvSpPr txBox="1"/>
          <p:nvPr/>
        </p:nvSpPr>
        <p:spPr>
          <a:xfrm>
            <a:off x="18938329" y="29958505"/>
            <a:ext cx="129614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/>
              <a:t>Table: A) </a:t>
            </a:r>
            <a:r>
              <a:rPr lang="en-US" sz="3200" dirty="0" smtClean="0"/>
              <a:t>percentage inhibition compared to baseline (without RVX)</a:t>
            </a:r>
          </a:p>
          <a:p>
            <a:pPr algn="just"/>
            <a:r>
              <a:rPr lang="en-US" sz="3200" dirty="0" smtClean="0"/>
              <a:t>           </a:t>
            </a:r>
            <a:r>
              <a:rPr lang="en-US" sz="3200" b="1" dirty="0" smtClean="0"/>
              <a:t>B) </a:t>
            </a:r>
            <a:r>
              <a:rPr lang="en-US" sz="3200" dirty="0" smtClean="0"/>
              <a:t>percentage change in the indicated time frames</a:t>
            </a:r>
            <a:endParaRPr lang="fr-CH" sz="3200" dirty="0"/>
          </a:p>
        </p:txBody>
      </p:sp>
      <p:sp>
        <p:nvSpPr>
          <p:cNvPr id="61" name="ZoneTexte 60"/>
          <p:cNvSpPr txBox="1"/>
          <p:nvPr/>
        </p:nvSpPr>
        <p:spPr>
          <a:xfrm>
            <a:off x="16346040" y="7273080"/>
            <a:ext cx="15948000" cy="9108000"/>
          </a:xfrm>
          <a:prstGeom prst="rect">
            <a:avLst/>
          </a:prstGeom>
          <a:noFill/>
          <a:ln w="6985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endParaRPr lang="en-US" sz="3500" dirty="0" smtClean="0"/>
          </a:p>
          <a:p>
            <a:pPr marL="514350" indent="-514350" algn="just">
              <a:buAutoNum type="arabicParenR"/>
            </a:pPr>
            <a:r>
              <a:rPr lang="en-US" sz="3500" dirty="0" smtClean="0"/>
              <a:t>RVX pharmacokinetic is not affected by surgery (</a:t>
            </a:r>
            <a:r>
              <a:rPr lang="en-US" sz="3500" b="1" dirty="0" smtClean="0"/>
              <a:t>Figure 1</a:t>
            </a:r>
            <a:r>
              <a:rPr lang="en-US" sz="3500" dirty="0" smtClean="0"/>
              <a:t>).</a:t>
            </a:r>
          </a:p>
          <a:p>
            <a:pPr marL="514350" indent="-514350" algn="just">
              <a:buAutoNum type="arabicParenR"/>
            </a:pPr>
            <a:endParaRPr lang="en-US" sz="3500" dirty="0" smtClean="0"/>
          </a:p>
          <a:p>
            <a:pPr marL="514350" indent="-514350" algn="just">
              <a:buAutoNum type="arabicParenR"/>
            </a:pPr>
            <a:endParaRPr lang="fr-CH" sz="3500" dirty="0" smtClean="0"/>
          </a:p>
          <a:p>
            <a:pPr marL="514350" indent="-514350" algn="just"/>
            <a:r>
              <a:rPr lang="fr-CH" sz="3500" dirty="0" smtClean="0"/>
              <a:t>2) </a:t>
            </a:r>
            <a:r>
              <a:rPr lang="en-US" sz="3500" dirty="0" smtClean="0"/>
              <a:t>RVX strongly inhibited thrombin generation (TG) </a:t>
            </a:r>
            <a:r>
              <a:rPr lang="en-US" sz="3500" b="1" i="1" dirty="0" smtClean="0"/>
              <a:t>ex vivo</a:t>
            </a:r>
            <a:r>
              <a:rPr lang="en-US" sz="3500" dirty="0" smtClean="0"/>
              <a:t>, in a dose dependent manner (</a:t>
            </a:r>
            <a:r>
              <a:rPr lang="en-US" sz="3500" b="1" dirty="0" smtClean="0"/>
              <a:t>Figure 2, Table A)</a:t>
            </a:r>
            <a:r>
              <a:rPr lang="en-US" sz="3500" dirty="0" smtClean="0"/>
              <a:t>. Our finding agrees with previous reports (3, 4). </a:t>
            </a:r>
          </a:p>
          <a:p>
            <a:pPr marL="514350" indent="-514350" algn="just"/>
            <a:endParaRPr lang="en-US" sz="3500" dirty="0" smtClean="0"/>
          </a:p>
          <a:p>
            <a:pPr marL="514350" indent="-514350" algn="just"/>
            <a:endParaRPr lang="fr-CH" sz="3500" dirty="0" smtClean="0"/>
          </a:p>
          <a:p>
            <a:pPr marL="514350" indent="-514350" algn="just"/>
            <a:r>
              <a:rPr lang="fr-CH" sz="3500" dirty="0" smtClean="0"/>
              <a:t>3) </a:t>
            </a:r>
            <a:r>
              <a:rPr lang="en-US" sz="3500" dirty="0" smtClean="0"/>
              <a:t>TG is inhibited </a:t>
            </a:r>
            <a:r>
              <a:rPr lang="en-US" sz="3500" i="1" dirty="0" smtClean="0"/>
              <a:t>in vivo</a:t>
            </a:r>
            <a:r>
              <a:rPr lang="en-US" sz="3500" dirty="0" smtClean="0"/>
              <a:t> by RVX concentrations higher than 80 </a:t>
            </a:r>
            <a:r>
              <a:rPr lang="en-US" sz="3500" dirty="0" err="1" smtClean="0"/>
              <a:t>ng</a:t>
            </a:r>
            <a:r>
              <a:rPr lang="en-US" sz="3500" dirty="0" smtClean="0"/>
              <a:t>/ml (</a:t>
            </a:r>
            <a:r>
              <a:rPr lang="en-US" sz="3500" b="1" dirty="0" smtClean="0"/>
              <a:t>Table A</a:t>
            </a:r>
            <a:r>
              <a:rPr lang="en-US" sz="3500" dirty="0" smtClean="0"/>
              <a:t>). This is no longer the case when RVX falls below 60 </a:t>
            </a:r>
            <a:r>
              <a:rPr lang="en-US" sz="3500" dirty="0" err="1" smtClean="0"/>
              <a:t>ng</a:t>
            </a:r>
            <a:r>
              <a:rPr lang="en-US" sz="3500" dirty="0" smtClean="0"/>
              <a:t>/ml. At 30 </a:t>
            </a:r>
            <a:r>
              <a:rPr lang="en-US" sz="3500" dirty="0" err="1" smtClean="0"/>
              <a:t>ng</a:t>
            </a:r>
            <a:r>
              <a:rPr lang="en-US" sz="3500" dirty="0" smtClean="0"/>
              <a:t>/ml RVX is still able to inhibit TG </a:t>
            </a:r>
            <a:r>
              <a:rPr lang="en-US" sz="3500" i="1" dirty="0" smtClean="0"/>
              <a:t>ex vivo </a:t>
            </a:r>
            <a:r>
              <a:rPr lang="en-US" sz="3500" dirty="0" smtClean="0"/>
              <a:t>but not </a:t>
            </a:r>
            <a:r>
              <a:rPr lang="en-US" sz="3500" i="1" dirty="0" smtClean="0"/>
              <a:t>in vivo </a:t>
            </a:r>
            <a:r>
              <a:rPr lang="fr-CH" sz="3500" dirty="0" smtClean="0"/>
              <a:t>(</a:t>
            </a:r>
            <a:r>
              <a:rPr lang="fr-CH" sz="3500" b="1" dirty="0" smtClean="0"/>
              <a:t>Time 12-24h, Table A vs B</a:t>
            </a:r>
            <a:r>
              <a:rPr lang="fr-CH" sz="3500" dirty="0" smtClean="0"/>
              <a:t>).</a:t>
            </a:r>
          </a:p>
          <a:p>
            <a:pPr marL="514350" indent="-514350" algn="just"/>
            <a:endParaRPr lang="fr-CH" sz="3500" dirty="0" smtClean="0"/>
          </a:p>
          <a:p>
            <a:pPr marL="514350" indent="-514350" algn="just"/>
            <a:r>
              <a:rPr lang="fr-CH" sz="3500" dirty="0" smtClean="0"/>
              <a:t> </a:t>
            </a:r>
            <a:endParaRPr lang="en-US" sz="3500" dirty="0" smtClean="0"/>
          </a:p>
          <a:p>
            <a:pPr marL="514350" indent="-514350" algn="just"/>
            <a:r>
              <a:rPr lang="en-US" sz="3500" dirty="0" smtClean="0"/>
              <a:t>4) </a:t>
            </a:r>
            <a:r>
              <a:rPr lang="en-US" sz="3500" b="1" dirty="0" smtClean="0"/>
              <a:t>These data show for the first time that </a:t>
            </a:r>
            <a:r>
              <a:rPr lang="en-US" sz="3500" b="1" i="1" dirty="0" smtClean="0"/>
              <a:t>ex vivo </a:t>
            </a:r>
            <a:r>
              <a:rPr lang="en-US" sz="3500" b="1" dirty="0" smtClean="0"/>
              <a:t>TG inhibition does not reflect the real in vivo anticoagulant effect of RVX in obese patients. </a:t>
            </a:r>
            <a:endParaRPr lang="fr-CH" sz="3500" b="1" dirty="0" smtClean="0"/>
          </a:p>
        </p:txBody>
      </p:sp>
      <p:sp>
        <p:nvSpPr>
          <p:cNvPr id="62" name="Text Box 13"/>
          <p:cNvSpPr txBox="1">
            <a:spLocks noChangeArrowheads="1"/>
          </p:cNvSpPr>
          <p:nvPr/>
        </p:nvSpPr>
        <p:spPr bwMode="auto">
          <a:xfrm>
            <a:off x="5688857" y="38092507"/>
            <a:ext cx="20954328" cy="1421126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 wrap="square" lIns="432018" tIns="216011" rIns="432018" bIns="216011">
            <a:spAutoFit/>
          </a:bodyPr>
          <a:lstStyle/>
          <a:p>
            <a:pPr algn="ctr" defTabSz="4319588"/>
            <a:r>
              <a:rPr lang="en-US" sz="3200" b="1" dirty="0" smtClean="0">
                <a:solidFill>
                  <a:schemeClr val="accent6"/>
                </a:solidFill>
                <a:latin typeface="+mn-lt"/>
              </a:rPr>
              <a:t>Corresponding authors:</a:t>
            </a:r>
          </a:p>
          <a:p>
            <a:pPr algn="ctr" defTabSz="4319588"/>
            <a:r>
              <a:rPr lang="en-US" sz="3200" b="1" dirty="0" smtClean="0">
                <a:solidFill>
                  <a:schemeClr val="accent6"/>
                </a:solidFill>
                <a:latin typeface="+mn-lt"/>
              </a:rPr>
              <a:t> Lorenzo.Alberio@chuv.ch              Dino.Kroell@insel.ch</a:t>
            </a:r>
          </a:p>
        </p:txBody>
      </p:sp>
      <p:pic>
        <p:nvPicPr>
          <p:cNvPr id="63" name="Image 62" descr="lo_vaud_noir_trait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4241" y="38092507"/>
            <a:ext cx="864096" cy="1449714"/>
          </a:xfrm>
          <a:prstGeom prst="rect">
            <a:avLst/>
          </a:prstGeom>
        </p:spPr>
      </p:pic>
      <p:pic>
        <p:nvPicPr>
          <p:cNvPr id="67" name="Image 66" descr="Copy of Data 1.jpg"/>
          <p:cNvPicPr>
            <a:picLocks noChangeAspect="1"/>
          </p:cNvPicPr>
          <p:nvPr/>
        </p:nvPicPr>
        <p:blipFill>
          <a:blip r:embed="rId8" cstate="print"/>
          <a:srcRect l="639"/>
          <a:stretch>
            <a:fillRect/>
          </a:stretch>
        </p:blipFill>
        <p:spPr>
          <a:xfrm>
            <a:off x="6696969" y="17714243"/>
            <a:ext cx="7128792" cy="4646635"/>
          </a:xfrm>
          <a:prstGeom prst="rect">
            <a:avLst/>
          </a:prstGeom>
          <a:ln>
            <a:solidFill>
              <a:srgbClr val="2D2D8A"/>
            </a:solidFill>
          </a:ln>
          <a:effectLst>
            <a:outerShdw blurRad="177800" dist="177800" dir="2700000" algn="tl" rotWithShape="0">
              <a:schemeClr val="accent6">
                <a:alpha val="40000"/>
              </a:schemeClr>
            </a:outerShdw>
          </a:effectLst>
        </p:spPr>
      </p:pic>
      <p:sp>
        <p:nvSpPr>
          <p:cNvPr id="68" name="ZoneTexte 67"/>
          <p:cNvSpPr txBox="1"/>
          <p:nvPr/>
        </p:nvSpPr>
        <p:spPr>
          <a:xfrm>
            <a:off x="0" y="23924061"/>
            <a:ext cx="657552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3500" b="1" dirty="0" smtClean="0"/>
              <a:t>A)</a:t>
            </a:r>
            <a:endParaRPr lang="fr-CH" sz="3500" b="1" dirty="0"/>
          </a:p>
        </p:txBody>
      </p:sp>
      <p:sp>
        <p:nvSpPr>
          <p:cNvPr id="69" name="ZoneTexte 68"/>
          <p:cNvSpPr txBox="1"/>
          <p:nvPr/>
        </p:nvSpPr>
        <p:spPr>
          <a:xfrm>
            <a:off x="9721305" y="23906931"/>
            <a:ext cx="657552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3500" b="1" dirty="0" smtClean="0"/>
              <a:t>B)</a:t>
            </a:r>
            <a:endParaRPr lang="fr-CH" sz="3500" b="1" dirty="0"/>
          </a:p>
        </p:txBody>
      </p:sp>
      <p:graphicFrame>
        <p:nvGraphicFramePr>
          <p:cNvPr id="54" name="Graphique 53"/>
          <p:cNvGraphicFramePr/>
          <p:nvPr/>
        </p:nvGraphicFramePr>
        <p:xfrm>
          <a:off x="0" y="23762915"/>
          <a:ext cx="10657184" cy="6412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lantilla_ixseom">
  <a:themeElements>
    <a:clrScheme name="plantilla_ixse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lantilla_ixseo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80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80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lantilla_ixseo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_ixseo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_ixseo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_ixseo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_ixseo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_ixseo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_ixseo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_ixseo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_ixseo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_ixseo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_ixseo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_ixseo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740</Words>
  <Application>Microsoft Office PowerPoint</Application>
  <PresentationFormat>Custom</PresentationFormat>
  <Paragraphs>106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Univers</vt:lpstr>
      <vt:lpstr>plantilla_ixseom</vt:lpstr>
      <vt:lpstr>PowerPoint Presentation</vt:lpstr>
    </vt:vector>
  </TitlesOfParts>
  <Company>0-401-0008222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Joker</dc:creator>
  <cp:lastModifiedBy>Smith, Lilian (DKF)</cp:lastModifiedBy>
  <cp:revision>332</cp:revision>
  <dcterms:created xsi:type="dcterms:W3CDTF">2003-05-28T08:29:53Z</dcterms:created>
  <dcterms:modified xsi:type="dcterms:W3CDTF">2017-01-26T22:07:26Z</dcterms:modified>
</cp:coreProperties>
</file>